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5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EBA1C6-25E4-540F-B28E-8E099069C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7524" y="172819"/>
            <a:ext cx="7615909" cy="1166326"/>
          </a:xfrm>
        </p:spPr>
        <p:txBody>
          <a:bodyPr>
            <a:noAutofit/>
          </a:bodyPr>
          <a:lstStyle/>
          <a:p>
            <a:pPr algn="ctr"/>
            <a:r>
              <a:rPr lang="ru-RU" sz="5400" dirty="0"/>
              <a:t>Интеллектуальная разминка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7C13CE51-5F38-89DB-E14C-2FEB9EB27BF5}"/>
              </a:ext>
            </a:extLst>
          </p:cNvPr>
          <p:cNvSpPr/>
          <p:nvPr/>
        </p:nvSpPr>
        <p:spPr>
          <a:xfrm>
            <a:off x="1524748" y="2433736"/>
            <a:ext cx="1222310" cy="116632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/>
              <a:t>1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1CC168CF-3EAB-0B67-0E3B-C9F7233BD148}"/>
              </a:ext>
            </a:extLst>
          </p:cNvPr>
          <p:cNvSpPr/>
          <p:nvPr/>
        </p:nvSpPr>
        <p:spPr>
          <a:xfrm>
            <a:off x="3048748" y="2726095"/>
            <a:ext cx="1222310" cy="116632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/>
              <a:t>2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1041B0AC-73A8-1445-6734-D9D405180BEC}"/>
              </a:ext>
            </a:extLst>
          </p:cNvPr>
          <p:cNvSpPr/>
          <p:nvPr/>
        </p:nvSpPr>
        <p:spPr>
          <a:xfrm>
            <a:off x="4504323" y="2433736"/>
            <a:ext cx="1222310" cy="116632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DC088652-BDD6-5A34-02AB-562125577C33}"/>
              </a:ext>
            </a:extLst>
          </p:cNvPr>
          <p:cNvSpPr/>
          <p:nvPr/>
        </p:nvSpPr>
        <p:spPr>
          <a:xfrm>
            <a:off x="5959898" y="2726095"/>
            <a:ext cx="1222310" cy="116632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DCBA036D-5CF9-B7A6-0E23-3AEEAF8A7F80}"/>
              </a:ext>
            </a:extLst>
          </p:cNvPr>
          <p:cNvSpPr/>
          <p:nvPr/>
        </p:nvSpPr>
        <p:spPr>
          <a:xfrm>
            <a:off x="7415473" y="2433736"/>
            <a:ext cx="1222310" cy="116632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85E7E0CB-1280-A5E0-6DF2-6747821DD674}"/>
              </a:ext>
            </a:extLst>
          </p:cNvPr>
          <p:cNvSpPr/>
          <p:nvPr/>
        </p:nvSpPr>
        <p:spPr>
          <a:xfrm>
            <a:off x="1524748" y="4399384"/>
            <a:ext cx="1222310" cy="116632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C51B5F63-8AFC-84D8-9AD2-B06F279A9659}"/>
              </a:ext>
            </a:extLst>
          </p:cNvPr>
          <p:cNvSpPr/>
          <p:nvPr/>
        </p:nvSpPr>
        <p:spPr>
          <a:xfrm>
            <a:off x="3048748" y="4079034"/>
            <a:ext cx="1222310" cy="116632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E978DF6A-83D8-A49F-EBE9-5FF6B121AB3F}"/>
              </a:ext>
            </a:extLst>
          </p:cNvPr>
          <p:cNvSpPr/>
          <p:nvPr/>
        </p:nvSpPr>
        <p:spPr>
          <a:xfrm>
            <a:off x="4504323" y="4399384"/>
            <a:ext cx="1222310" cy="116632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F44D68EF-0E1A-16FD-5C1D-6426D7191C6C}"/>
              </a:ext>
            </a:extLst>
          </p:cNvPr>
          <p:cNvSpPr/>
          <p:nvPr/>
        </p:nvSpPr>
        <p:spPr>
          <a:xfrm>
            <a:off x="5959898" y="4075923"/>
            <a:ext cx="1222310" cy="116632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F1110D2E-3F2C-927A-1F1C-F209841A98E3}"/>
              </a:ext>
            </a:extLst>
          </p:cNvPr>
          <p:cNvSpPr/>
          <p:nvPr/>
        </p:nvSpPr>
        <p:spPr>
          <a:xfrm>
            <a:off x="7415473" y="4399384"/>
            <a:ext cx="1222310" cy="116632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334ED71-199C-F56B-5157-1229EBF5F30E}"/>
              </a:ext>
            </a:extLst>
          </p:cNvPr>
          <p:cNvSpPr txBox="1"/>
          <p:nvPr/>
        </p:nvSpPr>
        <p:spPr>
          <a:xfrm>
            <a:off x="4841204" y="2555234"/>
            <a:ext cx="5485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EBEF86F-3246-FD83-630B-499BA1A8B021}"/>
              </a:ext>
            </a:extLst>
          </p:cNvPr>
          <p:cNvSpPr txBox="1"/>
          <p:nvPr/>
        </p:nvSpPr>
        <p:spPr>
          <a:xfrm>
            <a:off x="6304439" y="2847593"/>
            <a:ext cx="5485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BDF3573-F7EB-7144-AC71-61A30F1538A4}"/>
              </a:ext>
            </a:extLst>
          </p:cNvPr>
          <p:cNvSpPr txBox="1"/>
          <p:nvPr/>
        </p:nvSpPr>
        <p:spPr>
          <a:xfrm>
            <a:off x="7752354" y="2555234"/>
            <a:ext cx="5485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05F5D58-862B-3D7E-0F71-E324370DDE67}"/>
              </a:ext>
            </a:extLst>
          </p:cNvPr>
          <p:cNvSpPr txBox="1"/>
          <p:nvPr/>
        </p:nvSpPr>
        <p:spPr>
          <a:xfrm>
            <a:off x="1861629" y="4522239"/>
            <a:ext cx="5485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9604CC3-8A54-B854-AD7D-668D98C71DA2}"/>
              </a:ext>
            </a:extLst>
          </p:cNvPr>
          <p:cNvSpPr txBox="1"/>
          <p:nvPr/>
        </p:nvSpPr>
        <p:spPr>
          <a:xfrm>
            <a:off x="3393289" y="4183627"/>
            <a:ext cx="5485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ACC0BAD-FE53-96B3-5AF8-9846C327F3A1}"/>
              </a:ext>
            </a:extLst>
          </p:cNvPr>
          <p:cNvSpPr txBox="1"/>
          <p:nvPr/>
        </p:nvSpPr>
        <p:spPr>
          <a:xfrm>
            <a:off x="4848864" y="4522239"/>
            <a:ext cx="5485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590EE2B-5B29-3E94-100F-E1A4E4E38AA9}"/>
              </a:ext>
            </a:extLst>
          </p:cNvPr>
          <p:cNvSpPr txBox="1"/>
          <p:nvPr/>
        </p:nvSpPr>
        <p:spPr>
          <a:xfrm>
            <a:off x="6312099" y="4213175"/>
            <a:ext cx="5485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E3FFA72-97E0-1DA3-A003-24A42E3BD0CA}"/>
              </a:ext>
            </a:extLst>
          </p:cNvPr>
          <p:cNvSpPr txBox="1"/>
          <p:nvPr/>
        </p:nvSpPr>
        <p:spPr>
          <a:xfrm>
            <a:off x="7534409" y="4520882"/>
            <a:ext cx="9124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chemeClr val="bg1"/>
                </a:solidFill>
              </a:rPr>
              <a:t>10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C074BD4A-DCFD-0833-7C62-7D69126994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797" y="-17959"/>
            <a:ext cx="12192000" cy="6858000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7FEC2047-64BD-CA32-9122-19BD302BF8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4797" y="-17959"/>
            <a:ext cx="12192000" cy="6858000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2CD170DC-C189-38F9-56AB-1C7BB5EE1B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7959"/>
            <a:ext cx="12192000" cy="6858000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3261FA0D-09B9-E81A-0BAA-62472C9C9E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40350" y="-26165"/>
            <a:ext cx="12192000" cy="6858000"/>
          </a:xfrm>
          <a:prstGeom prst="rect">
            <a:avLst/>
          </a:prstGeom>
        </p:spPr>
      </p:pic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AD7B4756-76DF-6C0D-DB06-1B3CE6E836E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-34371"/>
            <a:ext cx="12192000" cy="6858000"/>
          </a:xfrm>
          <a:prstGeom prst="rect">
            <a:avLst/>
          </a:prstGeom>
        </p:spPr>
      </p:pic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5A3B225A-9881-1CEE-7B3E-4F19F2A854A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5553" y="-14106"/>
            <a:ext cx="12192000" cy="6858000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DABFE91A-47D5-AE17-0A58-C6251A57BA9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6309" y="-17959"/>
            <a:ext cx="12192000" cy="6858000"/>
          </a:xfrm>
          <a:prstGeom prst="rect">
            <a:avLst/>
          </a:prstGeom>
        </p:spPr>
      </p:pic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0B5B43D3-96C6-03C1-612E-8DFD332B22A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-39077"/>
            <a:ext cx="12192000" cy="6858000"/>
          </a:xfrm>
          <a:prstGeom prst="rect">
            <a:avLst/>
          </a:prstGeom>
        </p:spPr>
      </p:pic>
      <p:pic>
        <p:nvPicPr>
          <p:cNvPr id="38" name="Рисунок 37">
            <a:extLst>
              <a:ext uri="{FF2B5EF4-FFF2-40B4-BE49-F238E27FC236}">
                <a16:creationId xmlns:a16="http://schemas.microsoft.com/office/drawing/2014/main" id="{A161CDBC-FBFF-B144-9E27-D12F899D324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12078" y="-32444"/>
            <a:ext cx="12192000" cy="6858000"/>
          </a:xfrm>
          <a:prstGeom prst="rect">
            <a:avLst/>
          </a:prstGeom>
        </p:spPr>
      </p:pic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A90EA4F2-CBF6-2FB8-0113-185A8BA7089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24156" y="-32444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35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88E0EB-C040-CE2D-A061-6A9429D36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0191" y="2438400"/>
            <a:ext cx="8596668" cy="1320800"/>
          </a:xfrm>
        </p:spPr>
        <p:txBody>
          <a:bodyPr>
            <a:noAutofit/>
          </a:bodyPr>
          <a:lstStyle/>
          <a:p>
            <a:r>
              <a:rPr lang="ru-RU" sz="9600" dirty="0"/>
              <a:t>Молодцы!</a:t>
            </a:r>
          </a:p>
        </p:txBody>
      </p:sp>
    </p:spTree>
    <p:extLst>
      <p:ext uri="{BB962C8B-B14F-4D97-AF65-F5344CB8AC3E}">
        <p14:creationId xmlns:p14="http://schemas.microsoft.com/office/powerpoint/2010/main" val="293656416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127</TotalTime>
  <Words>14</Words>
  <Application>Microsoft Office PowerPoint</Application>
  <PresentationFormat>Широкоэкранный</PresentationFormat>
  <Paragraphs>12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Аспект</vt:lpstr>
      <vt:lpstr>Интеллектуальная разминка</vt:lpstr>
      <vt:lpstr>Молодцы!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Интеллектуальная разминка</dc:title>
  <dc:creator>Сергей Пудов</dc:creator>
  <cp:lastModifiedBy>Сергей Пудов</cp:lastModifiedBy>
  <cp:revision>18</cp:revision>
  <dcterms:created xsi:type="dcterms:W3CDTF">2023-12-07T15:03:57Z</dcterms:created>
  <dcterms:modified xsi:type="dcterms:W3CDTF">2024-01-26T01:59:05Z</dcterms:modified>
</cp:coreProperties>
</file>