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BA1C6-25E4-540F-B28E-8E099069C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524" y="172819"/>
            <a:ext cx="7615909" cy="1166326"/>
          </a:xfrm>
        </p:spPr>
        <p:txBody>
          <a:bodyPr>
            <a:noAutofit/>
          </a:bodyPr>
          <a:lstStyle/>
          <a:p>
            <a:pPr algn="ctr"/>
            <a:r>
              <a:rPr lang="ru-RU" sz="5400" dirty="0"/>
              <a:t>Интеллектуальная разминка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7C13CE51-5F38-89DB-E14C-2FEB9EB27BF5}"/>
              </a:ext>
            </a:extLst>
          </p:cNvPr>
          <p:cNvSpPr/>
          <p:nvPr/>
        </p:nvSpPr>
        <p:spPr>
          <a:xfrm>
            <a:off x="1524748" y="2433736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1CC168CF-3EAB-0B67-0E3B-C9F7233BD148}"/>
              </a:ext>
            </a:extLst>
          </p:cNvPr>
          <p:cNvSpPr/>
          <p:nvPr/>
        </p:nvSpPr>
        <p:spPr>
          <a:xfrm>
            <a:off x="3048748" y="2726095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2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1041B0AC-73A8-1445-6734-D9D405180BEC}"/>
              </a:ext>
            </a:extLst>
          </p:cNvPr>
          <p:cNvSpPr/>
          <p:nvPr/>
        </p:nvSpPr>
        <p:spPr>
          <a:xfrm>
            <a:off x="4504323" y="2433736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C088652-BDD6-5A34-02AB-562125577C33}"/>
              </a:ext>
            </a:extLst>
          </p:cNvPr>
          <p:cNvSpPr/>
          <p:nvPr/>
        </p:nvSpPr>
        <p:spPr>
          <a:xfrm>
            <a:off x="5959898" y="2726095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CBA036D-5CF9-B7A6-0E23-3AEEAF8A7F80}"/>
              </a:ext>
            </a:extLst>
          </p:cNvPr>
          <p:cNvSpPr/>
          <p:nvPr/>
        </p:nvSpPr>
        <p:spPr>
          <a:xfrm>
            <a:off x="7415473" y="2433736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85E7E0CB-1280-A5E0-6DF2-6747821DD674}"/>
              </a:ext>
            </a:extLst>
          </p:cNvPr>
          <p:cNvSpPr/>
          <p:nvPr/>
        </p:nvSpPr>
        <p:spPr>
          <a:xfrm>
            <a:off x="1524748" y="4399384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C51B5F63-8AFC-84D8-9AD2-B06F279A9659}"/>
              </a:ext>
            </a:extLst>
          </p:cNvPr>
          <p:cNvSpPr/>
          <p:nvPr/>
        </p:nvSpPr>
        <p:spPr>
          <a:xfrm>
            <a:off x="3048748" y="4079034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E978DF6A-83D8-A49F-EBE9-5FF6B121AB3F}"/>
              </a:ext>
            </a:extLst>
          </p:cNvPr>
          <p:cNvSpPr/>
          <p:nvPr/>
        </p:nvSpPr>
        <p:spPr>
          <a:xfrm>
            <a:off x="4504323" y="4399384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44D68EF-0E1A-16FD-5C1D-6426D7191C6C}"/>
              </a:ext>
            </a:extLst>
          </p:cNvPr>
          <p:cNvSpPr/>
          <p:nvPr/>
        </p:nvSpPr>
        <p:spPr>
          <a:xfrm>
            <a:off x="5959898" y="4075923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F1110D2E-3F2C-927A-1F1C-F209841A98E3}"/>
              </a:ext>
            </a:extLst>
          </p:cNvPr>
          <p:cNvSpPr/>
          <p:nvPr/>
        </p:nvSpPr>
        <p:spPr>
          <a:xfrm>
            <a:off x="7415473" y="4399384"/>
            <a:ext cx="1222310" cy="11663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34ED71-199C-F56B-5157-1229EBF5F30E}"/>
              </a:ext>
            </a:extLst>
          </p:cNvPr>
          <p:cNvSpPr txBox="1"/>
          <p:nvPr/>
        </p:nvSpPr>
        <p:spPr>
          <a:xfrm>
            <a:off x="4841204" y="2555234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BEF86F-3246-FD83-630B-499BA1A8B021}"/>
              </a:ext>
            </a:extLst>
          </p:cNvPr>
          <p:cNvSpPr txBox="1"/>
          <p:nvPr/>
        </p:nvSpPr>
        <p:spPr>
          <a:xfrm>
            <a:off x="6304439" y="2847593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DF3573-F7EB-7144-AC71-61A30F1538A4}"/>
              </a:ext>
            </a:extLst>
          </p:cNvPr>
          <p:cNvSpPr txBox="1"/>
          <p:nvPr/>
        </p:nvSpPr>
        <p:spPr>
          <a:xfrm>
            <a:off x="7752354" y="2555234"/>
            <a:ext cx="548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5F5D58-862B-3D7E-0F71-E324370DDE67}"/>
              </a:ext>
            </a:extLst>
          </p:cNvPr>
          <p:cNvSpPr txBox="1"/>
          <p:nvPr/>
        </p:nvSpPr>
        <p:spPr>
          <a:xfrm>
            <a:off x="1861629" y="4522239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604CC3-8A54-B854-AD7D-668D98C71DA2}"/>
              </a:ext>
            </a:extLst>
          </p:cNvPr>
          <p:cNvSpPr txBox="1"/>
          <p:nvPr/>
        </p:nvSpPr>
        <p:spPr>
          <a:xfrm>
            <a:off x="3393289" y="4183627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CC0BAD-FE53-96B3-5AF8-9846C327F3A1}"/>
              </a:ext>
            </a:extLst>
          </p:cNvPr>
          <p:cNvSpPr txBox="1"/>
          <p:nvPr/>
        </p:nvSpPr>
        <p:spPr>
          <a:xfrm>
            <a:off x="4848864" y="4522239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90EE2B-5B29-3E94-100F-E1A4E4E38AA9}"/>
              </a:ext>
            </a:extLst>
          </p:cNvPr>
          <p:cNvSpPr txBox="1"/>
          <p:nvPr/>
        </p:nvSpPr>
        <p:spPr>
          <a:xfrm>
            <a:off x="6312099" y="4213175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3FFA72-97E0-1DA3-A003-24A42E3BD0CA}"/>
              </a:ext>
            </a:extLst>
          </p:cNvPr>
          <p:cNvSpPr txBox="1"/>
          <p:nvPr/>
        </p:nvSpPr>
        <p:spPr>
          <a:xfrm>
            <a:off x="7534409" y="4520882"/>
            <a:ext cx="912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10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074BD4A-DCFD-0833-7C62-7D6912699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797" y="-17959"/>
            <a:ext cx="12192000" cy="685800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7FEC2047-64BD-CA32-9122-19BD302BF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797" y="-17959"/>
            <a:ext cx="12192000" cy="68580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CD170DC-C189-38F9-56AB-1C7BB5EE1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7959"/>
            <a:ext cx="12192000" cy="6858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3261FA0D-09B9-E81A-0BAA-62472C9C9E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0350" y="-26165"/>
            <a:ext cx="12192000" cy="685800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AD7B4756-76DF-6C0D-DB06-1B3CE6E836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34371"/>
            <a:ext cx="12192000" cy="6858000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5A3B225A-9881-1CEE-7B3E-4F19F2A854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5553" y="-14106"/>
            <a:ext cx="12192000" cy="685800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ABFE91A-47D5-AE17-0A58-C6251A57BA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6309" y="-17959"/>
            <a:ext cx="12192000" cy="6858000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0B5B43D3-96C6-03C1-612E-8DFD332B22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39077"/>
            <a:ext cx="12192000" cy="6858000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A161CDBC-FBFF-B144-9E27-D12F899D324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12078" y="-32444"/>
            <a:ext cx="12192000" cy="6858000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A90EA4F2-CBF6-2FB8-0113-185A8BA708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4156" y="-32444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5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88E0EB-C040-CE2D-A061-6A9429D36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191" y="2438400"/>
            <a:ext cx="8596668" cy="1320800"/>
          </a:xfrm>
        </p:spPr>
        <p:txBody>
          <a:bodyPr>
            <a:noAutofit/>
          </a:bodyPr>
          <a:lstStyle/>
          <a:p>
            <a:r>
              <a:rPr lang="ru-RU" sz="9600" dirty="0"/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29365641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14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Аспект</vt:lpstr>
      <vt:lpstr>Интеллектуальная разминка</vt:lpstr>
      <vt:lpstr>Молодцы!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разминка</dc:title>
  <dc:creator>Сергей Пудов</dc:creator>
  <cp:lastModifiedBy>Сергей Пудов</cp:lastModifiedBy>
  <cp:revision>18</cp:revision>
  <dcterms:created xsi:type="dcterms:W3CDTF">2023-12-07T15:03:57Z</dcterms:created>
  <dcterms:modified xsi:type="dcterms:W3CDTF">2024-01-26T01:59:05Z</dcterms:modified>
</cp:coreProperties>
</file>