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71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0:01.83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17 596 1224 0 0,'-8'-7'13631'0'0,"2"1"-12540"0"0,3 20 261 0 0,4-6-1264 0 0,0 0 0 0 0,0 0 0 0 0,1-1 0 0 0,4 14 0 0 0,-3-13-14 0 0,-1 0 0 0 0,0 0 0 0 0,-1-1 0 0 0,2 15 0 0 0,-3-7 989 0 0,2-25 329 0 0,0-26-621 0 0,-11-373 1155 0 0,14 295-1877 0 0,-2 19 207 0 0,-3 76-175 0 0,4 16-83 0 0,-1 0 0 0 0,1 1 1 0 0,0-1-1 0 0,0 1 0 0 0,0 0 0 0 0,0 0 0 0 0,1 0 0 0 0,-1 1 0 0 0,0-1 0 0 0,9 0 0 0 0,34-4 63 0 0,0 2-1 0 0,76 4 0 0 0,-53 1-28 0 0,-12 5-8 0 0,147-3 48 0 0,-148 6-44 0 0,-56-9-48 0 0,-1 0 10 0 0,5 0 6 0 0,-4 1 5 0 0,-1-1 0 0 0,1 0 0 0 0,-1 0 0 0 0,1 0 0 0 0,-1 0 0 0 0,1 0 0 0 0,-1 0 0 0 0,1 0 0 0 0,-1 0 0 0 0,1 0 0 0 0,-1-1 0 0 0,0 1 0 0 0,1 0 0 0 0,-1 0 0 0 0,1 0 0 0 0,-1 0 0 0 0,1-1 0 0 0,-1 1 0 0 0,1 0 0 0 0,-1-1 0 0 0,0 1 0 0 0,1 0 0 0 0,-1-1 0 0 0,0 1 0 0 0,1 0 0 0 0,-1-1 0 0 0,0 1 0 0 0,1 0 0 0 0,-1-1 0 0 0,0 1 0 0 0,0-1 0 0 0,1 1 0 0 0,-1-1 0 0 0,0 0-25 0 0,13 1-1379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6.80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62 13 1800 0 0,'-19'-5'13616'0'0,"20"5"-13456"0"0,-1-1 6 0 0,1 0 1 0 0,0 0-1 0 0,0 1 0 0 0,0-1 1 0 0,0 1-1 0 0,0-1 0 0 0,0 1 1 0 0,-1-1-1 0 0,1 1 0 0 0,0 0 1 0 0,0-1-1 0 0,0 1 0 0 0,1 0 1 0 0,-1 0-1 0 0,0 0 0 0 0,0 0 1 0 0,0 0-1 0 0,0 0 0 0 0,0 0 1 0 0,0 0-1 0 0,0 0 0 0 0,0 0 1 0 0,0 1-1 0 0,2 0 0 0 0,24 9 812 0 0,2 15-818 0 0,2-1 0 0 0,0-1-1 0 0,2-3 1 0 0,0 0 0 0 0,1-2 0 0 0,60 22 0 0 0,-76-33-59 0 0,0 0 1 0 0,-1 1-1 0 0,0 0 1 0 0,26 18-1 0 0,-34-19-62 0 0,0 1 1 0 0,0 0-1 0 0,-1 0 0 0 0,0 1 0 0 0,0 0 0 0 0,-1 0 0 0 0,0 1 1 0 0,9 17-1 0 0,-6-2 90 0 0,0 0 1 0 0,-2 0-1 0 0,-1 1 1 0 0,-1 0-1 0 0,5 46 1 0 0,-6-33 96 0 0,17 59 0 0 0,23 20-67 0 0,-32-90-153 0 0,-1 1 1 0 0,-2 0 0 0 0,-1 1 0 0 0,-1-1 0 0 0,-1 2 0 0 0,3 40 0 0 0,-8-35-5 0 0,-2 0 1 0 0,-1 0 0 0 0,-2 0-1 0 0,-1 0 1 0 0,-10 35-1 0 0,2-26-15 0 0,-3 0 0 0 0,-1-2-1 0 0,-26 50 1 0 0,24-58-80 0 0,-45 61 0 0 0,51-80 85 0 0,0-2 0 0 0,-2 1 0 0 0,0-2 0 0 0,0 0-1 0 0,-32 21 1 0 0,13-12-37 0 0,3-2 69 0 0,-46 24 0 0 0,65-39-117 0 0,0-1 0 0 0,0 1 1 0 0,-1-2-1 0 0,1 0 0 0 0,-1 0 1 0 0,0-1-1 0 0,0 0 0 0 0,-15-1 1 0 0,18 0-193 0 0,-1 0 1 0 0,1 0 0 0 0,0 1-1 0 0,0 0 1 0 0,0 0 0 0 0,0 1-1 0 0,0 0 1 0 0,0 1 0 0 0,1 0-1 0 0,-14 8 1 0 0,-27 24-4055 0 0,7 6-3920 0 0,33-32 6298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0.7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172 117 324 0 0,'0'0'7082'0'0,"3"-5"-6418"0"0,5-3 374 0 0,0-1-1 0 0,1 1 1 0 0,0 1-1 0 0,0 0 1 0 0,0 0-1 0 0,1 1 1 0 0,12-6-1 0 0,-6 3 310 0 0,1 1 0 0 0,0 1 0 0 0,1 0-1 0 0,30-7 1 0 0,-41 13-1163 0 0,1 0 0 0 0,0 1-1 0 0,0 0 1 0 0,0 0 0 0 0,0 1 0 0 0,0 0-1 0 0,0 0 1 0 0,0 1 0 0 0,0 0-1 0 0,-1 0 1 0 0,1 1 0 0 0,-1 0 0 0 0,12 6-1 0 0,-9-3-34 0 0,1 0-1 0 0,-1 1 1 0 0,0 0-1 0 0,-1 1 1 0 0,0 0-1 0 0,0 1 1 0 0,0 0-1 0 0,-1 0 1 0 0,8 13-1 0 0,3 8 291 0 0,27 59-1 0 0,-16-28-101 0 0,-20-48-77 0 0,-17-35-326 0 0,-22-47-348 0 0,18 47 316 0 0,-2 1 1 0 0,0 1-1 0 0,-17-20 0 0 0,24 32 116 0 0,-1 0 0 0 0,-1 1 1 0 0,1 0-1 0 0,-1 1 0 0 0,-1-1 0 0 0,1 2 0 0 0,-1-1 1 0 0,0 1-1 0 0,-17-7 0 0 0,-40-14 915 0 0,59 24-830 0 0,-1 2 0 0 0,0-1 0 0 0,0 1-1 0 0,1 0 1 0 0,-1 1 0 0 0,0 0 0 0 0,1 0 0 0 0,-1 1-1 0 0,1-1 1 0 0,-1 2 0 0 0,1-1 0 0 0,0 1-1 0 0,0 0 1 0 0,-8 5 0 0 0,-14 9 765 0 0,-50 38 0 0 0,74-52-733 0 0,-9 9-110 0 0,1 1 1 0 0,0 0 0 0 0,1 1-1 0 0,0 0 1 0 0,1 0 0 0 0,1 1-1 0 0,1 1 1 0 0,0 0 0 0 0,1 0-1 0 0,0 1 1 0 0,-5 17 0 0 0,-4 20 30 0 0,2 0-1 0 0,-10 70 1 0 0,19-76-56 0 0,2 0 0 0 0,1 1 0 0 0,3-1 0 0 0,9 70 0 0 0,1-44 0 0 0,4-2 0 0 0,28 87 0 0 0,-34-137 0 0 0,0-1 0 0 0,2 0 0 0 0,0 0 0 0 0,1-1 0 0 0,2-1 0 0 0,0 0 0 0 0,0-1 0 0 0,2 0 0 0 0,0-1 0 0 0,1-1 0 0 0,1 0 0 0 0,20 14 0 0 0,-31-26 0 0 0,1 0 0 0 0,0 0 0 0 0,1 0 0 0 0,-1-1 0 0 0,0 0 0 0 0,1-1 0 0 0,0 0 0 0 0,0 0 0 0 0,-1 0 0 0 0,1-1 0 0 0,0 0 0 0 0,15-1 0 0 0,8-1 0 0 0,0-2 0 0 0,32-7 0 0 0,-1 0 0 0 0,-43 7-422 0 0,1 0 1 0 0,-1-2-1 0 0,0 0 1 0 0,0-1-1 0 0,-1 0 1 0 0,1-2-1 0 0,-2 0 0 0 0,1-1 1 0 0,22-16-1 0 0,-24 11-6408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1.9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1 149 1020 0 0,'0'-12'19152'0'0,"4"17"-18749"0"0,0 1 1 0 0,0 0-1 0 0,0 0 1 0 0,-1 0-1 0 0,0 1 1 0 0,-1-1-1 0 0,1 1 1 0 0,-1 0-1 0 0,0-1 1 0 0,1 15-1 0 0,3 80 6110 0 0,-5-42-4869 0 0,50 325-1644 0 0,-32-280 0 0 0,10 203 0 0 0,-29-293 0 0 0,0 2 0 0 0,0-2 0 0 0,0-42 0 0 0,2-1 0 0 0,1 1 0 0 0,9-45 0 0 0,33-97 0 0 0,-15 58 0 0 0,-5 8 0 0 0,40-147 0 0 0,-52 213 0 0 0,1 0 0 0 0,2 0 0 0 0,2 2 0 0 0,28-45 0 0 0,-29 59 0 0 0,0 1 0 0 0,2 1 0 0 0,0 0 0 0 0,1 1 0 0 0,1 2 0 0 0,1 0 0 0 0,1 1 0 0 0,27-15 0 0 0,-31 24 0 0 0,-17 7 0 0 0,1-1 0 0 0,-1 0 0 0 0,1 1 0 0 0,0-1 0 0 0,-1 1 0 0 0,1 0 0 0 0,0 0 0 0 0,-1 0 0 0 0,1 1 0 0 0,0-1 0 0 0,-1 0 0 0 0,1 1 0 0 0,0 0 0 0 0,-1-1 0 0 0,1 1 0 0 0,-1 0 0 0 0,1 1 0 0 0,-1-1 0 0 0,0 0 0 0 0,0 1 0 0 0,1-1 0 0 0,-1 1 0 0 0,0 0 0 0 0,0-1 0 0 0,0 1 0 0 0,0 0 0 0 0,-1 0 0 0 0,1 0 0 0 0,2 4 0 0 0,-1 1 0 0 0,0 1 0 0 0,0-1 0 0 0,0 1 0 0 0,-1-1 0 0 0,0 1 0 0 0,2 14 0 0 0,-4-18 0 0 0,3 10 0 0 0,-2 0 0 0 0,0 0 0 0 0,0 0 0 0 0,-1 0 0 0 0,-1 0 0 0 0,0 0 0 0 0,-1 0 0 0 0,-7 25 0 0 0,-4-5 0 0 0,-1 0 0 0 0,-2-2 0 0 0,-20 33 0 0 0,31-55 0 0 0,3-1 0 0 0,11 0 0 0 0,7-13 0 0 0,-1-3 0 0 0,1 1 0 0 0,0 1 0 0 0,1 0 0 0 0,-1 1 0 0 0,1 1 0 0 0,0 1 0 0 0,0 0 0 0 0,21 1 0 0 0,-26 1 0 0 0,-1 1 0 0 0,1 1 0 0 0,0 0 0 0 0,-1 1 0 0 0,1 0 0 0 0,-1 1 0 0 0,0 0 0 0 0,0 1 0 0 0,-1 0 0 0 0,1 0 0 0 0,-1 1 0 0 0,16 13 0 0 0,-3-1 0 0 0,-1 1 0 0 0,-1 1 0 0 0,-1 1 0 0 0,-1 1 0 0 0,27 38 0 0 0,-39-49 0 0 0,0 0 0 0 0,-1 0 0 0 0,-1 0 0 0 0,0 1 0 0 0,0 0 0 0 0,-1 0 0 0 0,-1 0 0 0 0,0 1 0 0 0,-1-1 0 0 0,0 1 0 0 0,-1-1 0 0 0,0 1 0 0 0,-1 0 0 0 0,0-1 0 0 0,-3 18 0 0 0,0-17 0 0 0,-1 0 0 0 0,0-1 0 0 0,-1 0 0 0 0,-1 0 0 0 0,1 0 0 0 0,-2-1 0 0 0,0 0 0 0 0,0 0 0 0 0,-17 19 0 0 0,9-14 0 0 0,-1 0 0 0 0,0-1 0 0 0,-2 0 0 0 0,-35 22 0 0 0,40-29-75 0 0,0-2 0 0 0,0 1 0 0 0,-1-2 0 0 0,1 0 0 0 0,-1-1 0 0 0,-1 0-1 0 0,1-1 1 0 0,0 0 0 0 0,-1-1 0 0 0,0-1 0 0 0,1-1 0 0 0,-16 0 0 0 0,20-1-22 0 0,1 0-1 0 0,0-1 1 0 0,0 1-1 0 0,-1-2 1 0 0,1 1-1 0 0,1-1 1 0 0,-1-1-1 0 0,0 0 1 0 0,1 0 0 0 0,0 0-1 0 0,0-1 1 0 0,0 0-1 0 0,0-1 1 0 0,1 0-1 0 0,0 0 1 0 0,0 0-1 0 0,1-1 1 0 0,0 0 0 0 0,-9-14-1 0 0,2-4-7285 0 0,10-2-3462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2.5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37 876 0 0,'-6'-2'27129'0'0,"215"-15"-23682"0"0,-77 3-2132 0 0,-126 13-1315 0 0,68-1 0 0 0,-68 2 0 0 0,0 0 0 0 0,1 1 0 0 0,-1 0 0 0 0,0 0 0 0 0,0 1 0 0 0,0-1 0 0 0,0 1 0 0 0,0 1 0 0 0,7 4 0 0 0,-5-1 0 0 0,7 6 48 0 0,-7 4-248 0 0,-7-11 135 0 0,-42 22-17673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2.9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1 576 0 0,'-5'19'13472'0'0,"9"-17"-12571"0"0,0 1-1 0 0,1-1 1 0 0,0 0 0 0 0,-1-1-1 0 0,1 1 1 0 0,0-1 0 0 0,0 0 0 0 0,0 0-1 0 0,0 0 1 0 0,0-1 0 0 0,9 0-1 0 0,69-6 4803 0 0,-33 2-3619 0 0,37-2-1942 0 0,-37 2-151 0 0,76 4 0 0 0,-106 3 9 0 0,-13-3 0 0 0,19-4 0 0 0,-16 3 0 0 0,-3 3-278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9.0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229 661 688 0 0,'-36'7'10601'0'0,"11"-12"-1895"0"0,-11-23-3078 0 0,26 16-5448 0 0,1-1 0 0 0,-1 0 0 0 0,2-1 0 0 0,-9-17 0 0 0,11 16 224 0 0,0 1-1 0 0,1-1 1 0 0,0-1 0 0 0,2 1-1 0 0,0-1 1 0 0,-3-29 0 0 0,6 24-63 0 0,1-1 1 0 0,0 1 0 0 0,2 0 0 0 0,0 0 0 0 0,1 1 0 0 0,2-1-1 0 0,0 1 1 0 0,1 0 0 0 0,13-27 0 0 0,-13 33-342 0 0,1 0 0 0 0,1 0 0 0 0,0 1 0 0 0,1 0 0 0 0,0 1 0 0 0,1 0 0 0 0,1 0 0 0 0,0 1 0 0 0,14-10 0 0 0,-19 16 0 0 0,0-1 0 0 0,1 1 0 0 0,0 1 0 0 0,0 0 0 0 0,1 0 0 0 0,-1 0 0 0 0,1 1 0 0 0,-1 1 0 0 0,1-1 0 0 0,0 1 0 0 0,0 1 0 0 0,0 0 0 0 0,0 0 0 0 0,0 0 0 0 0,1 1 0 0 0,-1 1 0 0 0,13 2 0 0 0,-16-2 0 0 0,0 1 0 0 0,0 0 0 0 0,0 0 0 0 0,0 1 0 0 0,0-1 0 0 0,-1 1 0 0 0,0 1 0 0 0,1-1 0 0 0,-1 1 0 0 0,0 0 0 0 0,0 0 0 0 0,-1 0 0 0 0,7 9 0 0 0,-4-4 0 0 0,-1 0 0 0 0,-1 0 0 0 0,1 0 0 0 0,-2 1 0 0 0,1-1 0 0 0,-1 1 0 0 0,4 17 0 0 0,-4-6 0 0 0,0 0 0 0 0,-1 0 0 0 0,-1 0 0 0 0,-1 1 0 0 0,-1-1 0 0 0,-1 0 0 0 0,-5 34 0 0 0,2-37 0 0 0,-1-1 0 0 0,0 1 0 0 0,-1-1 0 0 0,-1 0 0 0 0,-1-1 0 0 0,0 1 0 0 0,-1-2 0 0 0,-21 29 0 0 0,-5-3 0 0 0,-66 62 0 0 0,73-79 0 0 0,2 2 0 0 0,0 1 0 0 0,2 1 0 0 0,1 1 0 0 0,1 1 0 0 0,-19 35 0 0 0,24-31 0 0 0,1 2 0 0 0,2 1 0 0 0,1 0 0 0 0,2 0 0 0 0,1 1 0 0 0,2 0 0 0 0,-3 52 0 0 0,10-83 0 0 0,1 0 0 0 0,0 0 0 0 0,0 0 0 0 0,0 0 0 0 0,1 0 0 0 0,0 0 0 0 0,1-1 0 0 0,0 1 0 0 0,0 0 0 0 0,0 0 0 0 0,1-1 0 0 0,-1 0 0 0 0,2 1 0 0 0,6 9 0 0 0,-6-11 0 0 0,0-1 0 0 0,1 1 0 0 0,-1-1 0 0 0,1 0 0 0 0,0 0 0 0 0,0-1 0 0 0,1 1 0 0 0,-1-1 0 0 0,1-1 0 0 0,0 1 0 0 0,-1-1 0 0 0,1 0 0 0 0,10 2 0 0 0,2-1 0 0 0,0-1 0 0 0,0-1 0 0 0,0 0 0 0 0,1-1 0 0 0,-1-2 0 0 0,0 1 0 0 0,0-2 0 0 0,0-1 0 0 0,24-7 0 0 0,-10 1 0 0 0,54-25 0 0 0,-77 31 0 0 0,0-1 0 0 0,1-1 0 0 0,-2 1 0 0 0,1-1 0 0 0,-1-1 0 0 0,0 0 0 0 0,0 0 0 0 0,-1 0 0 0 0,13-17 0 0 0,-15 15 0 0 0,0-1 0 0 0,-1 0 0 0 0,-1 0 0 0 0,1 0 0 0 0,-2 0 0 0 0,1-1 0 0 0,-1 1 0 0 0,-1-1 0 0 0,0 0 0 0 0,0 1 0 0 0,-1-1 0 0 0,-2-15 0 0 0,1 12 0 0 0,-1 1 0 0 0,0-1 0 0 0,-1 0 0 0 0,-1 1 0 0 0,0-1 0 0 0,-1 1 0 0 0,0 0 0 0 0,-14-23 0 0 0,10 25-39 0 0,0 1 0 0 0,0 0 0 0 0,-1 0 0 0 0,0 1 1 0 0,-1 0-1 0 0,0 1 0 0 0,0 0 0 0 0,-17-7 0 0 0,16 8-45 0 0,0-1-1 0 0,0 0 1 0 0,0 0 0 0 0,1-1-1 0 0,0 0 1 0 0,1-1 0 0 0,-14-17-1 0 0,16 16-924 0 0,1 1 1 0 0,1-1-1 0 0,0 0 0 0 0,-9-23 0 0 0,10 6-4502 0 0,6 0-5060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1.4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104 52 664 0 0,'-7'-8'27747'0'0,"10"5"-27626"0"0,0-1 0 0 0,-1 1 0 0 0,1 0 0 0 0,0 0 0 0 0,1 0 0 0 0,-1 1 0 0 0,0-1 0 0 0,1 1 0 0 0,0-1 0 0 0,-1 1 0 0 0,1 0 0 0 0,0 1 0 0 0,0-1 0 0 0,0 1 0 0 0,0-1 0 0 0,0 1 0 0 0,0 1 0 0 0,1-1 0 0 0,-1 0 0 0 0,0 1 0 0 0,0 0 0 0 0,1 0 0 0 0,-1 0 0 0 0,0 1 0 0 0,0-1 0 0 0,1 1 0 0 0,-1 0 0 0 0,0 0 0 0 0,0 1 0 0 0,0-1 0 0 0,0 1 0 0 0,0 0 0 0 0,0 0 0 0 0,-1 0 0 0 0,7 5 0 0 0,24 32-121 0 0,-8-5 0 0 0,-20-26 0 0 0,-14-41-2858 0 0,6 28 2635 0 0,0 1 1 0 0,0-1-1 0 0,0 1 0 0 0,0 0 0 0 0,-1 0 1 0 0,0 0-1 0 0,0 0 0 0 0,0 0 0 0 0,0 0 0 0 0,-1 1 1 0 0,1 0-1 0 0,-5-4 0 0 0,4 5 212 0 0,0-1-1 0 0,-1 1 0 0 0,1 1 1 0 0,0-1-1 0 0,-1 0 0 0 0,1 1 1 0 0,-1 0-1 0 0,0 0 1 0 0,1 1-1 0 0,-1-1 0 0 0,0 1 1 0 0,0 0-1 0 0,1 0 0 0 0,-1 0 1 0 0,0 1-1 0 0,1 0 1 0 0,-1 0-1 0 0,-8 3 0 0 0,5-1 68 0 0,1 1 0 0 0,0 0-1 0 0,0 0 1 0 0,1 1-1 0 0,-1 0 1 0 0,1 0 0 0 0,0 0-1 0 0,0 1 1 0 0,1 0 0 0 0,-7 9-1 0 0,0 1 117 0 0,2 1 0 0 0,0 0 0 0 0,1 1-1 0 0,0-1 1 0 0,2 2 0 0 0,0-1 0 0 0,1 1 0 0 0,-6 32 0 0 0,10-37-80 0 0,1 1 0 0 0,0 0 0 0 0,1-1 0 0 0,1 1 1 0 0,0 0-1 0 0,1-1 0 0 0,0 1 0 0 0,2-1 1 0 0,-1 1-1 0 0,2-1 0 0 0,6 13 0 0 0,-9-20-65 0 0,1-2-1 0 0,0 1 1 0 0,1 0 0 0 0,0-1-1 0 0,0 1 1 0 0,0-1-1 0 0,0 0 1 0 0,1-1 0 0 0,-1 1-1 0 0,1-1 1 0 0,1 0-1 0 0,-1 0 1 0 0,0 0 0 0 0,1-1-1 0 0,0 0 1 0 0,0 0-1 0 0,0 0 1 0 0,0-1 0 0 0,0 0-1 0 0,1 0 1 0 0,-1-1-1 0 0,0 1 1 0 0,1-1 0 0 0,0-1-1 0 0,-1 1 1 0 0,13-2-1 0 0,0 0-113 0 0,-1-1 0 0 0,0-1 0 0 0,0 0 0 0 0,0-2 0 0 0,0 0 0 0 0,0-1 0 0 0,-1-1 0 0 0,0 0 0 0 0,0-1 0 0 0,-1-1 0 0 0,18-13 0 0 0,-26 15-15 0 0,1-1 1 0 0,-1 1-1 0 0,0-1 1 0 0,-1-1-1 0 0,0 0 1 0 0,0 0-1 0 0,8-14 1 0 0,32-76-330 0 0,-25 51 315 0 0,-6 23 871 0 0,-15 25-746 0 0,-1 1 0 0 0,0-1 0 0 0,1 1 0 0 0,-1-1 1 0 0,0 0-1 0 0,1 1 0 0 0,-1-1 0 0 0,0 1 0 0 0,0-1 0 0 0,1 0 0 0 0,-1 1 0 0 0,0-1 1 0 0,0 1-1 0 0,0-1 0 0 0,1 1 0 0 0,-1-1 0 0 0,0 1 0 0 0,0-1 0 0 0,0 1 0 0 0,0-1 0 0 0,0 1 1 0 0,0-1-1 0 0,0 1 0 0 0,0-1 0 0 0,0 1 0 0 0,-1-1 0 0 0,1 1 0 0 0,0-1 0 0 0,0 2 0 0 0,-11 75 51 0 0,6-52 127 0 0,3-8-135 0 0,1 0 0 0 0,1 1-1 0 0,0-1 1 0 0,1 0-1 0 0,0 1 1 0 0,2-1 0 0 0,0 0-1 0 0,1 0 1 0 0,1 0 0 0 0,0-1-1 0 0,10 21 1 0 0,-14-35-45 0 0,1 0-1 0 0,-1 0 1 0 0,0 0 0 0 0,1 0 0 0 0,-1-1-1 0 0,1 1 1 0 0,-1 0 0 0 0,1-1 0 0 0,0 1 0 0 0,0-1-1 0 0,0 1 1 0 0,-1-1 0 0 0,1 0 0 0 0,1 0-1 0 0,-1 0 1 0 0,0 0 0 0 0,0 0 0 0 0,0 0 0 0 0,0-1-1 0 0,1 1 1 0 0,3 0 0 0 0,-2-2-3 0 0,0 1 1 0 0,0 0-1 0 0,0-1 0 0 0,0 0 1 0 0,0 0-1 0 0,0 0 0 0 0,0-1 1 0 0,0 1-1 0 0,0-1 0 0 0,-1 0 1 0 0,6-3-1 0 0,7-6-52 0 0,-1-1-1 0 0,1-1 1 0 0,25-27 0 0 0,-38 36 22 0 0,21-26-150 0 0,-1 0-1 0 0,-1-2 0 0 0,-2 0 0 0 0,-1-1 1 0 0,-1-2-1 0 0,12-36 0 0 0,3-1 19 0 0,-16 28 745 0 0,-17 43-509 0 0,2-3 71 0 0,1 1 582 0 0,-13 117 190 0 0,5-70-470 0 0,-1 56 0 0 0,6-87-400 0 0,0-1 1 0 0,1 0-1 0 0,1 0 0 0 0,0 0 1 0 0,1 0-1 0 0,0 0 0 0 0,1 0 0 0 0,0-1 1 0 0,8 15-1 0 0,-11-23-50 0 0,1 0-1 0 0,0 0 1 0 0,0 0-1 0 0,0 0 1 0 0,0 0 0 0 0,0 0-1 0 0,0-1 1 0 0,1 1-1 0 0,-1-1 1 0 0,1 0-1 0 0,0 1 1 0 0,0-1 0 0 0,0 0-1 0 0,0-1 1 0 0,0 1-1 0 0,0-1 1 0 0,0 1 0 0 0,0-1-1 0 0,1 0 1 0 0,-1 0-1 0 0,0 0 1 0 0,1-1-1 0 0,-1 1 1 0 0,1-1 0 0 0,-1 0-1 0 0,1 0 1 0 0,-1 0-1 0 0,1 0 1 0 0,-1 0 0 0 0,1-1-1 0 0,-1 0 1 0 0,0 0-1 0 0,1 0 1 0 0,-1 0-1 0 0,0 0 1 0 0,0-1 0 0 0,0 1-1 0 0,0-1 1 0 0,5-3-1 0 0,12-8 2 0 0,-1-1 0 0 0,-1 0 0 0 0,0-1-1 0 0,25-30 1 0 0,-36 38-2 0 0,32-39-256 0 0,-1-1 0 0 0,-3-2 0 0 0,-2-1-1 0 0,50-105 1 0 0,-68 128 623 0 0,-16 48 256 0 0,-4 18-332 0 0,-3 68-291 0 0,5 0 0 0 0,13 146 0 0 0,-8-228 38 0 0,-2-18-76 0 0,1 0 0 0 0,0 1 0 0 0,0-1 1 0 0,0 0-1 0 0,1 0 0 0 0,3 9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3.54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12 522 396 0 0,'0'0'3568'0'0,"-12"-4"1388"0"0,20-26 76 0 0,-6 26-4178 0 0,33-26 8238 0 0,-2 0-6256 0 0,40-48 1 0 0,65-103-1922 0 0,-49 61-503 0 0,-59 77 175 0 0,-29 42-131 0 0,0 5-431 0 0,44 360 473 0 0,8 202-195 0 0,-52-527-303 0 0,-2-1 0 0 0,-1 1 0 0 0,-15 69 0 0 0,12-85 0 0 0,-2 0 0 0 0,0-1 0 0 0,-2 1 0 0 0,0-2 0 0 0,-1 1 0 0 0,-1-1 0 0 0,-23 30 0 0 0,33-48 0 0 0,-1-1 0 0 0,0 0 0 0 0,0 0 0 0 0,1 0 0 0 0,-2 0 0 0 0,1-1 0 0 0,0 1 0 0 0,0-1 0 0 0,0 1 0 0 0,-1-1 0 0 0,1 0 0 0 0,-1 0 0 0 0,1 0 0 0 0,-1 0 0 0 0,1 0 0 0 0,-1 0 0 0 0,0-1 0 0 0,1 1 0 0 0,-1-1 0 0 0,0 0 0 0 0,1 0 0 0 0,-1 0 0 0 0,0 0 0 0 0,0 0 0 0 0,1 0 0 0 0,-1-1 0 0 0,-4-1 0 0 0,2 0 0 0 0,-1 0 0 0 0,1 0 0 0 0,0-1 0 0 0,0 1 0 0 0,0-1 0 0 0,0-1 0 0 0,1 1 0 0 0,-1-1 0 0 0,1 1 0 0 0,0-1 0 0 0,-6-7 0 0 0,4 3-84 0 0,0 0 1 0 0,0-1-1 0 0,1 0 0 0 0,0 0 1 0 0,0 0-1 0 0,1-1 0 0 0,0 1 1 0 0,1-1-1 0 0,0 0 0 0 0,0 0 1 0 0,1 0-1 0 0,1-1 0 0 0,0 1 1 0 0,0-20-1 0 0,2 23 28 0 0,0 0 1 0 0,0-1-1 0 0,0 1 1 0 0,1 0-1 0 0,1 0 1 0 0,-1 0-1 0 0,1 1 1 0 0,0-1-1 0 0,0 1 0 0 0,1-1 1 0 0,0 1-1 0 0,0 0 1 0 0,1 0-1 0 0,-1 1 1 0 0,1-1-1 0 0,0 1 0 0 0,1 0 1 0 0,-1 1-1 0 0,1-1 1 0 0,0 1-1 0 0,0 0 1 0 0,8-3-1 0 0,15-6-29 0 0,1 1-1 0 0,47-13 1 0 0,12-4-1 0 0,-43 11-46 0 0,-1-2 0 0 0,-2-2-1 0 0,0-2 1 0 0,-1-2 0 0 0,-2-1 0 0 0,-1-2 0 0 0,-1-2 0 0 0,-1-2-1 0 0,-2-1 1 0 0,54-68 0 0 0,-66 70 27 0 0,-2 0 0 0 0,-1-2 0 0 0,-1 0 0 0 0,-2-1 0 0 0,-2-1 0 0 0,-1 0 0 0 0,10-39 0 0 0,-20 18 648 0 0,-4 47-365 0 0,0 7-36 0 0,-11-26 668 0 0,10 28-773 0 0,0 0 0 0 0,-1 1 0 0 0,1-1-1 0 0,-1 0 1 0 0,1 0 0 0 0,-1 0 0 0 0,1 1 0 0 0,-1-1 0 0 0,1 1 0 0 0,-1-1 0 0 0,0 1 0 0 0,1 0 0 0 0,-1 0 0 0 0,0 0 0 0 0,1 0 0 0 0,-1 0 0 0 0,0 0 0 0 0,1 0 0 0 0,-1 0-1 0 0,1 1 1 0 0,-1-1 0 0 0,0 0 0 0 0,-2 2 0 0 0,-1 0 52 0 0,1 1 0 0 0,0 0-1 0 0,0-1 1 0 0,0 1-1 0 0,0 1 1 0 0,0-1 0 0 0,0 0-1 0 0,-3 5 1 0 0,-5 7 180 0 0,1 1 0 0 0,0 0 0 0 0,-10 22 1 0 0,0 5-200 0 0,2 1 0 0 0,2 1 0 0 0,2 1 0 0 0,3 0 1 0 0,-8 49-1 0 0,-15 242 244 0 0,32-276-314 0 0,2 1 0 0 0,3-1 0 0 0,2 1 0 0 0,4-1 0 0 0,19 79 0 0 0,-22-114 0 0 0,-5-19 0 0 0,1 0 0 0 0,1 0 0 0 0,0 0 0 0 0,0 0 0 0 0,0 0 0 0 0,1 0 0 0 0,0 0 0 0 0,0-1 0 0 0,4 7 0 0 0,-2-7-187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4.60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10 264 188 0 0,'0'0'13481'0'0,"-1"-4"-12469"0"0,0-1-633 0 0,0 1 0 0 0,1-1-1 0 0,0 0 1 0 0,0 1 0 0 0,0-1-1 0 0,1 0 1 0 0,-1 1 0 0 0,1-1 0 0 0,0 1-1 0 0,0-1 1 0 0,1 1 0 0 0,-1-1-1 0 0,1 1 1 0 0,0 0 0 0 0,1 0-1 0 0,-1 0 1 0 0,0 0 0 0 0,6-6-1 0 0,5-8 1024 0 0,0 1-1 0 0,31-31 0 0 0,-38 42-1112 0 0,1-1 1 0 0,0 1-1 0 0,1 0 1 0 0,-1 0-1 0 0,1 1 1 0 0,1 0-1 0 0,7-4 1 0 0,-12 8-230 0 0,-1 1 1 0 0,0-1-1 0 0,0 0 1 0 0,1 1-1 0 0,-1-1 0 0 0,0 1 1 0 0,1 0-1 0 0,-1 0 0 0 0,1 1 1 0 0,-1-1-1 0 0,0 1 1 0 0,0-1-1 0 0,1 1 0 0 0,-1 0 1 0 0,0 0-1 0 0,0 1 1 0 0,0-1-1 0 0,0 1 0 0 0,0-1 1 0 0,0 1-1 0 0,0 0 1 0 0,-1 0-1 0 0,3 2 0 0 0,5 6-7 0 0,-1-1-1 0 0,0 1 0 0 0,-1 0 0 0 0,0 1 0 0 0,0 0 1 0 0,-2 0-1 0 0,1 0 0 0 0,-1 1 0 0 0,-1 0 0 0 0,0 1 1 0 0,6 23-1 0 0,6 13-581 0 0,-9-31-3148 0 0,-16-52 507 0 0,-4-11 1336 0 0,6 18 172 0 0,-17-51 1 0 0,20 70 1508 0 0,0 1 0 0 0,0 0 0 0 0,-1 0 0 0 0,0 0-1 0 0,0 0 1 0 0,-1 0 0 0 0,0 1 0 0 0,0 0 0 0 0,0 0 0 0 0,-1 0 0 0 0,-8-6 0 0 0,12 11 185 0 0,0 0-1 0 0,0 0 0 0 0,0 0 1 0 0,-1 1-1 0 0,1-1 1 0 0,0 1-1 0 0,-1-1 0 0 0,1 1 1 0 0,0 0-1 0 0,-1 0 1 0 0,1 0-1 0 0,0 0 0 0 0,-1 0 1 0 0,1 0-1 0 0,0 1 1 0 0,-1-1-1 0 0,1 1 0 0 0,0 0 1 0 0,0-1-1 0 0,-5 3 1 0 0,1 0 163 0 0,0 1 1 0 0,-1-1 0 0 0,1 1 0 0 0,1 0 0 0 0,-10 7-1 0 0,0 5 284 0 0,1 0 0 0 0,0 1-1 0 0,1 1 1 0 0,1 0-1 0 0,1 1 1 0 0,1 0 0 0 0,0 0-1 0 0,1 1 1 0 0,1 0 0 0 0,-7 28-1 0 0,7-14 124 0 0,1 0 0 0 0,1 1 0 0 0,2 0 0 0 0,1 0 0 0 0,3 56 0 0 0,1-85-529 0 0,-1 0 0 0 0,1 0 0 0 0,0 0 0 0 0,0 0 0 0 0,1 0 0 0 0,-1 0 0 0 0,1 0 0 0 0,1 0 0 0 0,-1 0 0 0 0,1-1 0 0 0,0 1 0 0 0,0-1 0 0 0,1 0 0 0 0,0 0 0 0 0,-1 0 0 0 0,2-1 0 0 0,-1 1 0 0 0,0-1 0 0 0,1 0 0 0 0,0 0 0 0 0,5 3 0 0 0,-4-4-57 0 0,-1-1 1 0 0,0 0-1 0 0,1 0 1 0 0,0 0 0 0 0,-1-1-1 0 0,1 0 1 0 0,0 0-1 0 0,0 0 1 0 0,0 0 0 0 0,-1-1-1 0 0,1 0 1 0 0,0-1-1 0 0,0 1 1 0 0,0-1 0 0 0,0 0-1 0 0,-1-1 1 0 0,1 1 0 0 0,0-1-1 0 0,-1 0 1 0 0,0-1-1 0 0,11-5 1 0 0,13-9-396 0 0,-1-2-1 0 0,-1-2 1 0 0,-1 0-1 0 0,0-1 1 0 0,34-41 0 0 0,99-142-2823 0 0,-56 34 5525 0 0,-95 192-1272 0 0,-5-8-675 0 0,-1-1-1 0 0,-1 0 1 0 0,0 1 0 0 0,-1-1 0 0 0,-1 22-1 0 0,-1 5 260 0 0,3-9-293 0 0,0 21 921 0 0,7 56 1 0 0,-6-94-1479 0 0,0 1 1 0 0,1-1 0 0 0,1 0 0 0 0,0 0-1 0 0,0-1 1 0 0,2 1 0 0 0,-1-1-1 0 0,1 0 1 0 0,11 15 0 0 0,-16-27 56 0 0,0 1 0 0 0,-1 0-1 0 0,1-1 1 0 0,0 1 0 0 0,0-1 0 0 0,-1 1 0 0 0,1-1 0 0 0,0 0 0 0 0,0 1-1 0 0,0-1 1 0 0,0 0 0 0 0,0 1 0 0 0,0-1 0 0 0,0 0 0 0 0,-1 0 0 0 0,1 0 0 0 0,0 0-1 0 0,0 0 1 0 0,0 0 0 0 0,0 0 0 0 0,0 0 0 0 0,0 0 0 0 0,0-1 0 0 0,0 1-1 0 0,0 0 1 0 0,0-1 0 0 0,-1 1 0 0 0,1 0 0 0 0,0-1 0 0 0,0 1 0 0 0,0-1 0 0 0,-1 1-1 0 0,1-1 1 0 0,0 0 0 0 0,0 1 0 0 0,-1-1 0 0 0,1 0 0 0 0,-1 1 0 0 0,1-1 0 0 0,0-1-1 0 0,27-33-7434 0 0,-20 20 1457 0 0,1-1 466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5.2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 66 1180 0 0,'0'0'9416'0'0,"-11"18"-5137"0"0,0 143 4331 0 0,0 7-4678 0 0,11-143-3374 0 0,1 0 0 0 0,2 0 1 0 0,0 0-1 0 0,12 41 0 0 0,-14-61-494 0 0,0-1-1 0 0,0 0 1 0 0,1 0-1 0 0,0 0 1 0 0,0 0-1 0 0,0 0 1 0 0,0 0-1 0 0,1-1 1 0 0,-1 1-1 0 0,1-1 1 0 0,0 0-1 0 0,0 0 1 0 0,0 0-1 0 0,0 0 1 0 0,1 0-1 0 0,-1 0 1 0 0,5 1-1 0 0,-5-2-69 0 0,0-1 0 0 0,0 0-1 0 0,1-1 1 0 0,-1 1 0 0 0,0-1-1 0 0,1 1 1 0 0,-1-1 0 0 0,0 0-1 0 0,1 0 1 0 0,-1 0 0 0 0,0-1-1 0 0,0 1 1 0 0,1-1 0 0 0,-1 0-1 0 0,0 0 1 0 0,0 0 0 0 0,0 0-1 0 0,0 0 1 0 0,0-1 0 0 0,0 1-1 0 0,0-1 1 0 0,5-4 0 0 0,30-21-746 0 0,-1-2 0 0 0,-1-2 1 0 0,39-44-1 0 0,-55 53 434 0 0,-1-2 0 0 0,-1 0 0 0 0,-1 0 0 0 0,-1-2 0 0 0,-2 0 0 0 0,16-38 0 0 0,-3 3 189 0 0,41-70 1 0 0,-31 64 5061 0 0,-35 70-4337 0 0,1 3-522 0 0,-1 1-1 0 0,0-1 1 0 0,0 1-1 0 0,0-1 1 0 0,-1 1 0 0 0,0 0-1 0 0,-1 0 1 0 0,1 11 0 0 0,-8 66 609 0 0,3-33-507 0 0,0 12-176 0 0,-4 148 0 0 0,9-174 0 0 0,2-1 0 0 0,1 1 0 0 0,15 61 0 0 0,-19-95 0 0 0,0-2 0 0 0,0 1 0 0 0,1 0 0 0 0,-1-1 0 0 0,0 1 0 0 0,0-1 0 0 0,1 1 0 0 0,-1 0 0 0 0,1-1 0 0 0,0 1 0 0 0,-1-1 0 0 0,1 1 0 0 0,0-1 0 0 0,0 0 0 0 0,0 1 0 0 0,0-1 0 0 0,0 0 0 0 0,2 2 0 0 0,8-2 0 0 0,-8-3-217 0 0,0 0-1 0 0,0-1 1 0 0,0 1 0 0 0,0-1 0 0 0,0 0-1 0 0,-1 0 1 0 0,1 0 0 0 0,-1 0-1 0 0,0 0 1 0 0,0 0 0 0 0,0 0-1 0 0,0-1 1 0 0,-1 1 0 0 0,1-1 0 0 0,-1 0-1 0 0,0 1 1 0 0,0-1 0 0 0,0 0-1 0 0,0-6 1 0 0,3-12-1559 0 0,-1 0-1 0 0,-1-22 1 0 0,-6-31-3824 0 0,-4 23-2389 0 0,2 13 2646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5.5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6 133 836 0 0,'-6'-8'11822'0'0,"11"3"-11325"0"0,0 0-1 0 0,1 0 1 0 0,-1 0 0 0 0,1 1 0 0 0,0 0 0 0 0,0 0-1 0 0,1 0 1 0 0,-1 1 0 0 0,1 0 0 0 0,9-3 0 0 0,82-25 3451 0 0,-84 27-3589 0 0,27-8 703 0 0,1 2 0 0 0,0 2 1 0 0,45-3-1 0 0,-72 10-1182 0 0,-1 1 0 0 0,1 1 0 0 0,0 0 0 0 0,-1 1 0 0 0,20 5 0 0 0,-25-4-553 0 0,0 0 1 0 0,-1 0-1 0 0,1 1 0 0 0,-1 0 0 0 0,0 1 1 0 0,0 0-1 0 0,-1 0 0 0 0,1 0 1 0 0,10 11-1 0 0,-7-6-1399 0 0,9 10-6387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3.73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398 62 1608 0 0,'11'-11'13571'0'0,"16"-2"-10954"0"0,-2 0-1494 0 0,-23 12-1045 0 0,0 0-1 0 0,1 0 1 0 0,-1 0 0 0 0,0 0-1 0 0,1 1 1 0 0,-1-1 0 0 0,1 1-1 0 0,0-1 1 0 0,-1 1 0 0 0,1 0-1 0 0,-1 0 1 0 0,1 0 0 0 0,-1 0-1 0 0,1 0 1 0 0,-1 1 0 0 0,1-1-1 0 0,0 1 1 0 0,3 1-1 0 0,49 21 54 0 0,-32-12-52 0 0,2-3-77 0 0,19 8-2 0 0,-42-16 0 0 0,-1 1 0 0 0,1 0 0 0 0,0 0 0 0 0,-1 0 0 0 0,1 0 0 0 0,-1 0 0 0 0,1 0 0 0 0,-1 0 0 0 0,1 0 0 0 0,-1 1 0 0 0,0-1 0 0 0,1 1 0 0 0,-1-1 0 0 0,0 1 0 0 0,0-1 0 0 0,0 1 0 0 0,0 0 0 0 0,0 1 0 0 0,3 31 13 0 0,-4-29 0 0 0,0 0 0 0 0,0 1-1 0 0,1-1 1 0 0,0 0-1 0 0,0 0 1 0 0,1 0-1 0 0,1 5 1 0 0,-3-10-8 0 0,0 0 0 0 0,0 0 0 0 0,0 0 0 0 0,0-1 0 0 0,0 1 0 0 0,0 0 0 0 0,0 0 0 0 0,0 0 0 0 0,0 0 0 0 0,0-1 0 0 0,1 1 0 0 0,-1 0 0 0 0,0 0 0 0 0,0 0 0 0 0,0 0 0 0 0,0-1 0 0 0,0 1 0 0 0,0 0 0 0 0,1 0 0 0 0,-1 0 0 0 0,0 0 0 0 0,0 0 0 0 0,0 0 0 0 0,0 0 0 0 0,1 0 0 0 0,-1-1 0 0 0,0 1 0 0 0,0 0 0 0 0,0 0 0 0 0,1 0 0 0 0,-1 0 0 0 0,0 0 0 0 0,0 0 0 0 0,0 0 0 0 0,0 0 0 0 0,1 0 0 0 0,-1 0 0 0 0,0 0 0 0 0,0 0 0 0 0,0 0 0 0 0,1 0 0 0 0,-1 0 0 0 0,0 0 0 0 0,0 1 0 0 0,0-1 0 0 0,0 0 0 0 0,1 0 0 0 0,-1 0 0 0 0,0 0 0 0 0,0 0 0 0 0,0 0 0 0 0,0 0 0 0 0,1 1 0 0 0,-1-1 0 0 0,0 0 0 0 0,0 0 0 0 0,0 0 0 0 0,0 0 0 0 0,0 0 0 0 0,0 1 0 0 0,0-1 0 0 0,3-17 103 0 0,-3 13-105 0 0,-1-1 1 0 0,0 0-1 0 0,0 1 1 0 0,-1-1-1 0 0,1 1 1 0 0,-1-1-1 0 0,0 1 1 0 0,0 0-1 0 0,-1 0 0 0 0,1 0 1 0 0,-1 0-1 0 0,0 0 1 0 0,-4-4-1 0 0,-50-50-11 0 0,38 40 12 0 0,15 15-4 0 0,0 0 0 0 0,0 1 0 0 0,0-1 0 0 0,0 1 0 0 0,0 0 0 0 0,-1 0 0 0 0,1 0 0 0 0,-1 0 0 0 0,1 1 0 0 0,-1 0 0 0 0,0 0 0 0 0,1 0 0 0 0,-8 0 0 0 0,-5 0 0 0 0,0 1 0 0 0,-24 3 0 0 0,21 0 38 0 0,0 1 0 0 0,1 1 1 0 0,-1 0-1 0 0,1 1 0 0 0,1 2 0 0 0,-1-1 0 0 0,1 2 0 0 0,1 1 1 0 0,-1 0-1 0 0,-28 23 0 0 0,35-24 1 0 0,0 0 0 0 0,0 1 1 0 0,1 0-1 0 0,0 1 0 0 0,1 0 1 0 0,0 0-1 0 0,-10 17 0 0 0,5-2 88 0 0,1 1 0 0 0,-15 43 0 0 0,3-3 299 0 0,-23 112 1 0 0,45-169-391 0 0,2 1 0 0 0,0 0 0 0 0,0 0 0 0 0,1-1 0 0 0,0 1 0 0 0,0 0 0 0 0,2 0 0 0 0,-1 0 0 0 0,6 16-1 0 0,-2-10 5 0 0,0 0 0 0 0,0 1 0 0 0,-2 0-1 0 0,2 32 1 0 0,-2-26 60 0 0,9 44 0 0 0,-1-31-56 0 0,3-1-1 0 0,0 0 1 0 0,29 49 0 0 0,69 93 35 0 0,-109-173-79 0 0,1-1 0 0 0,0 0-1 0 0,0-1 1 0 0,0 1-1 0 0,0-1 1 0 0,1 0 0 0 0,0 0-1 0 0,-1 0 1 0 0,1 0 0 0 0,0-1-1 0 0,0 0 1 0 0,0 0 0 0 0,1 0-1 0 0,-1-1 1 0 0,0 0 0 0 0,1 0-1 0 0,7 1 1 0 0,10 0-40 0 0,0-1-1 0 0,42-4 1 0 0,-43 1 28 0 0,0-1 0 0 0,1-1 0 0 0,-1-1 0 0 0,-1-1 0 0 0,1-1 0 0 0,35-16 0 0 0,-43 15-16 0 0,1 0 0 0 0,-2-1 0 0 0,1 0 0 0 0,-1-1 0 0 0,0 0 0 0 0,-1-1 0 0 0,-1-1-1 0 0,1 0 1 0 0,17-26 0 0 0,-14 16 10 0 0,0-1 0 0 0,-2 0 0 0 0,16-38 0 0 0,-25 50 17 0 0,-1 0-1 0 0,-1 0 0 0 0,1-1 1 0 0,-2 1-1 0 0,0-1 1 0 0,0 0-1 0 0,-1-11 0 0 0,0 21 5 0 0,-1 0-1 0 0,1 0 0 0 0,-1 0 0 0 0,1 1 0 0 0,-1-1 0 0 0,0 0 1 0 0,1 0-1 0 0,-1 1 0 0 0,0-1 0 0 0,0 1 0 0 0,0-1 0 0 0,-1 1 0 0 0,1-1 1 0 0,0 1-1 0 0,0 0 0 0 0,-1-1 0 0 0,1 1 0 0 0,-1 0 0 0 0,1 0 1 0 0,-4-1-1 0 0,-38-19 16 0 0,27 14-7 0 0,5 3 10 0 0,0 2 0 0 0,0-1 0 0 0,-1 1-1 0 0,1 1 1 0 0,0 0 0 0 0,0 1 0 0 0,-1 0 0 0 0,-18 3-1 0 0,-11-1-40 0 0,16-1 71 0 0,-1 2 1 0 0,1 1-1 0 0,0 0 1 0 0,-27 10-1 0 0,4-2 42 0 0,12-6-75 0 0,30-5-16 0 0,0-1 0 0 0,0 1 0 0 0,0 1 1 0 0,0-1-1 0 0,0 1 0 0 0,1 0 1 0 0,-1 0-1 0 0,1 0 0 0 0,-1 1 0 0 0,-7 4 1 0 0,10-4-35 0 0,-8 4-42 0 0,1 1 0 0 0,0 0 0 0 0,0 0 0 0 0,1 1 1 0 0,0 0-1 0 0,0 0 0 0 0,-9 15 0 0 0,54-17-15077 0 0,-25-14 12930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6.0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36 132 0 0,'-5'-34'18042'0'0,"5"34"-17792"0"0,1 0-1 0 0,0-1 1 0 0,0 1-1 0 0,0 0 0 0 0,-1 0 1 0 0,1-1-1 0 0,0 1 1 0 0,0 0-1 0 0,0 0 1 0 0,0 0-1 0 0,-1 0 0 0 0,1 0 1 0 0,0 0-1 0 0,0 0 1 0 0,0 0-1 0 0,0 1 0 0 0,-1-1 1 0 0,1 0-1 0 0,0 0 1 0 0,0 1-1 0 0,0-1 1 0 0,-1 1-1 0 0,1-1 0 0 0,0 1 1 0 0,-1-1-1 0 0,1 1 1 0 0,0-1-1 0 0,-1 1 0 0 0,2 0 1 0 0,13 30 3336 0 0,-1 45-1099 0 0,-14-68-1976 0 0,63 434 15 0 0,-64-437-526 0 0,10 43 0 0 0,-6-40-173 0 0,-4-33-5713 0 0,-3-1 3595 0 0,0-1-1 0 0,-2 1 1 0 0,0 0 0 0 0,-2 0 0 0 0,-16-35 0 0 0,9 21-3149 0 0,6 16 1211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6.3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166 224 944 0 0,'-15'-16'594'0'0,"-1"-1"-1"0"0,-21-15 1 0 0,-21-22 3924 0 0,43 40-1712 0 0,12 12-2005 0 0,1 1 1 0 0,0-1-1 0 0,0 0 0 0 0,0 0 1 0 0,0 0-1 0 0,0 0 0 0 0,0-1 0 0 0,0 1 1 0 0,1 0-1 0 0,-3-7 2535 0 0,24-1-763 0 0,15 1-2036 0 0,22-4 2216 0 0,0 2 0 0 0,89-7 0 0 0,-113 17-4190 0 0,-1 2 1 0 0,39 4-1 0 0,-62-4 1023 0 0,0 1 0 0 0,1 0-1 0 0,-1 0 1 0 0,0 1 0 0 0,-1 0 0 0 0,1 0 0 0 0,0 1 0 0 0,-1 0 0 0 0,0 1 0 0 0,0 0 0 0 0,0 0 0 0 0,9 9-1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6.9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54 5 268 0 0,'-7'-5'22693'0'0,"-3"37"-21657"0"0,2 0 1 0 0,0 1-1 0 0,2 0 0 0 0,-1 34 1 0 0,0 140 3587 0 0,6-185-4624 0 0,2 1 0 0 0,1-1 0 0 0,8 40 0 0 0,-9-57 0 0 0,1 1 0 0 0,-1-1 0 0 0,1 1 0 0 0,0-1 0 0 0,0 0 0 0 0,1 0 0 0 0,0 0 0 0 0,0 0 0 0 0,0 0 0 0 0,0 0 0 0 0,1-1 0 0 0,-1 0 0 0 0,1 0 0 0 0,0 0 0 0 0,1 0 0 0 0,-1 0 0 0 0,1-1 0 0 0,0 0 0 0 0,-1 0 0 0 0,7 3 0 0 0,-6-5 0 0 0,0 0 0 0 0,1 0 0 0 0,-1 0 0 0 0,0-1 0 0 0,1 1 0 0 0,-1-1 0 0 0,0-1 0 0 0,1 1 0 0 0,-1-1 0 0 0,0 0 0 0 0,0 0 0 0 0,0 0 0 0 0,0-1 0 0 0,0 0 0 0 0,0 0 0 0 0,0 0 0 0 0,0-1 0 0 0,-1 1 0 0 0,1-1 0 0 0,6-5 0 0 0,0-1 0 0 0,0 0 0 0 0,0-1 0 0 0,-1 0 0 0 0,0 0 0 0 0,-1-1 0 0 0,12-17 0 0 0,10-28 0 0 0,-2-1 0 0 0,36-101 0 0 0,1-3 0 0 0,-63 152 0 0 0,3-1 0 0 0,2 0 0 0 0,-1 5 0 0 0,-6 5 0 0 0,0 0 0 0 0,0 0 0 0 0,0 0 0 0 0,0 0 0 0 0,0 0 0 0 0,0 0 0 0 0,0 0 0 0 0,0 0 0 0 0,-1 1 0 0 0,1-1 0 0 0,0 0 0 0 0,0 1 0 0 0,0-1 0 0 0,0 1 0 0 0,-1-1 0 0 0,1 1 0 0 0,0-1 0 0 0,0 1 0 0 0,-1 0 0 0 0,1-1 0 0 0,0 1 0 0 0,-1 0 0 0 0,1-1 0 0 0,-1 1 0 0 0,1 0 0 0 0,-1 0 0 0 0,1 0 0 0 0,-1-1 0 0 0,0 1 0 0 0,1 0 0 0 0,-1 0 0 0 0,0 0 0 0 0,0 0 0 0 0,1 0 0 0 0,-1 0 0 0 0,0 0 0 0 0,0 0 0 0 0,0-1 0 0 0,-1 3 0 0 0,2-2 0 0 0,4 32 0 0 0,-2 1 0 0 0,-1 0 0 0 0,-1 0 0 0 0,-8 63 0 0 0,1-7 0 0 0,6-85 0 0 0,0 155 0 0 0,1-138 0 0 0,2-1 0 0 0,0 0 0 0 0,1-1 0 0 0,1 1 0 0 0,12 31 0 0 0,-15-48-194 0 0,0 0 0 0 0,-1-1 1 0 0,1 1-1 0 0,1-1 0 0 0,-1 1 0 0 0,0-1 1 0 0,1 0-1 0 0,0 0 0 0 0,0 0 0 0 0,0 0 1 0 0,0-1-1 0 0,0 1 0 0 0,0-1 0 0 0,1 1 0 0 0,-1-1 1 0 0,1 0-1 0 0,0-1 0 0 0,-1 1 0 0 0,5 1 1 0 0,4-1-1272 0 0,0 0-1 0 0,0 0 1 0 0,0-1 0 0 0,23 0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7.9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37 159 932 0 0,'-37'-28'31301'0'0,"51"15"-30805"0"0,-2 0-458 0 0,1 4-38 0 0,19-16 0 0 0,46-25 0 0 0,-63 40 0 0 0,-3 5 0 0 0,2 0 0 0 0,-4 4 0 0 0,-1 9 0 0 0,-11 10 0 0 0,-13 28-5139 0 0,-6 22-9275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8.5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 38 1276 0 0,'-16'11'29344'0'0,"28"-19"-29153"0"0,-1 1 105 0 0,0 1-1 0 0,0 0 1 0 0,21-8 0 0 0,-27 13-248 0 0,0-1 0 0 0,0 1 1 0 0,0 0-1 0 0,0 0 0 0 0,0 0 1 0 0,1 1-1 0 0,-1 0 0 0 0,0 0 1 0 0,0 0-1 0 0,0 1 0 0 0,1 0 1 0 0,-1-1-1 0 0,0 2 0 0 0,0-1 1 0 0,5 3-1 0 0,-7-3-48 0 0,-2-1 0 0 0,0 1 0 0 0,1-1 0 0 0,-1 1 0 0 0,0-1 0 0 0,1 1 0 0 0,-1 0 0 0 0,0-1 0 0 0,0 1 0 0 0,0 0 0 0 0,1 0 0 0 0,-1 0 0 0 0,0 0 0 0 0,0 0 0 0 0,0 0 0 0 0,0 0 0 0 0,-1 0 0 0 0,1 0 0 0 0,0 1 0 0 0,0-1 0 0 0,-1 0 0 0 0,1 0 0 0 0,-1 1 0 0 0,1-1 0 0 0,0 3 0 0 0,0 0 0 0 0,3 8 0 0 0,-4-9 0 0 0,1 0 0 0 0,-1 0 0 0 0,0-1 0 0 0,-1 1 0 0 0,1 0 0 0 0,0 0 0 0 0,-1-1 0 0 0,1 1 0 0 0,-1 0 0 0 0,0-1 0 0 0,0 1 0 0 0,0-1 0 0 0,0 1 0 0 0,-1-1 0 0 0,1 1 0 0 0,-1-1 0 0 0,-1 3 0 0 0,2-4 0 0 0,-12 11 0 0 0,1-5 0 0 0,3-2 0 0 0,-11-5-1601 0 0,19-1 1274 0 0,0 0 0 0 0,0 1-1 0 0,0-1 1 0 0,1 0 0 0 0,-1 1 0 0 0,0-1 0 0 0,1 0 0 0 0,-1 0-1 0 0,0 0 1 0 0,1 0 0 0 0,-1 0 0 0 0,1 1 0 0 0,-1-1 0 0 0,1 0-1 0 0,0 0 1 0 0,-1 0 0 0 0,1 0 0 0 0,0-1 0 0 0,-1-1-1 0 0,2-24-11694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4.6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267 57 808 0 0,'0'0'12247'0'0,"3"-3"-11568"0"0,38-28 6295 0 0,-39 30-6381 0 0,32-6 3439 0 0,-27 4-3775 0 0,-1 1 1 0 0,1 0-1 0 0,0 0 1 0 0,-1 0-1 0 0,1 1 0 0 0,0 0 1 0 0,0 0-1 0 0,0 1 1 0 0,0 0-1 0 0,0 0 0 0 0,-1 0 1 0 0,13 3-1 0 0,-9-1-159 0 0,-1-1 0 0 0,0 2 0 0 0,0-1 0 0 0,-1 1 0 0 0,1 0 0 0 0,-1 1 0 0 0,1 0 0 0 0,-1 0 0 0 0,11 8 0 0 0,-6 0 44 0 0,-2 0 0 0 0,1 0 1 0 0,-1 1-1 0 0,-1 1 0 0 0,-1 0 1 0 0,0 0-1 0 0,0 1 0 0 0,-2 0 1 0 0,8 20-1 0 0,29 57 446 0 0,-43-91-563 0 0,13 20 342 0 0,-13-20-285 0 0,-1-5-70 0 0,2-12-5 0 0,-1 0 0 0 0,-1 0-1 0 0,-1 0 1 0 0,-4-30 0 0 0,4 41-2 0 0,0 0 1 0 0,0 0 0 0 0,-1 0-1 0 0,0 0 1 0 0,0 0-1 0 0,0 0 1 0 0,0 1 0 0 0,-1-1-1 0 0,1 1 1 0 0,-1-1-1 0 0,-1 1 1 0 0,1 0 0 0 0,0 0-1 0 0,-1 1 1 0 0,0-1-1 0 0,0 1 1 0 0,0 0 0 0 0,0 0-1 0 0,-1 0 1 0 0,1 0-1 0 0,-10-3 1 0 0,-6-2 23 0 0,-1 1 1 0 0,-1 1-1 0 0,1 1 0 0 0,-1 1 1 0 0,0 0-1 0 0,0 2 0 0 0,0 1 1 0 0,-23 1-1 0 0,17 2-22 0 0,7-2 16 0 0,0 1 0 0 0,-1 1 0 0 0,1 1 0 0 0,0 1-1 0 0,0 1 1 0 0,1 0 0 0 0,-38 17 0 0 0,45-15-23 0 0,2 0 0 0 0,-1 1 0 0 0,1 1 0 0 0,0 0 0 0 0,0 0 0 0 0,1 1 0 0 0,1 1 0 0 0,-11 13 0 0 0,-8 9 0 0 0,22-25 0 0 0,1-1 0 0 0,0 2 0 0 0,0-1 0 0 0,0 0 0 0 0,1 1 0 0 0,1 0 0 0 0,-1 0 0 0 0,1 0 0 0 0,1 0 0 0 0,0 1 0 0 0,0-1 0 0 0,1 1 0 0 0,0-1 0 0 0,1 19 0 0 0,1-14 0 0 0,0 0 0 0 0,1 0 0 0 0,0 0 0 0 0,1 0 0 0 0,1-1 0 0 0,0 0 0 0 0,1 1 0 0 0,0-1 0 0 0,1-1 0 0 0,1 1 0 0 0,0-1 0 0 0,0 0 0 0 0,1-1 0 0 0,10 11 0 0 0,-5-7 0 0 0,0-1 0 0 0,2-1 0 0 0,-1 0 0 0 0,1-1 0 0 0,1-1 0 0 0,0 0 0 0 0,1-1 0 0 0,0 0 0 0 0,27 9 0 0 0,128 52 0 0 0,-147-63 0 0 0,0 2 0 0 0,-1 0 0 0 0,0 1 0 0 0,-1 2 0 0 0,42 29 0 0 0,-52-31 0 0 0,0 0 0 0 0,-1 0 0 0 0,-1 1 0 0 0,0 0 0 0 0,0 1 0 0 0,-1 1 0 0 0,-1-1 0 0 0,0 1 0 0 0,-1 1 0 0 0,9 22 0 0 0,-10-19 0 0 0,-2-6 0 0 0,0 0 0 0 0,-1 0 0 0 0,-1 0 0 0 0,0 0 0 0 0,-1 1 0 0 0,0-1 0 0 0,-1 1 0 0 0,0 12 0 0 0,1-2 0 0 0,-9 32 0 0 0,4-40 0 0 0,-2-3 0 0 0,3-6 0 0 0,0-1 0 0 0,-1 1 0 0 0,1-1 0 0 0,-1 0 0 0 0,0 0 0 0 0,-1 0 0 0 0,1 0 0 0 0,-1 0 0 0 0,0-1 0 0 0,-1 0 0 0 0,1 0 0 0 0,0 0 0 0 0,-1 0 0 0 0,0-1 0 0 0,-5 4 0 0 0,0-1 0 0 0,0 0 0 0 0,-1-1 0 0 0,1 0 0 0 0,-1 0 0 0 0,0-1 0 0 0,0-1 0 0 0,0 0 0 0 0,-15 2 0 0 0,-19-3 0 0 0,0-2 0 0 0,0-1 0 0 0,-58-11 0 0 0,-6-1 0 0 0,101 12 0 0 0,0-1 0 0 0,0-1 0 0 0,0 0 0 0 0,0 0 0 0 0,1 0 0 0 0,-1-1 0 0 0,1 0 0 0 0,0 0 0 0 0,0-1 0 0 0,-10-9 0 0 0,-41-31-197 0 0,51 38-1497 0 0,-8-10-5444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6.40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476 9 352 0 0,'12'-9'22273'0'0,"-24"21"-21549"0"0,0-1 1 0 0,1 2-1 0 0,1-1 0 0 0,-1 2 1 0 0,-13 24-1 0 0,10-13 256 0 0,-1 0 0 0 0,-33 42 1 0 0,28-41 1 0 0,-30 51 1 0 0,-51 153-630 0 0,-14 127 159 0 0,92-278-487 0 0,17-51-25 0 0,1 1 0 0 0,2 0 0 0 0,-1 43 0 0 0,3-48 0 0 0,-1 17 0 0 0,1 1 0 0 0,3-1 0 0 0,1 0 0 0 0,2 0 0 0 0,1 0 0 0 0,21 65 0 0 0,-16-69 0 0 0,-9-28 0 0 0,0 0 0 0 0,1 0 0 0 0,0 0 0 0 0,0 0 0 0 0,1-1 0 0 0,0 1 0 0 0,1-1 0 0 0,0 0 0 0 0,0-1 0 0 0,1 1 0 0 0,-1-1 0 0 0,2 0 0 0 0,10 10 0 0 0,6-7-3863 0 0,-18-9 2230 0 0,0 0 1 0 0,1 0 0 0 0,-1-1 0 0 0,0 0-1 0 0,1 0 1 0 0,-1 0 0 0 0,0 0 0 0 0,0-1-1 0 0,1 0 1 0 0,5-2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7.2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3 918 4 0 0,'-3'1'20994'0'0,"10"-17"-21709"0"0,63-190 6239 0 0,-11 43-4648 0 0,12-37-171 0 0,-51 155 147 0 0,1 1 0 0 0,2 0 0 0 0,2 2 0 0 0,45-57 0 0 0,-62 87-547 0 0,-5 7-214 0 0,1 0-1 0 0,0 0 0 0 0,0 0 1 0 0,1 1-1 0 0,-1 0 1 0 0,1 0-1 0 0,0 0 1 0 0,6-3-1 0 0,-1 3-90 0 0,1 10 0 0 0,-5 5 0 0 0,0 12 0 0 0,-2 0 0 0 0,3 24 0 0 0,-6 84 0 0 0,-2-71 0 0 0,1-44 0 0 0,-1 53 0 0 0,3-1 0 0 0,3 1 0 0 0,19 95 0 0 0,3-32 0 0 0,-25-116 0 0 0,-1-4 0 0 0,2-1 0 0 0,-2-9-124 0 0,0-1 0 0 0,0 1 1 0 0,-1 0-1 0 0,1-1 0 0 0,0 1 0 0 0,-1 0 1 0 0,0 0-1 0 0,1-1 0 0 0,-1 1 0 0 0,0 0 0 0 0,0 0 1 0 0,0 0-1 0 0,0-1 0 0 0,0 1 0 0 0,0 0 1 0 0,-1 0-1 0 0,1 0 0 0 0,-1-1 0 0 0,0 3 0 0 0,0-1-404 0 0,0 0-558 0 0,-2 4-798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7.64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83 384 0 0,'-42'-17'18709'0'0,"131"-2"-12718"0"0,35 18-2931 0 0,-41 6-4292 0 0,-73-4 282 0 0,0-1-1 0 0,-1 0 1 0 0,1 0-1 0 0,-1-1 0 0 0,1 0 1 0 0,-1-1-1 0 0,13-4 0 0 0,-16 4-383 0 0,-1 0 0 0 0,1-1 0 0 0,-1 1-1 0 0,0-1 1 0 0,0 0 0 0 0,-1-1 0 0 0,1 1 0 0 0,6-7-1 0 0,-1 0-2768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8.8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1 231 124 0 0,'17'-85'5682'0'0,"-13"59"-2103"0"0,1 1 1 0 0,10-29 873 0 0,0 14 7646 0 0,-15 45-11475 0 0,4 180 382 0 0,9 134 614 0 0,-2-221-1620 0 0,5-1 0 0 0,32 106 0 0 0,-48-202 0 0 0,0-1 0 0 0,0 0 0 0 0,0 0 0 0 0,0 0 0 0 0,0 0 0 0 0,0 0 0 0 0,0 0 0 0 0,0 1 0 0 0,0-1 0 0 0,0 0 0 0 0,0 0 0 0 0,0 0 0 0 0,0 0 0 0 0,0 0 0 0 0,0 0 0 0 0,0 1 0 0 0,0-1 0 0 0,0 0 0 0 0,0 0 0 0 0,0 0 0 0 0,0 0 0 0 0,0 0 0 0 0,0 1 0 0 0,0-1 0 0 0,0 0 0 0 0,0 0 0 0 0,0 0 0 0 0,0 0 0 0 0,0 0 0 0 0,0 0 0 0 0,0 1 0 0 0,0-1 0 0 0,0 0 0 0 0,1 0 0 0 0,-1 0 0 0 0,0 0 0 0 0,0 0 0 0 0,0 0 0 0 0,0 0 0 0 0,0 0 0 0 0,0 0 0 0 0,1 0 0 0 0,-1 0 0 0 0,0 1 0 0 0,0-1 0 0 0,0 0 0 0 0,0 0 0 0 0,0 0 0 0 0,0 0 0 0 0,1 0 0 0 0,-1 0 0 0 0,0 0 0 0 0,0 0 0 0 0,0 0 0 0 0,0 0 0 0 0,0 0 0 0 0,1 0 0 0 0,-1 0 0 0 0,0 0 0 0 0,0-1 0 0 0,0 1 0 0 0,0 0 0 0 0,1 0 0 0 0,4-23 0 0 0,3-106 0 0 0,-1 14 0 0 0,-1 54 0 0 0,1-8 0 0 0,19-84 0 0 0,-20 130 0 0 0,0 1 0 0 0,2 0 0 0 0,1 0 0 0 0,0 1 0 0 0,1 0 0 0 0,2 1 0 0 0,22-33 0 0 0,-23 40-19 0 0,0 0 0 0 0,1 0 0 0 0,1 1 1 0 0,22-17-1 0 0,-29 25 10 0 0,1-1 1 0 0,0 1 0 0 0,0 0-1 0 0,0 0 1 0 0,1 1 0 0 0,-1 0-1 0 0,1 1 1 0 0,-1-1 0 0 0,1 1-1 0 0,0 1 1 0 0,0-1 0 0 0,9 1-1 0 0,-15 1 1 0 0,-1 0-1 0 0,1 0 0 0 0,0 0 0 0 0,0 0 1 0 0,-1 0-1 0 0,1 0 0 0 0,0 0 0 0 0,0 1 1 0 0,-1-1-1 0 0,1 1 0 0 0,0-1 0 0 0,-1 1 1 0 0,1 0-1 0 0,-1 0 0 0 0,3 1 0 0 0,-2 1 8 0 0,-1-1 0 0 0,0 0 0 0 0,1 1 0 0 0,-1-1-1 0 0,0 0 1 0 0,-1 1 0 0 0,1-1 0 0 0,0 1 0 0 0,-1 0 0 0 0,1-1-1 0 0,-1 1 1 0 0,0-1 0 0 0,0 1 0 0 0,0 0 0 0 0,0-1-1 0 0,-1 5 1 0 0,-3 20 20 0 0,-1 0-1 0 0,-1-1 1 0 0,-1 0-1 0 0,-2 0 0 0 0,0-1 1 0 0,-2 0-1 0 0,-14 24 1 0 0,25-47-11 0 0,-2 0 2 0 0,-2 7 0 0 0,4-8-3 0 0,-1-1-1 0 0,1 1 1 0 0,0-1-1 0 0,0 1 1 0 0,0 0-1 0 0,-1-1 1 0 0,1 1-1 0 0,0-1 1 0 0,0 1-1 0 0,0-1 1 0 0,0 1-1 0 0,0 0 1 0 0,0-1-1 0 0,0 1 1 0 0,0 0-1 0 0,0-1 1 0 0,0 1-1 0 0,0-1 1 0 0,0 1-1 0 0,1-1 1 0 0,-1 1-1 0 0,0 0 1 0 0,0-1-1 0 0,0 1 1 0 0,1-1-1 0 0,-1 1 1 0 0,1 0-1 0 0,9 6-1 0 0,2-7-5 0 0,195-34 0 0 0,-202 32-38 0 0,0 1 1 0 0,0 1-1 0 0,0-1 1 0 0,0 1-1 0 0,0 0 1 0 0,0 0-1 0 0,1 1 0 0 0,-1-1 1 0 0,-1 1-1 0 0,1 0 1 0 0,0 0-1 0 0,0 1 1 0 0,0-1-1 0 0,0 1 1 0 0,-1 0-1 0 0,1 1 0 0 0,-1-1 1 0 0,0 1-1 0 0,0 0 1 0 0,0 0-1 0 0,0 0 1 0 0,0 0-1 0 0,0 1 0 0 0,-1 0 1 0 0,0-1-1 0 0,1 1 1 0 0,-2 1-1 0 0,1-1 1 0 0,0 0-1 0 0,-1 1 0 0 0,0-1 1 0 0,0 1-1 0 0,0 0 1 0 0,1 6-1 0 0,5 17 154 0 0,-1 0 0 0 0,-1 0 1 0 0,-2 1-1 0 0,0 0 0 0 0,-2 0 0 0 0,-3 35 0 0 0,2-52-28 0 0,-10 67 326 0 0,8-71-414 0 0,0-1 0 0 0,0 1 0 0 0,-1 0 0 0 0,0-1 0 0 0,0 1 0 0 0,-1-1 0 0 0,0 0 0 0 0,0 0 0 0 0,-1 0 0 0 0,0 0 0 0 0,0-1 0 0 0,0 1 0 0 0,-1-1 0 0 0,0 0 0 0 0,0 0 0 0 0,-1-1 0 0 0,0 0 0 0 0,0 0 0 0 0,0 0 0 0 0,0 0 0 0 0,-1-1 0 0 0,0 0 0 0 0,0-1 0 0 0,-14 6 0 0 0,-3-3 0 0 0,0-1 0 0 0,1-1 0 0 0,-2-2 0 0 0,1 0 0 0 0,0-1 0 0 0,-40-5 0 0 0,61 4-189 0 0,0-1 1 0 0,1 1-1 0 0,-1-1 1 0 0,0 0-1 0 0,0 0 1 0 0,0 0-1 0 0,1 0 1 0 0,-1 0-1 0 0,0-1 1 0 0,-3-2-1 0 0,2 2-509 0 0,1-1 0 0 0,-1 0 0 0 0,1 0-1 0 0,0 0 1 0 0,0 0 0 0 0,0-1 0 0 0,1 1 0 0 0,-1-1-1 0 0,1 0 1 0 0,-1 0 0 0 0,1 0 0 0 0,1 0-1 0 0,-1 0 1 0 0,0 0 0 0 0,0-5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5.3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4 511 1936 0 0,'-4'-4'16819'0'0,"5"5"-16694"0"0,0 0 0 0 0,-1-1 0 0 0,1 1 0 0 0,0 0 0 0 0,-1 0 0 0 0,1 0 0 0 0,-1 0 0 0 0,1 0 0 0 0,-1 0 0 0 0,0 0 0 0 0,1 0 0 0 0,-1 0 0 0 0,0 0 0 0 0,0 0 0 0 0,0 0 0 0 0,0 0 0 0 0,0 1 0 0 0,3 13 70 0 0,-1 0-1 0 0,2 0 1 0 0,0 0-1 0 0,1-1 1 0 0,0 0-1 0 0,1 0 1 0 0,1 0-1 0 0,16 25 1 0 0,-17-30-205 0 0,0 0 1 0 0,1-1 0 0 0,1 0 0 0 0,-1 0-1 0 0,1 0 1 0 0,1-1 0 0 0,-1 0-1 0 0,1 0 1 0 0,0-1 0 0 0,1-1-1 0 0,0 1 1 0 0,0-2 0 0 0,11 5-1 0 0,-18-8 6 0 0,-1 1-1 0 0,1-1 0 0 0,0 0 1 0 0,0-1-1 0 0,0 1 1 0 0,0-1-1 0 0,0 1 0 0 0,0-1 1 0 0,0 0-1 0 0,0 0 0 0 0,0 0 1 0 0,0 0-1 0 0,0-1 0 0 0,0 1 1 0 0,0-1-1 0 0,0 0 0 0 0,0 0 1 0 0,0 0-1 0 0,0 0 0 0 0,0 0 1 0 0,-1 0-1 0 0,1-1 0 0 0,0 0 1 0 0,-1 1-1 0 0,1-1 1 0 0,-1 0-1 0 0,0 0 0 0 0,0 0 1 0 0,0-1-1 0 0,0 1 0 0 0,0 0 1 0 0,0-1-1 0 0,0 0 0 0 0,-1 1 1 0 0,2-5-1 0 0,14-27-76 0 0,-1-1-1 0 0,19-65 1 0 0,-17 48 20 0 0,56-203-713 0 0,-36 114 477 0 0,-35 136 306 0 0,-3 4 81 0 0,0 55 252 0 0,-2-22-262 0 0,2-1 0 0 0,1 0-1 0 0,2 1 1 0 0,1-1 0 0 0,9 35 0 0 0,-2-27-21 0 0,1 0 0 0 0,2-1 1 0 0,2-1-1 0 0,38 66 0 0 0,-52-100-51 0 0,1 0 1 0 0,0 0-1 0 0,-1 0 0 0 0,1 0 1 0 0,1 0-1 0 0,-1-1 0 0 0,0 0 1 0 0,1 1-1 0 0,-1-1 0 0 0,1-1 1 0 0,-1 1-1 0 0,1 0 0 0 0,4 0 0 0 0,-6-1 1 0 0,1 0-1 0 0,-1-1 0 0 0,1 1 0 0 0,-1-1 0 0 0,1 0 0 0 0,-1 0 1 0 0,1 1-1 0 0,-1-2 0 0 0,1 1 0 0 0,-1 0 0 0 0,1-1 0 0 0,-1 1 1 0 0,1-1-1 0 0,-1 1 0 0 0,1-1 0 0 0,-1 0 0 0 0,0 0 0 0 0,1 0 1 0 0,-1-1-1 0 0,0 1 0 0 0,4-4 0 0 0,11-12-6 0 0,0-1 0 0 0,-2-1 0 0 0,0 0 0 0 0,20-35 0 0 0,42-92-236 0 0,-43 68 96 0 0,23-82 1 0 0,-19 52 87 0 0,-37 102 61 0 0,1 1 1 0 0,0 0-1 0 0,0-1 1 0 0,1 1-1 0 0,0 0 1 0 0,0 1-1 0 0,0-1 1 0 0,0 0-1 0 0,6-5 1 0 0,-9 10 0 0 0,1 0-1 0 0,-1-1 1 0 0,1 1-1 0 0,-1 0 1 0 0,1 0 0 0 0,-1 0-1 0 0,1-1 1 0 0,-1 1-1 0 0,1 0 1 0 0,-1 0-1 0 0,1 0 1 0 0,-1 0 0 0 0,1 0-1 0 0,-1 0 1 0 0,1 0-1 0 0,-1 0 1 0 0,1 0-1 0 0,-1 0 1 0 0,1 0 0 0 0,-1 0-1 0 0,1 1 1 0 0,-1-1-1 0 0,1 0 1 0 0,-1 0 0 0 0,1 0-1 0 0,-1 1 1 0 0,0-1-1 0 0,1 0 1 0 0,-1 0-1 0 0,1 1 1 0 0,-1-1 0 0 0,0 0-1 0 0,1 1 1 0 0,-1-1-1 0 0,0 1 1 0 0,1-1 0 0 0,-1 1-1 0 0,0-1 1 0 0,0 0-1 0 0,1 1 1 0 0,-1-1-1 0 0,0 1 1 0 0,0-1 0 0 0,0 1-1 0 0,1-1 1 0 0,-1 1-1 0 0,0-1 1 0 0,0 2-1 0 0,6 30 183 0 0,-5-25-124 0 0,46 401 1250 0 0,-32-240-1651 0 0,-14-155 186 0 0,-1-5-71 0 0,1 1 1 0 0,0 0 0 0 0,0 0-1 0 0,1-1 1 0 0,0 1-1 0 0,0-1 1 0 0,1 1 0 0 0,0-1-1 0 0,0 0 1 0 0,6 9-1 0 0,-8-16-15 0 0,0 0-1 0 0,0 0 1 0 0,0-1-1 0 0,0 1 1 0 0,0 0-1 0 0,0 0 1 0 0,0-1-1 0 0,0 1 1 0 0,1-1-1 0 0,-1 1 1 0 0,0-1-1 0 0,0 1 1 0 0,1-1-1 0 0,-1 0 1 0 0,0 0-1 0 0,1 1 1 0 0,-1-1-1 0 0,0 0 1 0 0,0 0-1 0 0,1 0 1 0 0,-1-1-1 0 0,0 1 1 0 0,1 0 0 0 0,-1 0-1 0 0,0-1 1 0 0,0 1-1 0 0,1-1 1 0 0,0 0-1 0 0,1 0-237 0 0,0 0 1 0 0,-1-1-1 0 0,1 1 0 0 0,-1-1 1 0 0,1 0-1 0 0,-1 0 0 0 0,1 0 1 0 0,-1 0-1 0 0,0 0 1 0 0,3-4-1 0 0,9-19-1902 0 0,-2-3 101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9.8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121 59 1632 0 0,'0'0'8946'0'0,"5"-22"-4807"0"0,0 18-3644 0 0,1 0 0 0 0,-1 0 0 0 0,1 0 1 0 0,0 1-1 0 0,0 0 0 0 0,0 0 0 0 0,1 1 0 0 0,-1 0 1 0 0,1 0-1 0 0,-1 0 0 0 0,1 1 0 0 0,0 0 0 0 0,0 0 1 0 0,-1 1-1 0 0,1 0 0 0 0,0 0 0 0 0,0 1 0 0 0,0-1 1 0 0,-1 1-1 0 0,1 1 0 0 0,0-1 0 0 0,-1 1 1 0 0,1 1-1 0 0,-1-1 0 0 0,0 1 0 0 0,0 0 0 0 0,11 7 1 0 0,-7-1-208 0 0,0 0 1 0 0,-1 1 0 0 0,0 0 0 0 0,-1 0 0 0 0,0 0 0 0 0,-1 1 0 0 0,10 19-1 0 0,-5-5 58 0 0,10 16-47 0 0,-21-40-319 0 0,3 5 87 0 0,-4-4-304 0 0,-12-18-1684 0 0,4 2 1485 0 0,0 0 0 0 0,-12-29 0 0 0,17 37 401 0 0,1 0 0 0 0,-1 1 1 0 0,-1-1-1 0 0,1 1 0 0 0,-1-1 1 0 0,0 1-1 0 0,0 0 0 0 0,0 1 1 0 0,-1-1-1 0 0,1 1 1 0 0,-1 0-1 0 0,0 0 0 0 0,-1 0 1 0 0,1 1-1 0 0,-1-1 0 0 0,1 1 1 0 0,-1 1-1 0 0,-11-5 1 0 0,14 7 67 0 0,1-1 1 0 0,-1 1 0 0 0,1 0 0 0 0,-1 0 0 0 0,1 0 0 0 0,-1 0 0 0 0,1 0 0 0 0,-1 1 0 0 0,1-1 0 0 0,0 1-1 0 0,-1-1 1 0 0,1 1 0 0 0,-1 0 0 0 0,1 0 0 0 0,-3 2 0 0 0,-34 21 800 0 0,28-16-562 0 0,-3 2-126 0 0,0 1 0 0 0,1 1 0 0 0,1 0-1 0 0,-1 1 1 0 0,2 0 0 0 0,0 1 0 0 0,1 0-1 0 0,0 1 1 0 0,1 0 0 0 0,1 0 0 0 0,0 1-1 0 0,-10 30 1 0 0,7-11 148 0 0,2 0 0 0 0,1 0 0 0 0,1 1-1 0 0,2-1 1 0 0,0 44 0 0 0,6-50-294 0 0,2 0 0 0 0,1-1 0 0 0,1 0 0 0 0,2 1 0 0 0,0-2 0 0 0,2 1 0 0 0,1-1 0 0 0,1-1 0 0 0,2 0 0 0 0,0 0 0 0 0,2-1 0 0 0,0-1 0 0 0,21 23 0 0 0,-31-41 0 0 0,0-2 0 0 0,0 1 0 0 0,0-1 0 0 0,1 1 0 0 0,0-2 0 0 0,0 1 0 0 0,0-1 0 0 0,0 1 0 0 0,0-2 0 0 0,1 1 0 0 0,-1-1 0 0 0,1 0 0 0 0,0 0 0 0 0,0-1 0 0 0,-1 0 0 0 0,1 0 0 0 0,0 0 0 0 0,0-1 0 0 0,0 0 0 0 0,0-1 0 0 0,11-1 0 0 0,14-4 0 0 0,0-1 0 0 0,0-1 0 0 0,41-18 0 0 0,-25 9 0 0 0,-6 0-2008 0 0,22-21-5984 0 0,-56 33 6908 0 0,-2 0 0 0 0,1-1 1 0 0,-1 0-1 0 0,0 0 0 0 0,0 0 0 0 0,0-1 0 0 0,-1 0 1 0 0,0 0-1 0 0,0 0 0 0 0,-1-1 0 0 0,6-12 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50.8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47 1056 0 0,'36'-47'25304'0'0,"-24"47"-23545"0"0,-5 1-1657 0 0,0 0 0 0 0,1 1 0 0 0,-1 0 0 0 0,0 0 0 0 0,0 1 0 0 0,0 0 0 0 0,0 0 0 0 0,-1 0 0 0 0,1 1 0 0 0,-1 0 0 0 0,0 0 0 0 0,0 1 0 0 0,0 0 0 0 0,-1 0 0 0 0,10 11 0 0 0,-1 3 463 0 0,-2 0 0 0 0,0 0 0 0 0,16 39 0 0 0,18 29 191 0 0,-33-63-756 0 0,-1 0 0 0 0,-2 0 0 0 0,12 38 0 0 0,-8-20 0 0 0,-3-12 0 0 0,117 359 0 0 0,-120-353 0 0 0,-2 1 0 0 0,-2 0 0 0 0,-1 0 0 0 0,-2 1 0 0 0,-2-1 0 0 0,-1 0 0 0 0,-2 0 0 0 0,-1 0 0 0 0,-2 0 0 0 0,-2-1 0 0 0,-18 50 0 0 0,-7 0 0 0 0,-85 149 0 0 0,108-215 0 0 0,5-9 0 0 0,0 0 0 0 0,-2 0 0 0 0,1 0 0 0 0,-1-1 0 0 0,-1 0 0 0 0,-10 10 0 0 0,5-6 0 0 0,-8 6 0 0 0,-44 8 0 0 0,54-24 0 0 0,1-5 0 0 0,-11-11-109 0 0,19 11-708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15.02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25 448 0 0,'-11'-24'26831'0'0,"24"26"-26401"0"0,-1 2 1 0 0,1 0-1 0 0,-1 0 0 0 0,0 1 1 0 0,0 0-1 0 0,11 8 0 0 0,-17-9-329 0 0,0-2 0 0 0,1 1 0 0 0,-1 0 0 0 0,1-1 0 0 0,-1-1 0 0 0,1 1 0 0 0,7 0 0 0 0,-5 0 6 0 0,26 6 199 0 0,-14-3-198 0 0,-1 0 0 0 0,1-2 0 0 0,-1-1 0 0 0,32 1 0 0 0,-3 4-15 0 0,-47-7-59 0 0,35 3-12 0 0,0 2 17 0 0,8-4-21 0 0,-32-1-64 0 0,-6 0 32 0 0,-2 0 14 0 0,0 0 1 0 0,0-1-1 0 0,0 1 1 0 0,0-1-1 0 0,0 0 1 0 0,0 0-1 0 0,0-1 1 0 0,0 1-1 0 0,9-6 1 0 0,44-22-106 0 0,-57 28 255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3.29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1423 24 0 0,'-7'-6'9375'0'0,"8"6"-9188"0"0,-1-22 4208 0 0,9-30-610 0 0,-7 45-2027 0 0,28-103 5697 0 0,35-52-4212 0 0,-17 45-2137 0 0,-24 56-1000 0 0,148-413 1227 0 0,-150 413-1333 0 0,4 0 0 0 0,60-104 0 0 0,-70 139 0 0 0,32-38 0 0 0,-38 51 0 0 0,-4 6 0 0 0,1 1 0 0 0,0 1 0 0 0,2 2 0 0 0,-7 2 0 0 0,-1 1 0 0 0,0 0 0 0 0,0 0 0 0 0,1 1 0 0 0,-1-1 0 0 0,0 0 0 0 0,1 0 0 0 0,-1 0 0 0 0,0 1 0 0 0,0-1 0 0 0,0 1 0 0 0,1-1 0 0 0,-1 1 0 0 0,0-1 0 0 0,0 1 0 0 0,0 0 0 0 0,0 0 0 0 0,0-1 0 0 0,0 1 0 0 0,0 0 0 0 0,0 0 0 0 0,0 0 0 0 0,-1 0 0 0 0,1 0 0 0 0,0 0 0 0 0,0 0 0 0 0,-1 1 0 0 0,1-1 0 0 0,-1 0 0 0 0,1 0 0 0 0,-1 0 0 0 0,0 1 0 0 0,1-1 0 0 0,-1 0 0 0 0,0 2 0 0 0,1 0 0 0 0,16 36 0 0 0,-2 2 0 0 0,-2 0 0 0 0,17 84 0 0 0,2 133 0 0 0,-21-153 0 0 0,23 264 0 0 0,-33-355 0 0 0,-1 3 0 0 0,0 1 0 0 0,0-3 0 0 0,1-3 0 0 0,-2 3 0 0 0,1-4 0 0 0,-1 0 0 0 0,-1-1 0 0 0,0 1 0 0 0,-1-1 0 0 0,0 0 0 0 0,-5 12 0 0 0,4-10 0 0 0,0-2-830 0 0,1 0 0 0 0,-1-1 0 0 0,0 1 0 0 0,-1-1 0 0 0,0 0 0 0 0,-8 10-1 0 0,-7-29-6898 0 0,18 6 6643 0 0,-3-10-1978 0 0,-1-13-8509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3.8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78 460 0 0,'-11'8'32208'0'0,"41"-22"-32194"0"0,1 2 0 0 0,1 1-1 0 0,0 1 1 0 0,0 2-1 0 0,1 1 1 0 0,-1 2 0 0 0,35-2-1 0 0,12-2-23 0 0,-52 6-1863 0 0,-2 6-5639 0 0,-23-1 6719 0 0,-1-1 1 0 0,9 10-3963 0 0,-9-9 3963 0 0,0 0-1 0 0,0 1 1 0 0,0-1-1 0 0,0 0 1 0 0,0 0-1 0 0,0 0 1 0 0,0 5-1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6.32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30 404 0 0,'-7'-1'23651'0'0,"5"30"-22042"0"0,1 1 0 0 0,2-1 1 0 0,6 44-1 0 0,1 13 666 0 0,2 109-2275 0 0,5 283 0 0 0,-14-463 0 0 0,0-3 0 0 0,0 1 0 0 0,0-62 0 0 0,5-32 0 0 0,13-49 0 0 0,0 46 0 0 0,-13 65 0 0 0,36-127 0 0 0,-7 51 0 0 0,-19 56 0 0 0,6-15 0 0 0,30-54 0 0 0,-43 92 0 0 0,1 0 0 0 0,1 1 0 0 0,0 0 0 0 0,1 0 0 0 0,0 2 0 0 0,2-1 0 0 0,21-16 0 0 0,-26 23 0 0 0,0 1 0 0 0,1 0 0 0 0,0 1 0 0 0,0 0 0 0 0,0 1 0 0 0,1 0 0 0 0,-1 0 0 0 0,1 1 0 0 0,15-2 0 0 0,-20 4 0 0 0,0 1 0 0 0,-1 0 0 0 0,1 1 0 0 0,-1-1 0 0 0,1 1 0 0 0,-1 0 0 0 0,1 0 0 0 0,-1 1 0 0 0,1 0 0 0 0,-1 0 0 0 0,0 0 0 0 0,0 0 0 0 0,0 1 0 0 0,0 0 0 0 0,-1 0 0 0 0,1 0 0 0 0,-1 1 0 0 0,1-1 0 0 0,4 7 0 0 0,-6-8 0 0 0,5 6 0 0 0,0 0 0 0 0,0 0 0 0 0,-1 1 0 0 0,0 0 0 0 0,0 1 0 0 0,-1-1 0 0 0,0 1 0 0 0,-1 0 0 0 0,0 0 0 0 0,-1 1 0 0 0,0 0 0 0 0,-1-1 0 0 0,0 1 0 0 0,0 1 0 0 0,-1-1 0 0 0,-1 0 0 0 0,0 0 0 0 0,0 14 0 0 0,-2-11 0 0 0,0 0 0 0 0,-1 0 0 0 0,0 0 0 0 0,-1 0 0 0 0,-1-1 0 0 0,0 1 0 0 0,-1-1 0 0 0,0 0 0 0 0,-1 0 0 0 0,-1-1 0 0 0,0 1 0 0 0,0-1 0 0 0,-1-1 0 0 0,-12 14 0 0 0,-55 43 0 0 0,68-63 0 0 0,-3 1 0 0 0,2-1 0 0 0,0 0 0 0 0,17-20 0 0 0,15-7 0 0 0,-12 17 0 0 0,1 0 0 0 0,0 1 0 0 0,0 1 0 0 0,0 0 0 0 0,19-2 0 0 0,-24 5 0 0 0,0 0 0 0 0,1 1 0 0 0,-1 0 0 0 0,0 0 0 0 0,0 1 0 0 0,0 0 0 0 0,0 0 0 0 0,0 1 0 0 0,14 7 0 0 0,-10-4 0 0 0,0 1 0 0 0,0 0 0 0 0,-1 1 0 0 0,0 0 0 0 0,-1 1 0 0 0,0 0 0 0 0,0 0 0 0 0,-1 1 0 0 0,0 0 0 0 0,-1 1 0 0 0,0 0 0 0 0,0 1 0 0 0,-1-1 0 0 0,-1 1 0 0 0,0 0 0 0 0,-1 1 0 0 0,6 19 0 0 0,-9 17 0 0 0,-3-35 0 0 0,0 0 0 0 0,-1 0 0 0 0,0 0 0 0 0,-1 0 0 0 0,-1 0 0 0 0,0 0 0 0 0,-1-1 0 0 0,0 0 0 0 0,-1 0 0 0 0,0 0 0 0 0,-1-1 0 0 0,-1 0 0 0 0,0 0 0 0 0,-1-1 0 0 0,0 0 0 0 0,0 0 0 0 0,-16 13 0 0 0,12-13 0 0 0,0-1 0 0 0,-1 1 0 0 0,-1-2 0 0 0,0 0 0 0 0,0-1 0 0 0,0 0 0 0 0,-1-2 0 0 0,0 1 0 0 0,0-2 0 0 0,-1 0 0 0 0,1-1 0 0 0,-1-1 0 0 0,-26 2 0 0 0,32-6-271 0 0,-1 0 0 0 0,0-1 0 0 0,1 0 0 0 0,0-1 1 0 0,-1 0-1 0 0,1 0 0 0 0,0-1 0 0 0,-17-10 0 0 0,7 3-635 0 0,1 0 0 0 0,0-2 0 0 0,-25-20 0 0 0,25 15-3306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19.27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102 36 648 0 0,'-72'-21'21719'0'0,"75"23"-21644"0"0,0 0 0 0 0,0 0 0 0 0,1 0 0 0 0,-1 0 0 0 0,0-1 0 0 0,1 1 0 0 0,-1-1 0 0 0,1 0 0 0 0,0 0 0 0 0,-1 0 0 0 0,6 0 0 0 0,36 8 835 0 0,-28-5-633 0 0,0-1 0 0 0,0 0-1 0 0,0-1 1 0 0,0-1-1 0 0,1-1 1 0 0,24-2 0 0 0,113-33 306 0 0,-127 34-557 0 0,2 7-13 0 0,-29-6-13 0 0,16 1 10 0 0,-10 0-14 0 0,-6-1 19 0 0,2 0-10 0 0,6 0 1 0 0,-6 0 4 0 0,-2 0-12 0 0,6 0 1 0 0,-5 0 3 0 0,1-1-35 0 0,2 0 77 0 0,-8 0-442 0 0,-161 16 298 0 0,134-17 86 0 0,-58-10 0 0 0,64 8 6 0 0,-1 0-1 0 0,0 1 0 0 0,-32 2 1 0 0,-56 9 35 0 0,110-7-26 0 0,-3-2-10 0 0,7 1 10 0 0,-1 0 1 0 0,0 0-1 0 0,0 0 1 0 0,0 0-1 0 0,0 0 0 0 0,0 0 1 0 0,0 1-1 0 0,0-1 1 0 0,0 0-1 0 0,0 0 1 0 0,0 0-1 0 0,0 0 0 0 0,0 0 1 0 0,0 0-1 0 0,0 0 1 0 0,0 0-1 0 0,0 0 0 0 0,0 0 1 0 0,0 0-1 0 0,0 0 1 0 0,0 1-1 0 0,0-1 1 0 0,0 0-1 0 0,0 0 0 0 0,0 0 1 0 0,0 0-1 0 0,0 0 1 0 0,0 0-1 0 0,0 0 1 0 0,0 0-1 0 0,0 0 0 0 0,0 0 1 0 0,0 0-1 0 0,0 0 1 0 0,0 0-1 0 0,0 1 1 0 0,0-1-1 0 0,0 0 0 0 0,0 0 1 0 0,0 0-1 0 0,0 0 1 0 0,0 0-1 0 0,-1 0 0 0 0,1 0 1 0 0,0 0-1 0 0,0 0 1 0 0,5 4 1 0 0,1-1 0 0 0,-1 0 0 0 0,1 0 0 0 0,0 0 0 0 0,0-1 0 0 0,8 3 0 0 0,74 4 26 0 0,-53-8-9 0 0,0-2-1 0 0,0-1 0 0 0,0-2 0 0 0,42-10 0 0 0,-70 13-18 0 0,1-1-2 0 0,1 0 1 0 0,-1 1 0 0 0,1 0 0 0 0,0 0-1 0 0,-1 1 1 0 0,1 0 0 0 0,12 2-1 0 0,36-9 18 0 0,4-8-19 0 0,-47 12 3 0 0,-11 2-1 0 0,-1 1-1 0 0,0-1 1 0 0,0 1 0 0 0,1-1-1 0 0,-1 1 1 0 0,1 0 0 0 0,-1 0-1 0 0,0 0 1 0 0,1 1 0 0 0,-1-1-1 0 0,3 1 1 0 0,-1 0-5 0 0,8 0 6 0 0,0 1-1 0 0,-3-2 0 0 0,6 2 2 0 0,-11-2-4 0 0,1 1 0 0 0,-1-1 1 0 0,1 0-1 0 0,-1 0 0 0 0,1-1 0 0 0,-1 1 0 0 0,0-1 1 0 0,7-1-1 0 0,15 1 23 0 0,-4 0-30 0 0,-21 0 43 0 0,0 1-31 0 0,-1 0 0 0 0,0 0 0 0 0,1 0 0 0 0,-1 0 0 0 0,0 0 0 0 0,0 0 0 0 0,1 0 0 0 0,-1 0 0 0 0,0 0 0 0 0,0 0 0 0 0,1 0 0 0 0,-1 0 0 0 0,0 0 0 0 0,1 0 0 0 0,-1 0 0 0 0,0 0 0 0 0,0 1 0 0 0,1-1 0 0 0,-1 0 0 0 0,0 0 0 0 0,0 0 0 0 0,1 0-1 0 0,-1 1 1 0 0,0-1 0 0 0,0 0 0 0 0,0 0 0 0 0,1 0 0 0 0,-1 1 0 0 0,0-1 0 0 0,0 0 0 0 0,0 0 0 0 0,0 0 0 0 0,0 1 0 0 0,1-1 0 0 0,-1 0 0 0 0,0 1 0 0 0,0-1 0 0 0,0 0 0 0 0,0 0 0 0 0,0 1 0 0 0,0-1 0 0 0,0 0 0 0 0,0 0 0 0 0,0 1 0 0 0,0-1 0 0 0,0 0 0 0 0,0 1 0 0 0,0-1 0 0 0,0 0 0 0 0,0 0 0 0 0,-1 1 0 0 0,-7 19-6 0 0,6-15-3 0 0,-5 32 3 0 0,6-35 4 0 0,-7 70 41 0 0,-5 9 147 0 0,5-15-47 0 0,8-55-106 0 0,-1 1 0 0 0,0-1 0 0 0,-5 21 0 0 0,4-23-15 0 0,0 1 0 0 0,1-1 0 0 0,0 0-1 0 0,1 16 1 0 0,-4 29 66 0 0,-1-27 30 0 0,1 0 0 0 0,1 0 0 0 0,1 39 1 0 0,-7-36-29 0 0,8-27-75 0 0,-1 0 0 0 0,1 0 0 0 0,0 0 1 0 0,0 0-1 0 0,0 0 0 0 0,0 0 0 0 0,1 0 0 0 0,-1 1 1 0 0,1 5-1 0 0,5 48 259 0 0,-5-55-233 0 0,4 37 322 0 0,0 29-231 0 0,-4-66-104 0 0,-3 15 200 0 0,3-16-203 0 0,0 0-1 0 0,-1 0 1 0 0,1 0 0 0 0,0 1-1 0 0,0-1 1 0 0,0 0-1 0 0,0 0 1 0 0,0 0 0 0 0,0 0-1 0 0,0 1 1 0 0,0-1 0 0 0,1 0-1 0 0,-1 0 1 0 0,0 0-1 0 0,1 0 1 0 0,-1 1 0 0 0,1-1-1 0 0,-1 0 1 0 0,1 0 0 0 0,-1 0-1 0 0,1 0 1 0 0,0 0 0 0 0,0 0-1 0 0,-1-1 1 0 0,1 1-1 0 0,1 1 1 0 0,-1-1 279 0 0,1-5-288 0 0,8-79 35 0 0,8-124-269 0 0,-11 107-237 0 0,-5 3-51 0 0,-3 65 195 0 0,5-54-1 0 0,-3 74 243 0 0,-1 0 0 0 0,-1 0 0 0 0,-3-19 0 0 0,2 16-4 0 0,2 12 43 0 0,-2-30-110 0 0,-3 21 55 0 0,0 28 10 0 0,5-10 81 0 0,0 0 0 0 0,0 0 0 0 0,1 0 0 0 0,-1 0 1 0 0,1 0-1 0 0,1 0 0 0 0,-1-1 0 0 0,3 7 1 0 0,4 25 59 0 0,-9 332 359 0 0,1-344-371 0 0,-3 21 80 0 0,2-44-107 0 0,1 17 54 0 0,0-16-3 0 0,-1 0 0 0 0,1 0-1 0 0,-1-1 1 0 0,1 1 0 0 0,0 0 0 0 0,0 0-1 0 0,0 0 1 0 0,1-1 0 0 0,-1 1 0 0 0,4 8 1847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0.89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18 28 0 0,'0'0'12278'0'0,"11"-18"-11606"0"0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8.54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171 108 1072 0 0,'0'0'1304'0'0,"31"-16"6281"0"0,-13 5-5312 0 0,1 0 1 0 0,0 1-1 0 0,1 1 0 0 0,0 1 1 0 0,0 1-1 0 0,28-6 0 0 0,-42 14-1913 0 0,0-1 0 0 0,0 1 0 0 0,0 1 0 0 0,1-1 0 0 0,-1 1 0 0 0,-1 0 0 0 0,1 0 0 0 0,0 0 0 0 0,0 1 0 0 0,-1 0 0 0 0,0 0 0 0 0,9 7-1 0 0,21 10 682 0 0,-5-8-743 0 0,-13-6-6 0 0,0 1-1 0 0,28 17 1 0 0,-37-19-292 0 0,0 2 0 0 0,0-3 0 0 0,-8-4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 0 0 0 0,0-1 0 0 0,0 1 0 0 0,0 0 0 0 0,1 0 0 0 0,-1 0 0 0 0,0 0 0 0 0,0 0 0 0 0,0 0 0 0 0,0 0 0 0 0,0 0 0 0 0,0 0 0 0 0,0 0 0 0 0,0 0 0 0 0,0 0 0 0 0,1 0 0 0 0,-1 0 0 0 0,0 0 0 0 0,0 0 0 0 0,0 0 0 0 0,0 0 0 0 0,0 0 0 0 0,0 0 0 0 0,0 0 0 0 0,0 0 0 0 0,1 0 0 0 0,-1 0 0 0 0,0 0 0 0 0,0 0 0 0 0,0 0 0 0 0,0 0 0 0 0,-10-26 0 0 0,5 19 0 0 0,0 0 0 0 0,-1 1 0 0 0,1-1 0 0 0,-1 1 0 0 0,-1 1 0 0 0,-13-11 0 0 0,16 15 0 0 0,0 1 0 0 0,-21-19 0 0 0,21 15 0 0 0,0 1 0 0 0,0 0 0 0 0,0 0 0 0 0,0 0 0 0 0,0 0 0 0 0,-1 1 0 0 0,-7-4 0 0 0,-56-2 0 0 0,54 7 0 0 0,1 0 0 0 0,0 1 0 0 0,-1 1 0 0 0,1 0 0 0 0,0 1 0 0 0,0 0 0 0 0,0 1 0 0 0,-18 6 0 0 0,22-5 0 0 0,1 1 0 0 0,-1 0 0 0 0,1 1 0 0 0,1 0 0 0 0,-1 0 0 0 0,1 0 0 0 0,0 1 0 0 0,0 0 0 0 0,1 1 0 0 0,0 0 0 0 0,-9 15 0 0 0,-6 14 0 0 0,-24 55 0 0 0,30-59 0 0 0,-5 20 0 0 0,2 1 0 0 0,3 0 0 0 0,2 1 0 0 0,2 0 0 0 0,-3 74 0 0 0,13-125 0 0 0,-4 35 0 0 0,2 1 0 0 0,3 50 0 0 0,1-79 0 0 0,0 0 0 0 0,0 0 0 0 0,1 0 0 0 0,0 0 0 0 0,1-1 0 0 0,0 1 0 0 0,1-1 0 0 0,0 1 0 0 0,1-1 0 0 0,0 0 0 0 0,1-1 0 0 0,0 1 0 0 0,11 13 0 0 0,10 7 0 0 0,-9-10 0 0 0,0-1 0 0 0,1 0 0 0 0,42 31 0 0 0,-53-45 0 0 0,-1-1 0 0 0,1 0 0 0 0,0 0 0 0 0,1 0 0 0 0,-1-1 0 0 0,1-1 0 0 0,-1 0 0 0 0,1 0 0 0 0,13 1 0 0 0,-3-2 0 0 0,1-1 0 0 0,35-6 0 0 0,6-1 0 0 0,-45 5 0 0 0,0 0 0 0 0,0-2 0 0 0,-1 0 0 0 0,0-1 0 0 0,1-1 0 0 0,-2 0 0 0 0,1-1 0 0 0,-1 0 0 0 0,0-1 0 0 0,15-12 0 0 0,34-16 0 0 0,39-22 0 0 0,-93 54 0 0 0,2 0 0 0 0,5-2 0 0 0,-16 5 0 0 0,30-22 0 0 0,-23 17 0 0 0,2 0 0 0 0,-1-3 0 0 0,-5 1-309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3.51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692 436 288 0 0,'0'0'15376'0'0,"12"42"-11164"0"0,-5-26-3398 0 0,-1 2-1 0 0,-1-1 1 0 0,0 1 0 0 0,-1 0-1 0 0,-1 0 1 0 0,1 23 0 0 0,5 22 194 0 0,21 104 1798 0 0,14 305 0 0 0,-43-428-2724 0 0,-2 0 0 0 0,-1 0 1 0 0,-3 0-1 0 0,-1 0 0 0 0,-2 0 0 0 0,-27 78 0 0 0,23-90-82 0 0,-1 0 0 0 0,-2-1 0 0 0,-2-1 0 0 0,-30 44 0 0 0,38-63 0 0 0,0 0 0 0 0,-1 0 0 0 0,0-1 0 0 0,0-1 0 0 0,-1 0 0 0 0,0 0 0 0 0,-1-1 0 0 0,0 0 0 0 0,0-1 0 0 0,-1-1 0 0 0,0 0 0 0 0,0 0 0 0 0,-25 6 0 0 0,13-6 0 0 0,0-2 0 0 0,-1 0 0 0 0,1-1 0 0 0,-1-1 0 0 0,0-2 0 0 0,0-1 0 0 0,-27-4 0 0 0,42 4 0 0 0,0-1 0 0 0,0-1 0 0 0,0 0 0 0 0,1 0 0 0 0,0-1 0 0 0,-1 0 0 0 0,1-1 0 0 0,0 0 0 0 0,1-1 0 0 0,0 0 0 0 0,0 0 0 0 0,0-1 0 0 0,0 0 0 0 0,1-1 0 0 0,0 1 0 0 0,1-2 0 0 0,0 1 0 0 0,-11-19 0 0 0,9 11 0 0 0,0-1 0 0 0,2 0 0 0 0,0 0 0 0 0,1-1 0 0 0,1 1 0 0 0,0-1 0 0 0,2-1 0 0 0,0 1 0 0 0,-1-31 0 0 0,4 33 0 0 0,1 0 0 0 0,0 0 0 0 0,1 0 0 0 0,6-22 0 0 0,-6 31 0 0 0,0 0 0 0 0,1-1 0 0 0,0 1 0 0 0,1 0 0 0 0,0 1 0 0 0,0-1 0 0 0,0 1 0 0 0,1-1 0 0 0,0 1 0 0 0,0 1 0 0 0,8-8 0 0 0,-8 8 0 0 0,4-3 0 0 0,0-1 0 0 0,0 2 0 0 0,1-1 0 0 0,0 1 0 0 0,0 1 0 0 0,1 0 0 0 0,-1 0 0 0 0,2 1 0 0 0,-1 0 0 0 0,0 1 0 0 0,21-5 0 0 0,-25 9 0 0 0,1 0 0 0 0,-1 0 0 0 0,0 0 0 0 0,1 1 0 0 0,-1 0 0 0 0,1 0 0 0 0,-1 0 0 0 0,0 1 0 0 0,0 1 0 0 0,0-1 0 0 0,0 1 0 0 0,0 0 0 0 0,0 1 0 0 0,-1 0 0 0 0,0 0 0 0 0,7 5 0 0 0,-7-5 0 0 0,51 36 0 0 0,62 56 0 0 0,31 24 0 0 0,-87-76 0 0 0,-15-9 0 0 0,69 38 0 0 0,-50-37 0 0 0,-22-10 0 0 0,53 20 0 0 0,-66-33 0 0 0,0-3 0 0 0,1 0 0 0 0,0-2 0 0 0,0-2 0 0 0,1 0 0 0 0,0-3 0 0 0,37 0 0 0 0,-40-4 0 0 0,0-2 0 0 0,-1-1 0 0 0,0-1 0 0 0,51-16 0 0 0,-58 14 0 0 0,-1-2 0 0 0,0 0 0 0 0,0-2 0 0 0,-1 0 0 0 0,0-1 0 0 0,-1-1 0 0 0,-1-1 0 0 0,0-1 0 0 0,-1-1 0 0 0,-1 0 0 0 0,0-1 0 0 0,-1-1 0 0 0,-1-1 0 0 0,-1 0 0 0 0,0-1 0 0 0,-2 0 0 0 0,0-1 0 0 0,-1 0 0 0 0,11-32 0 0 0,2-13 0 0 0,-2 0 0 0 0,-3-2 0 0 0,-3 0 0 0 0,-3-1 0 0 0,7-131 0 0 0,-22 119 0 0 0,-2 0 0 0 0,-4 1 0 0 0,-4 0 0 0 0,-31-114 0 0 0,32 161 0 0 0,-2 0 0 0 0,-1 0 0 0 0,-2 1 0 0 0,-1 1 0 0 0,-1 1 0 0 0,-2 0 0 0 0,-1 2 0 0 0,-1 0 0 0 0,-1 1 0 0 0,-39-34 0 0 0,26 32 0 0 0,-1 2 0 0 0,-1 1 0 0 0,-1 1 0 0 0,-1 3 0 0 0,-1 1 0 0 0,-49-17 0 0 0,27 18 0 0 0,0 3 0 0 0,-1 3 0 0 0,0 2 0 0 0,-105-4 0 0 0,139 14-4 0 0,0 2-1 0 0,1 1 1 0 0,-1 1 0 0 0,0 1-1 0 0,1 2 1 0 0,-1 1 0 0 0,1 1 0 0 0,1 2-1 0 0,0 1 1 0 0,0 1 0 0 0,1 1-1 0 0,0 1 1 0 0,1 2 0 0 0,1 0-1 0 0,0 2 1 0 0,1 1 0 0 0,1 1 0 0 0,0 1-1 0 0,-19 22 1 0 0,-1 9-3840 0 0,2 2 0 0 0,-58 96 0 0 0,75-108 258 0 0,9-14-5037 0 0,8-14 3595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6.4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299 79 1900 0 0,'2'-15'1346'0'0,"-2"11"-517"0"0,0 1 1 0 0,0-1-1 0 0,0 1 1 0 0,1-1-1 0 0,0 1 1 0 0,-1-1-1 0 0,1 1 0 0 0,0 0 1 0 0,1-1-1 0 0,-1 1 1 0 0,0 0-1 0 0,1 0 1 0 0,0 0-1 0 0,0 0 0 0 0,0 0 1 0 0,0 0-1 0 0,1-3 1629 0 0,-3 5-2440 0 0,-1 1 0 0 0,1 0 0 0 0,-1 0 0 0 0,0 0 0 0 0,1 0 0 0 0,-1 0 0 0 0,1 0 1 0 0,-1 0-1 0 0,1 0 0 0 0,-1 0 0 0 0,0 0 0 0 0,1 0 0 0 0,-1 1 0 0 0,1-1 0 0 0,-1 0 1 0 0,1 0-1 0 0,-1 0 0 0 0,1 1 0 0 0,-1-1 0 0 0,1 0 0 0 0,-1 1 0 0 0,1-1 0 0 0,-1 1 1 0 0,-12 13 214 0 0,1 1 1 0 0,0 1 0 0 0,2 0 0 0 0,-1 0 0 0 0,2 1 0 0 0,-9 22 0 0 0,-35 111 264 0 0,-3 40-138 0 0,-41 257 0 0 0,86-358-224 0 0,5 0 0 0 0,8 165 0 0 0,3-219-171 0 0,0 0 0 0 0,2 0 0 0 0,2 0 0 0 0,1-1 0 0 0,2 0 0 0 0,1-1 0 0 0,2 0 0 0 0,1-1 0 0 0,1-1 0 0 0,36 48 0 0 0,-39-61-152 0 0,0 0 0 0 0,2-1-1 0 0,0-1 1 0 0,1-1 0 0 0,33 24 0 0 0,-39-32-431 0 0,0-1 0 0 0,0 0-1 0 0,1-1 1 0 0,22 7-1 0 0,-25-9-618 0 0,1-1 0 0 0,-1 0-1 0 0,1-1 1 0 0,0 0-1 0 0,-1-1 1 0 0,21-1-1 0 0,-11-4-996 0 0,-1-9 85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5.10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159 250 796 0 0,'0'0'951'0'0,"-2"-4"509"0"0,0 0 1 0 0,0 0-1 0 0,0 0 1 0 0,1 0-1 0 0,-1-1 0 0 0,0-5 1 0 0,5 0-794 0 0,0 1 0 0 0,1-1 0 0 0,0 1 0 0 0,1 0 0 0 0,0 1 0 0 0,0-1 0 0 0,0 1 0 0 0,1 0 0 0 0,1 0 0 0 0,0 1 0 0 0,8-8 0 0 0,-9 10-463 0 0,0 0 0 0 0,1 1-1 0 0,0 0 1 0 0,0 0 0 0 0,0 0 0 0 0,0 1 0 0 0,0 0 0 0 0,1 0 0 0 0,11-2 0 0 0,-15 4-153 0 0,1 0 1 0 0,-1 0-1 0 0,1 0 1 0 0,0 0 0 0 0,-1 1-1 0 0,1 0 1 0 0,0 0-1 0 0,-1 0 1 0 0,1 1-1 0 0,0-1 1 0 0,-1 1 0 0 0,1 0-1 0 0,-1 0 1 0 0,1 1-1 0 0,-1 0 1 0 0,1-1 0 0 0,-1 1-1 0 0,0 1 1 0 0,0-1-1 0 0,0 1 1 0 0,0-1-1 0 0,-1 1 1 0 0,1 0 0 0 0,6 7-1 0 0,2 5 92 0 0,0 0 0 0 0,0 0 0 0 0,-2 1 0 0 0,18 35 0 0 0,-23-41-77 0 0,-4-9-41 0 0,0 2-22 0 0,-1-3-18 0 0,0 1 0 0 0,0-1 0 0 0,0 0 0 0 0,0 0 0 0 0,0 1 0 0 0,0-1 0 0 0,0 0 0 0 0,0 0 0 0 0,0 0 0 0 0,0 1 0 0 0,0-1 0 0 0,0 0 0 0 0,0 0 1 0 0,0 0-1 0 0,0 1 0 0 0,0-1 0 0 0,1 0 0 0 0,-1 0 0 0 0,0 0 0 0 0,0 1 0 0 0,0-1 0 0 0,0 0 0 0 0,0 0 0 0 0,1 0 0 0 0,-1 0 0 0 0,0 1 0 0 0,0-1 0 0 0,0 0 1 0 0,0 0-1 0 0,1 0 0 0 0,-1 0 0 0 0,0 0 0 0 0,0 0 0 0 0,0 0 0 0 0,1 0 0 0 0,-1 0 0 0 0,0 0 0 0 0,0 0 0 0 0,0 0 0 0 0,1 1 0 0 0,-1-1 0 0 0,0-1 0 0 0,0 1 0 0 0,1 0 1 0 0,-1 0-1 0 0,0 0 0 0 0,0 0 0 0 0,1 0 0 0 0,1-2-72 0 0,0 0-1 0 0,-1 0 1 0 0,1 0 0 0 0,0 0 0 0 0,-1 0 0 0 0,1 0-1 0 0,-1-1 1 0 0,0 1 0 0 0,0-1 0 0 0,0 1 0 0 0,0-1-1 0 0,0 1 1 0 0,0-1 0 0 0,-1 0 0 0 0,1 1 0 0 0,-1-1 0 0 0,0 0-1 0 0,0 1 1 0 0,0-1 0 0 0,0 0 0 0 0,0 1 0 0 0,0-1-1 0 0,-1 0 1 0 0,0 1 0 0 0,1-1 0 0 0,-3-4 0 0 0,1-2-29 0 0,-1 1 0 0 0,0-1 1 0 0,0 1-1 0 0,-1 0 0 0 0,0 0 1 0 0,0 0-1 0 0,-1 1 1 0 0,0 0-1 0 0,-1 0 0 0 0,1 0 1 0 0,-1 0-1 0 0,0 1 1 0 0,-1 0-1 0 0,0 0 0 0 0,0 1 1 0 0,-15-9-1 0 0,14 9 266 0 0,-1 1 1 0 0,1 1-1 0 0,-1-1 0 0 0,0 1 1 0 0,0 1-1 0 0,-1 0 0 0 0,1 0 1 0 0,0 1-1 0 0,-1 0 0 0 0,1 0 1 0 0,-1 1-1 0 0,1 1 0 0 0,-1-1 1 0 0,1 2-1 0 0,-1-1 0 0 0,1 1 1 0 0,0 1-1 0 0,0-1 0 0 0,0 2 1 0 0,0-1-1 0 0,0 1 0 0 0,1 0 1 0 0,0 1-1 0 0,-11 7 0 0 0,4 1 145 0 0,1 0 0 0 0,0 0 0 0 0,1 2 0 0 0,0-1-1 0 0,2 2 1 0 0,-1 0 0 0 0,2 0 0 0 0,0 1 0 0 0,1 0-1 0 0,1 0 1 0 0,0 1 0 0 0,-9 37 0 0 0,10-29-58 0 0,1 1 1 0 0,1 1-1 0 0,2-1 1 0 0,0 1 0 0 0,2-1-1 0 0,2 1 1 0 0,0 0-1 0 0,7 37 1 0 0,-6-56-199 0 0,0 0 0 0 0,1 0-1 0 0,-1 0 1 0 0,2-1 0 0 0,0 1 0 0 0,0-1-1 0 0,0 0 1 0 0,1 0 0 0 0,0 0 0 0 0,0-1 0 0 0,1 0-1 0 0,0 0 1 0 0,0 0 0 0 0,1 0 0 0 0,0-1 0 0 0,0-1-1 0 0,1 1 1 0 0,-1-1 0 0 0,1 0 0 0 0,0-1 0 0 0,1 0-1 0 0,-1 0 1 0 0,1 0 0 0 0,-1-1 0 0 0,11 2-1 0 0,-3-2-69 0 0,0 0 0 0 0,0-1 0 0 0,0-1-1 0 0,0 0 1 0 0,0-1 0 0 0,0-1 0 0 0,-1 0-1 0 0,1-1 1 0 0,0-1 0 0 0,0-1 0 0 0,-1 0-1 0 0,0-1 1 0 0,25-11 0 0 0,-18 4-244 0 0,0-1 1 0 0,-1-1 0 0 0,-1 0 0 0 0,0-2 0 0 0,-1-1-1 0 0,-1 0 1 0 0,0-1 0 0 0,-1-1 0 0 0,-1 0-1 0 0,20-34 1 0 0,5-16-1231 0 0,61-145-1 0 0,-68 134 882 0 0,2-27 2646 0 0,-28 241 1563 0 0,-10-61-3023 0 0,-1 27 297 0 0,4 1 1 0 0,14 103 0 0 0,5-134-1899 0 0,-6-28-2703 0 0,-14-42 3606 0 0,0 1 1 0 0,0-1 0 0 0,0 1-1 0 0,0-1 1 0 0,0 1 0 0 0,1-1-1 0 0,-1 0 1 0 0,0 1 0 0 0,0-1-1 0 0,1 1 1 0 0,-1-1 0 0 0,0 1-1 0 0,0-1 1 0 0,1 0 0 0 0,-1 1-1 0 0,1-1 1 0 0,-1 0-1 0 0,0 1 1 0 0,1-1 0 0 0,-1 0-1 0 0,1 0 1 0 0,-1 1 0 0 0,1-1-1 0 0,-1 0 1 0 0,1 0 0 0 0,-1 0-1 0 0,1 0 1 0 0,-1 1 0 0 0,1-1-1 0 0,-1 0 1 0 0,1 0 0 0 0,-1 0-1 0 0,1 0 1 0 0,-1 0 0 0 0,1 0-1 0 0,-1 0 1 0 0,1-1 0 0 0,-1 1-1 0 0,1 0 1 0 0,-1 0-1 0 0,1 0 1 0 0,-1 0 0 0 0,0-1-1 0 0,1 1 1 0 0,-1 0 0 0 0,1 0-1 0 0,-1-1 1 0 0,1 1 0 0 0,-1 0-1 0 0,0-1 1 0 0,1 1 0 0 0,-1 0-1 0 0,0-1 1 0 0,1 1 0 0 0,-1-1-1 0 0,25-34-14762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5.86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40 123 520 0 0,'9'-11'20733'0'0,"-10"52"-19425"0"0,-2 0 0 0 0,-1 1 1 0 0,-12 47-1 0 0,8-53-879 0 0,1 0 0 0 0,3 0 1 0 0,0 0-1 0 0,3 1 0 0 0,4 52 0 0 0,-2-75-338 0 0,7 25 288 0 0,-8-37-379 0 0,1-1 0 0 0,-1 1 0 0 0,1-1 1 0 0,0 1-1 0 0,-1-1 0 0 0,1 1 0 0 0,0-1 0 0 0,0 0 1 0 0,0 1-1 0 0,0-1 0 0 0,1 0 0 0 0,-1 0 1 0 0,0 0-1 0 0,0 0 0 0 0,1 0 0 0 0,-1 0 0 0 0,0 0 1 0 0,1 0-1 0 0,-1-1 0 0 0,3 2 0 0 0,-2-2-31 0 0,0 0-1 0 0,-1 0 1 0 0,1-1-1 0 0,0 1 0 0 0,-1 0 1 0 0,1-1-1 0 0,0 1 0 0 0,-1-1 1 0 0,1 1-1 0 0,-1-1 1 0 0,1 0-1 0 0,-1 1 0 0 0,1-1 1 0 0,-1 0-1 0 0,0 0 1 0 0,1 0-1 0 0,-1-1 0 0 0,0 1 1 0 0,0 0-1 0 0,2-3 0 0 0,21-26-540 0 0,12-28-707 0 0,26-62 1 0 0,-22 43 301 0 0,-25 51 1202 0 0,-15 26-212 0 0,0 0 0 0 0,1 0 0 0 0,-1 0 1 0 0,0 0-1 0 0,0 0 0 0 0,0 0 0 0 0,0 0 0 0 0,1 0 0 0 0,-1 0 0 0 0,0 0 0 0 0,0 0 0 0 0,0 0 0 0 0,1 0 1 0 0,-1 0-1 0 0,0 0 0 0 0,0 0 0 0 0,0 0 0 0 0,0 0 0 0 0,1 0 0 0 0,-1 0 0 0 0,0 0 0 0 0,0 0 0 0 0,0 0 0 0 0,1 0 1 0 0,-1 0-1 0 0,0 0 0 0 0,0 0 0 0 0,0 1 0 0 0,0-1 0 0 0,0 0 0 0 0,1 0 0 0 0,-1 0 0 0 0,0 0 0 0 0,0 0 0 0 0,0 0 1 0 0,0 1-1 0 0,0-1 0 0 0,0 0 0 0 0,0 0 0 0 0,0 0 0 0 0,1 0 0 0 0,-1 1 0 0 0,0-1 0 0 0,0 0 0 0 0,0 0 1 0 0,0 0-1 0 0,0 1 0 0 0,0-1 0 0 0,5 8-135 0 0,0-2 215 0 0,1 1 0 0 0,0-1 0 0 0,0 0-1 0 0,0 0 1 0 0,1-1 0 0 0,0 0-1 0 0,0 0 1 0 0,9 4 0 0 0,-12-7-79 0 0,0-1 0 0 0,0 0 1 0 0,0 0-1 0 0,0 0 0 0 0,0-1 0 0 0,0 0 0 0 0,1 1 1 0 0,-1-2-1 0 0,0 1 0 0 0,0 0 0 0 0,0-1 1 0 0,0 1-1 0 0,0-1 0 0 0,1-1 0 0 0,-2 1 0 0 0,1 0 1 0 0,0-1-1 0 0,4-2 0 0 0,13-7 12 0 0,-1-1 0 0 0,0-1 0 0 0,-1 0 1 0 0,0-2-1 0 0,-2 0 0 0 0,1-1 0 0 0,19-25 0 0 0,95-133 84 0 0,-113 148 60 0 0,-12 17 133 0 0,-1 1 0 0 0,0-1 1 0 0,0 0-1 0 0,-1-1 0 0 0,5-10 0 0 0,-10 19 158 0 0,2 0-170 0 0,-2 0-275 0 0,0 1 1 0 0,0 0 0 0 0,0 0 0 0 0,0 0-1 0 0,0 0 1 0 0,0 0 0 0 0,1-1 0 0 0,-1 1-1 0 0,0 0 1 0 0,0 0 0 0 0,0 0 0 0 0,0 0-1 0 0,0 0 1 0 0,0-1 0 0 0,0 1 0 0 0,0 0-1 0 0,0 0 1 0 0,1 0 0 0 0,-1 0 0 0 0,0 0 0 0 0,0 0-1 0 0,0 0 1 0 0,0 0 0 0 0,0 0 0 0 0,1 0-1 0 0,-1-1 1 0 0,0 1 0 0 0,0 0 0 0 0,0 0-1 0 0,0 0 1 0 0,0 0 0 0 0,1 0 0 0 0,-1 0-1 0 0,0 0 1 0 0,0 0 0 0 0,0 0 0 0 0,0 0-1 0 0,1 0 1 0 0,-1 0 0 0 0,0 0 0 0 0,0 1-1 0 0,0-1 1 0 0,0 0 0 0 0,0 0 0 0 0,1 0-1 0 0,-1 0 1 0 0,0 0 0 0 0,0 0 0 0 0,0 0 0 0 0,0 0-1 0 0,0 0 1 0 0,0 0 0 0 0,0 1 0 0 0,1-1-1 0 0,-1 0 1 0 0,0 0 0 0 0,0 0 0 0 0,0 0-1 0 0,0 0 1 0 0,0 1 0 0 0,0-1 0 0 0,0 0-1 0 0,0 0 1 0 0,0 0 0 0 0,0 0 0 0 0,0 0-1 0 0,0 1 1 0 0,-3 69 515 0 0,-22 114 0 0 0,13-111-88 0 0,-5 123 1 0 0,16-167-434 0 0,0-17-41 0 0,0 1 1 0 0,1-1-1 0 0,1 0 0 0 0,-1 0 1 0 0,2 0-1 0 0,0 0 1 0 0,0 0-1 0 0,1 0 0 0 0,0-1 1 0 0,1 1-1 0 0,1-1 1 0 0,7 15-1 0 0,-11-24-326 0 0,0-1 0 0 0,0 0-1 0 0,0 0 1 0 0,0 0 0 0 0,0 0 0 0 0,0-1-1 0 0,0 1 1 0 0,0 0 0 0 0,1 0 0 0 0,-1-1-1 0 0,0 1 1 0 0,0 0 0 0 0,1-1 0 0 0,-1 0 0 0 0,0 1-1 0 0,1-1 1 0 0,-1 0 0 0 0,0 1 0 0 0,1-1-1 0 0,-1 0 1 0 0,1 0 0 0 0,2 0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6.5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100 539 80 0 0,'0'36'4793'0'0,"-2"13"57"0"0,3-37-2722 0 0,-1-1 0 0 0,-1 0 0 0 0,1 0 0 0 0,-2 0 0 0 0,-5 22 3468 0 0,-18-49-3453 0 0,16 2-1935 0 0,1-1 0 0 0,0-1-1 0 0,1 1 1 0 0,0-1 0 0 0,2 0 0 0 0,0-1 0 0 0,0 1 0 0 0,2-1-1 0 0,0 0 1 0 0,1 0 0 0 0,0-33 0 0 0,3 18 154 0 0,1 1 0 0 0,1-1-1 0 0,1 1 1 0 0,2 0 0 0 0,17-53 0 0 0,-16 68-362 0 0,0 0 0 0 0,0 1 0 0 0,2 0 0 0 0,0 0 0 0 0,0 1 0 0 0,2 0 0 0 0,-1 0 0 0 0,2 1 0 0 0,0 1 0 0 0,0 0 0 0 0,1 1 0 0 0,1 0 0 0 0,0 1 0 0 0,0 0 0 0 0,18-8 0 0 0,-26 16 0 0 0,-1-1 0 0 0,1 1 0 0 0,0 1 0 0 0,0-1 0 0 0,0 1 0 0 0,0 0 0 0 0,0 0 0 0 0,1 1 0 0 0,-1-1 0 0 0,0 2 0 0 0,0-1 0 0 0,0 1 0 0 0,0-1 0 0 0,0 2 0 0 0,1-1 0 0 0,9 4 0 0 0,-9-1 0 0 0,0 0 0 0 0,0 0 0 0 0,-1 0 0 0 0,1 1 0 0 0,-1 0 0 0 0,0 0 0 0 0,0 1 0 0 0,-1 0 0 0 0,0 0 0 0 0,0 0 0 0 0,7 10 0 0 0,-1 5 0 0 0,0 0 0 0 0,-1 1 0 0 0,-1 0 0 0 0,-1 0 0 0 0,-1 1 0 0 0,-1 0 0 0 0,5 39 0 0 0,-9-43 0 0 0,0 1 0 0 0,-1 0 0 0 0,-2 0 0 0 0,0 0 0 0 0,0 0 0 0 0,-2 0 0 0 0,-1-1 0 0 0,0 1 0 0 0,-14 34 0 0 0,12-40 0 0 0,0 0 0 0 0,-2 0 0 0 0,0-1 0 0 0,0 0 0 0 0,-1 0 0 0 0,-1-1 0 0 0,0 0 0 0 0,-1-1 0 0 0,0 0 0 0 0,-1 0 0 0 0,0-1 0 0 0,0-1 0 0 0,-18 10 0 0 0,26-17-282 0 0,0 0-1 0 0,0 0 1 0 0,-1 0-1 0 0,1-1 1 0 0,-1 1 0 0 0,1-1-1 0 0,-8 1 1 0 0,8-2-152 0 0,1 1 0 0 0,-1-1 1 0 0,1 0-1 0 0,-1 0 0 0 0,1-1 0 0 0,-1 1 1 0 0,1-1-1 0 0,0 1 0 0 0,-1-1 1 0 0,1 0-1 0 0,-1 0 0 0 0,1-1 1 0 0,0 1-1 0 0,0-1 0 0 0,0 1 0 0 0,0-1 1 0 0,0 0-1 0 0,0 0 0 0 0,0 0 1 0 0,1-1-1 0 0,-1 1 0 0 0,1-1 1 0 0,0 1-1 0 0,-1-1 0 0 0,1 0 0 0 0,-3-5 1 0 0,3-25-13253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7.0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91 32 0 0,'0'-33'26665'0'0,"17"20"-27127"0"0,-4 3 1507 0 0,-8 6-625 0 0,0 1 0 0 0,0-1-1 0 0,1 1 1 0 0,-1-1 0 0 0,0 2-1 0 0,1-1 1 0 0,0 0 0 0 0,0 1 0 0 0,0 0-1 0 0,0 1 1 0 0,0-1 0 0 0,7 0-1 0 0,-1 3-388 0 0,-11-1-31 0 0,0 0 0 0 0,-1 1 0 0 0,1-1 0 0 0,0 0 0 0 0,-1 1 0 0 0,1-1 0 0 0,-1 1 0 0 0,1-1 0 0 0,0 1 0 0 0,-1-1 0 0 0,1 1 0 0 0,-1-1 0 0 0,1 1 0 0 0,-1-1 0 0 0,1 1 0 0 0,-1 0 0 0 0,0-1 0 0 0,1 1 0 0 0,-1 0 0 0 0,0-1 0 0 0,1 1 0 0 0,-1 0 0 0 0,0 0 0 0 0,0-1 0 0 0,0 1 0 0 0,0 0 0 0 0,0 0 0 0 0,0-1 0 0 0,0 1 0 0 0,0 0 0 0 0,0 1 0 0 0,5 43-2780 0 0,-13 15-7365 0 0,1-6 1556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7.46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69 500 0 0,'17'-11'20962'0'0,"71"-39"-14931"0"0,-84 49-5726 0 0,0-1 0 0 0,0 1 0 0 0,-1 0 0 0 0,1 1 0 0 0,0-1 0 0 0,0 0 0 0 0,0 1 0 0 0,0 0 1 0 0,0 0-1 0 0,0 0 0 0 0,0 1 0 0 0,0-1 0 0 0,0 1 0 0 0,0 0 0 0 0,5 2 0 0 0,0 2 23 0 0,-2 3-263 0 0,-3 3-65 0 0,-4 6 0 0 0,-5 0 0 0 0,-2-3 0 0 0,3-2 0 0 0,0-4-79 0 0,3-6-511 0 0,-2 1-508 0 0,2-1 663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3.7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0 895 312 0 0,'0'0'7558'0'0,"4"-4"-6963"0"0,17-22 2394 0 0,-21 24-2635 0 0,0-1 0 0 0,0 1 0 0 0,1 0 0 0 0,-1-1 0 0 0,1 1 0 0 0,0 0-1 0 0,0-1 1 0 0,0 1 0 0 0,0 0 0 0 0,0 0 0 0 0,0 0 0 0 0,3-3 0 0 0,3-8 1954 0 0,21-38 149 0 0,68-92-1 0 0,-68 104-2036 0 0,59-80 754 0 0,-32 47-172 0 0,-2-3 0 0 0,64-126 1 0 0,-104 175-382 0 0,1 1 1 0 0,22-32-1 0 0,-35 56-544 0 0,-2 0-70 0 0,1 1 1 0 0,0 0-1 0 0,0-1 1 0 0,0 1-1 0 0,0 0 0 0 0,0 0 1 0 0,0-1-1 0 0,0 1 0 0 0,0 0 1 0 0,0-1-1 0 0,0 1 1 0 0,0 0-1 0 0,0-1 0 0 0,0 1 1 0 0,0 0-1 0 0,0-1 1 0 0,0 1-1 0 0,0 0 0 0 0,0-1 1 0 0,1 1-1 0 0,-1 0 0 0 0,0 0 1 0 0,0-1-1 0 0,0 1 1 0 0,1 0-1 0 0,-1 0 0 0 0,0-1 1 0 0,0 1-1 0 0,0 0 0 0 0,1 0 1 0 0,-1 0-1 0 0,0-1 1 0 0,0 1-1 0 0,1 0 0 0 0,-1 0 1 0 0,0 0-1 0 0,1 0 1 0 0,-1 0-1 0 0,0-1 0 0 0,1 1 1 0 0,-1 0-1 0 0,0 0 0 0 0,0 0 1 0 0,1 0-1 0 0,-1 0 1 0 0,0 0-1 0 0,1 0 0 0 0,-1 0 1 0 0,0 0-1 0 0,1 0 0 0 0,-1 0 1 0 0,0 0-1 0 0,1 1 1 0 0,-1-1-1 0 0,0 0 0 0 0,1 0 1 0 0,-1 0-1 0 0,0 0 1 0 0,0 0-1 0 0,1 1 0 0 0,-1-1 1 0 0,0 0-1 0 0,1 1 0 0 0,16 17 458 0 0,-1 18-214 0 0,-2 1 0 0 0,-1 0 0 0 0,-2 0 0 0 0,7 43 0 0 0,-6-26 128 0 0,21 61-1 0 0,58 153-378 0 0,-88-258 0 0 0,1 0 0 0 0,-3 1 0 0 0,0 4 0 0 0,-2 1 0 0 0,-4-3 0 0 0,1-3 0 0 0,-4-1 0 0 0,2 0 0 0 0,-1-3 0 0 0,-3-1 0 0 0,-44 16 0 0 0,39-16 0 0 0,8-4 0 0 0,-10-2 0 0 0,15 1 0 0 0,-2 1 0 0 0,-1-1 0 0 0,1 0 0 0 0,-1 0 0 0 0,0-1 0 0 0,1 1 0 0 0,-1-1 0 0 0,-6-2 0 0 0,-17-5 0 0 0,8 5 0 0 0,-1 0 0 0 0,0 2 0 0 0,1 0 0 0 0,-1 1 0 0 0,-23 3 0 0 0,19-1 0 0 0,0-1 0 0 0,0-1 0 0 0,-27-3 0 0 0,-20-1 0 0 0,60 3 0 0 0,-5 0 0 0 0,2-1 0 0 0,2 0 0 0 0,-6-4-2663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5.8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1527 424 0 0,'0'0'20280'0'0,"2"-7"-19711"0"0,95-325 5028 0 0,87-166-4231 0 0,-122 338-551 0 0,103-200 404 0 0,-132 294-1044 0 0,-23 47 246 0 0,1 0 1 0 0,26-32 0 0 0,-36 50-370 0 0,-1 1-38 0 0,0-1 1 0 0,0 1-1 0 0,0-1 0 0 0,1 1 1 0 0,-1-1-1 0 0,0 1 1 0 0,0 0-1 0 0,1-1 1 0 0,-1 1-1 0 0,0 0 1 0 0,0-1-1 0 0,1 1 1 0 0,-1 0-1 0 0,0-1 1 0 0,1 1-1 0 0,-1 0 1 0 0,1-1-1 0 0,-1 1 0 0 0,0 0 1 0 0,1 0-1 0 0,-1 0 1 0 0,1-1-1 0 0,-1 1 1 0 0,0 0-1 0 0,1 0 1 0 0,-1 0-1 0 0,1 0 1 0 0,7-5 570 0 0,-4 4-570 0 0,-1 19-15 0 0,-1 0 0 0 0,-1 0 0 0 0,-1-5 0 0 0,0 0 0 0 0,5 59 0 0 0,3 0 0 0 0,29 115 0 0 0,-4-22 0 0 0,-17-58 0 0 0,6-1 0 0 0,4-1 0 0 0,71 184 0 0 0,-94-281 0 0 0,0 6 0 0 0,0-4 0 0 0,0 0 0 0 0,-3-9-122 0 0,0 0 0 0 0,1-1 0 0 0,-1 1 0 0 0,0-1-1 0 0,0 1 1 0 0,1 0 0 0 0,-1-1 0 0 0,0 1 0 0 0,0 0 0 0 0,0-1 0 0 0,0 1 0 0 0,0 0-1 0 0,0-1 1 0 0,0 1 0 0 0,0 0 0 0 0,0-1 0 0 0,0 1 0 0 0,-1 0 0 0 0,1-1 0 0 0,0 1-1 0 0,0 0 1 0 0,-1-1 0 0 0,1 1 0 0 0,0 0 0 0 0,-1-1 0 0 0,1 1 0 0 0,0-1 0 0 0,-1 1-1 0 0,1-1 1 0 0,-1 1 0 0 0,1-1 0 0 0,-1 1 0 0 0,1-1 0 0 0,-1 0 0 0 0,1 1 0 0 0,-1-1-1 0 0,0 0 1 0 0,1 1 0 0 0,-1-1 0 0 0,1 0 0 0 0,-1 0 0 0 0,0 1 0 0 0,1-1 0 0 0,-1 0-1 0 0,-1 0 1 0 0,-23-5-6880 0 0,15-1 3501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6.2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75 752 0 0,'0'0'10525'0'0,"2"-4"-9034"0"0,1-1-1238 0 0,1 0 0 0 0,-1 1 0 0 0,1 0 0 0 0,0 0 0 0 0,0 0 0 0 0,0 0 1 0 0,0 1-1 0 0,0-1 0 0 0,1 1 0 0 0,0 0 0 0 0,0 1 0 0 0,0-1 0 0 0,6-2 0 0 0,1 1 885 0 0,0 1 0 0 0,-1 0 0 0 0,1 0 0 0 0,0 1 0 0 0,22 0 0 0 0,-9 2 1410 0 0,0 1 0 0 0,45 8-1 0 0,-2 7-562 0 0,-31-5-2767 0 0,1-1 0 0 0,45 6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7.72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87 504 0 0,'-9'-24'7064'0'0,"8"21"-6157"0"0,1 0 0 0 0,0-1 0 0 0,-1 1 0 0 0,1 0 0 0 0,0 0-1 0 0,1-1 1 0 0,17-35 16159 0 0,-16 39-16597 0 0,11 43-224 0 0,-2 1 1 0 0,-1 0-1 0 0,-2 1 1 0 0,2 68-1 0 0,-3-46-156 0 0,5 432-89 0 0,-11-162 0 0 0,7-259 0 0 0,-2-163 0 0 0,2 6 0 0 0,3-39 0 0 0,34-149 0 0 0,-33 202 0 0 0,2-2 0 0 0,34-102 0 0 0,-37 138 0 0 0,2 1 0 0 0,0 0 0 0 0,3 0 0 0 0,0 2 0 0 0,28-37 0 0 0,1 25 0 0 0,-23 23 0 0 0,-14 10 0 0 0,0 1 0 0 0,0 1 0 0 0,0-1 0 0 0,1 1 0 0 0,0 1 0 0 0,0 0 0 0 0,0 0 0 0 0,18-5 0 0 0,-16 8 0 0 0,3 4 0 0 0,-12-1 0 0 0,0 0 0 0 0,-1 0 0 0 0,1 0 0 0 0,0 0 0 0 0,-1 0 0 0 0,1 0 0 0 0,-1 0 0 0 0,0 1 0 0 0,0-1 0 0 0,0 1 0 0 0,0-1 0 0 0,0 0 0 0 0,-1 1 0 0 0,1 0 0 0 0,-1-1 0 0 0,1 1 0 0 0,-1-1 0 0 0,0 1 0 0 0,0 0 0 0 0,0-1 0 0 0,-1 4 0 0 0,1-5 0 0 0,-3 37 0 0 0,-1 0 0 0 0,-2-1 0 0 0,-1 1 0 0 0,-2-1 0 0 0,-23 59 0 0 0,28-80 0 0 0,3-1 0 0 0,4-2 0 0 0,3-6 0 0 0,3-3 0 0 0,4-5 0 0 0,1-1 0 0 0,0-2 0 0 0,-1 0 0 0 0,0 0 0 0 0,15-8 0 0 0,22-6 0 0 0,-44 17 0 0 0,0 0 0 0 0,1 0 0 0 0,-1 1 0 0 0,1-1 0 0 0,-1 1 0 0 0,1 1 0 0 0,-1 0 0 0 0,1 0 0 0 0,-1 0 0 0 0,0 0 0 0 0,1 1 0 0 0,-1 0 0 0 0,0 1 0 0 0,0-1 0 0 0,0 1 0 0 0,-1 0 0 0 0,1 1 0 0 0,9 6 0 0 0,1 4 0 0 0,-1-1 0 0 0,0 2 0 0 0,-1 0 0 0 0,13 19 0 0 0,-16-21 0 0 0,-1 1 0 0 0,-1 0 0 0 0,0 1 0 0 0,-1 0 0 0 0,0 0 0 0 0,-2 0 0 0 0,1 1 0 0 0,-2 0 0 0 0,0 0 0 0 0,4 30 0 0 0,-8-33 0 0 0,-1 0 0 0 0,0 1 0 0 0,-2-1 0 0 0,1 0 0 0 0,-1 0 0 0 0,-1 0 0 0 0,-1 0 0 0 0,1 0 0 0 0,-2-1 0 0 0,-9 20 0 0 0,2-11 0 0 0,-1-2 0 0 0,0 1 0 0 0,-2-2 0 0 0,0 0 0 0 0,-27 25 0 0 0,-94 67 0 0 0,127-104 0 0 0,-1-1 0 0 0,1 0 0 0 0,-1 0 0 0 0,0-1 0 0 0,0 0 0 0 0,0 0 0 0 0,0-1 0 0 0,-1-1 0 0 0,1 0 0 0 0,-1 0 0 0 0,0-1 0 0 0,0 0 0 0 0,1-1 0 0 0,-1-1 0 0 0,0 1 0 0 0,-18-5 0 0 0,20 2-464 0 0,0-2 0 0 0,0 1 0 0 0,0-1 0 0 0,0-1 0 0 0,-12-9 1 0 0,16 11-245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8.8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81 202 852 0 0,'0'0'1404'0'0,"-8"-44"11038"0"0,12 38-11853 0 0,0-1 0 0 0,0 1 0 0 0,0 0 0 0 0,1 0 0 0 0,0 0 0 0 0,0 1 0 0 0,1-1 0 0 0,-1 1 0 0 0,1 1 0 0 0,0-1 0 0 0,1 1 0 0 0,-1 0 0 0 0,9-4 0 0 0,0 0 204 0 0,1 0 0 0 0,0 2 0 0 0,0 0 0 0 0,32-8 0 0 0,-41 13-656 0 0,0 0 0 0 0,0 1 0 0 0,0 0 0 0 0,0 0 0 0 0,0 1 0 0 0,0-1 0 0 0,0 2 0 0 0,0-1 0 0 0,0 1 0 0 0,0 0 1 0 0,-1 0-1 0 0,1 1 0 0 0,-1 0 0 0 0,1 0 0 0 0,-1 0 0 0 0,0 1 0 0 0,0 0 0 0 0,-1 0 0 0 0,1 1 0 0 0,-1-1 0 0 0,0 1 0 0 0,0 0 0 0 0,6 9 0 0 0,6 9 24 0 0,-1 1 1 0 0,-1 1-1 0 0,-1 0 0 0 0,14 36 1 0 0,-20-47-1103 0 0,-3-14 268 0 0,-3-27-124 0 0,-5-25 207 0 0,0 26 15 0 0,2 17 592 0 0,0 1 1 0 0,0-1-1 0 0,-1 0 1 0 0,0 0-1 0 0,-1 1 1 0 0,0-1 0 0 0,0 1-1 0 0,-1 0 1 0 0,0 0-1 0 0,0 0 1 0 0,-1 0-1 0 0,0 1 1 0 0,0 0 0 0 0,0 0-1 0 0,-1 0 1 0 0,-1 0-1 0 0,1 1 1 0 0,-1 0-1 0 0,0 1 1 0 0,0 0 0 0 0,-10-6-1 0 0,12 11 34 0 0,-1-1-1 0 0,1 1 1 0 0,-1 0-1 0 0,0 1 1 0 0,1 0-1 0 0,-1 0 1 0 0,1 0-1 0 0,-11 4 1 0 0,1 1 122 0 0,0 1 1 0 0,1 1-1 0 0,0 1 1 0 0,0 0-1 0 0,1 0 0 0 0,0 2 1 0 0,0-1-1 0 0,1 2 1 0 0,1 0-1 0 0,0 0 1 0 0,-16 24-1 0 0,5-3 381 0 0,1 0 1 0 0,2 2-1 0 0,-26 65 0 0 0,29-59-540 0 0,1 1-1 0 0,3 0 0 0 0,1 1 0 0 0,2 1 1 0 0,2-1-1 0 0,3 1 0 0 0,0 0 0 0 0,3 1 1 0 0,2-1-1 0 0,2 0 0 0 0,2 0 0 0 0,1 0 1 0 0,3-1-1 0 0,25 77 0 0 0,-23-87-13 0 0,1-1 0 0 0,2-1 0 0 0,1 0 0 0 0,1-1 0 0 0,25 34 0 0 0,-35-57 0 0 0,1 1 0 0 0,0-1 0 0 0,0 0 0 0 0,0 0 0 0 0,1-1 0 0 0,0 0 0 0 0,0-1 0 0 0,1 1 0 0 0,-1-1 0 0 0,1-1 0 0 0,0 0 0 0 0,0 0 0 0 0,1-1 0 0 0,-1 0 0 0 0,1-1 0 0 0,0 0 0 0 0,0 0 0 0 0,-1-1 0 0 0,1 0 0 0 0,0-1 0 0 0,0 0 0 0 0,0 0 0 0 0,16-4 0 0 0,14-5 0 0 0,-1-1 0 0 0,-1-2 0 0 0,0-2 0 0 0,55-29 0 0 0,-21 11 0 0 0,-59 26-1649 0 0,0-1 1 0 0,-1-1-1 0 0,14-10 1 0 0,5-4-3564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7.43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1 107 2064 0 0,'14'37'6083'0'0,"11"44"0"0"0,4 41-730 0 0,-3-10-4377 0 0,-5-33-877 0 0,-4 0 1 0 0,-4 1 0 0 0,7 158 0 0 0,-19-217-88 0 0,-6 88 84 0 0,4-98-73 0 0,-1 0 1 0 0,0 0-1 0 0,-1 0 0 0 0,0 0 0 0 0,-1-1 0 0 0,0 1 1 0 0,-9 15-1 0 0,13-25-20 0 0,-1 0 1 0 0,1-1-1 0 0,0 1 1 0 0,0 0-1 0 0,-1-1 1 0 0,1 1-1 0 0,-1 0 1 0 0,1 0-1 0 0,-1-1 1 0 0,1 1-1 0 0,-1-1 1 0 0,1 1-1 0 0,-1 0 1 0 0,1-1-1 0 0,-1 1 1 0 0,0-1-1 0 0,1 1 1 0 0,-1-1-1 0 0,0 0 0 0 0,0 1 1 0 0,1-1-1 0 0,-1 0 1 0 0,0 1-1 0 0,0-1 1 0 0,1 0-1 0 0,-1 0 1 0 0,0 0-1 0 0,0 0 1 0 0,0 0-1 0 0,1 0 1 0 0,-1 0-1 0 0,0 0 1 0 0,0 0-1 0 0,0 0 1 0 0,-1 0-1 0 0,1-1-5 0 0,0 0 1 0 0,0 0-1 0 0,1 0 0 0 0,-1-1 1 0 0,0 1-1 0 0,0 0 0 0 0,0 0 1 0 0,1 0-1 0 0,-1-1 0 0 0,1 1 1 0 0,-1 0-1 0 0,1-1 0 0 0,-1 1 0 0 0,1-1 1 0 0,0 1-1 0 0,0 0 0 0 0,-1-1 1 0 0,1 1-1 0 0,0-3 0 0 0,5-276-904 0 0,0 220 613 0 0,3 0 0 0 0,26-97 0 0 0,-14 92-51 0 0,2 2 0 0 0,53-105 0 0 0,-57 134 278 0 0,1 2 0 0 0,2 0 0 0 0,1 1 1 0 0,1 1-1 0 0,2 1 0 0 0,38-34 1 0 0,-58 58 84 0 0,0 0 1 0 0,1 1-1 0 0,-1-1 1 0 0,1 1-1 0 0,0 1 0 0 0,1-1 1 0 0,-1 1-1 0 0,0 0 1 0 0,1 1-1 0 0,0-1 1 0 0,-1 1-1 0 0,1 0 1 0 0,0 1-1 0 0,0 0 1 0 0,0 0-1 0 0,0 1 1 0 0,0-1-1 0 0,0 1 1 0 0,14 2-1 0 0,-18 0 15 0 0,0-1 1 0 0,1 1-1 0 0,-1-1 1 0 0,0 1-1 0 0,0 0 0 0 0,0 0 1 0 0,0 0-1 0 0,0 1 1 0 0,0-1-1 0 0,-1 1 1 0 0,1 0-1 0 0,-1-1 0 0 0,0 1 1 0 0,1 0-1 0 0,1 5 1 0 0,27 51 477 0 0,-23-38-354 0 0,-1 1 1 0 0,-1-1-1 0 0,-1 1 1 0 0,-1 0-1 0 0,2 36 0 0 0,-5 116-98 0 0,-2-88-716 0 0,0-73 433 0 0,2 26-1917 0 0,-1-38 1824 0 0,0 0-1 0 0,0 0 0 0 0,0 0 0 0 0,0 0 0 0 0,0-1 0 0 0,1 1 0 0 0,-1 0 1 0 0,0 0-1 0 0,1 0 0 0 0,-1 0 0 0 0,1 0 0 0 0,-1-1 0 0 0,1 1 0 0 0,-1 0 1 0 0,9 5-3487 0 0,-8-5 3487 0 0,0-1-1 0 0,0 0 0 0 0,0 0 0 0 0,0 1 0 0 0,1-1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9.74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1 640 0 0,'-7'2'27899'0'0,"24"3"-27463"0"0,1 0 1 0 0,0-1 0 0 0,0-1-1 0 0,0-1 1 0 0,0 0 0 0 0,1-2 0 0 0,19-1-1 0 0,33 3 299 0 0,103-1-735 0 0,-81-3 0 0 0,-81 3 0 0 0,2 0 0 0 0,0-1 0 0 0,-6 1-93 0 0,3 1-2907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1.0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0 20 0 0,'0'0'22913'0'0,"1"4"-22186"0"0,19 52 3042 0 0,-10-32-2755 0 0,-2 0-1 0 0,8 34 0 0 0,-3 37 132 0 0,1 186 0 0 0,-13-267-1137 0 0,-1-7-8 0 0,1 47 0 0 0,10 65 0 0 0,-9-106 0 0 0,1 1 0 0 0,-2-2 0 0 0,-1-13 0 0 0,0 1 0 0 0,0 0 0 0 0,0 0 0 0 0,0 0 0 0 0,1 0 0 0 0,-1 0 0 0 0,0 0 0 0 0,0 0 0 0 0,0 0 0 0 0,0 0 0 0 0,0-1 0 0 0,0 1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1 0 0 0,0-1 0 0 0,0 0 0 0 0,0 0 0 0 0,0 0 0 0 0,1 0 0 0 0,-1 0 0 0 0,0 0 0 0 0,0 0 0 0 0,0 0 0 0 0,0 0 0 0 0,0 0 0 0 0,0 1 0 0 0,0-1 0 0 0,0 0 0 0 0,0 0 0 0 0,0 0 0 0 0,0 0 0 0 0,0 0 0 0 0,0 0 0 0 0,0 0 0 0 0,0 1 0 0 0,0-1 0 0 0,0 0 0 0 0,4-25 0 0 0,23-152 0 0 0,-15 130 0 0 0,2 0 0 0 0,35-78 0 0 0,-42 108 0 0 0,0 0 0 0 0,2 1 0 0 0,0-1 0 0 0,1 2 0 0 0,0-1 0 0 0,1 2 0 0 0,1-1 0 0 0,0 2 0 0 0,1-1 0 0 0,28-21 0 0 0,-33 30 0 0 0,3-1 0 0 0,0 2 0 0 0,0 1 0 0 0,0 0 0 0 0,-2 0 0 0 0,3 2 0 0 0,1 1 0 0 0,-4 4 0 0 0,-5 0 0 0 0,-1 0 0 0 0,1 0 0 0 0,-1 1 0 0 0,-1-1 0 0 0,1 1 0 0 0,-1 0 0 0 0,1-1 0 0 0,-1 1 0 0 0,-1 0 0 0 0,1 0 0 0 0,-1 1 0 0 0,1-1 0 0 0,-2 0 0 0 0,2 7 0 0 0,0-1 0 0 0,4 22 0 0 0,-1 0 0 0 0,1 42 0 0 0,-5-45 0 0 0,2 0 0 0 0,0 0 0 0 0,10 33 0 0 0,-9-44 0 0 0,-3-9 0 0 0,1 0 0 0 0,1 0 0 0 0,-1 0 0 0 0,8 17 0 0 0,-4-15-2492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1.8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34 544 0 0,'0'0'17651'0'0,"2"5"-16573"0"0,6 17 350 0 0,0 1 1 0 0,-2 0-1 0 0,-1 0 0 0 0,4 45 0 0 0,-2 105 1711 0 0,-6-89-1961 0 0,0 198-178 0 0,4 71 36 0 0,-4-313-1036 0 0,-5 58 0 0 0,-4 17 0 0 0,6-108 0 0 0,-3-33 0 0 0,1-14 0 0 0,2 0 0 0 0,2 0 0 0 0,2 0 0 0 0,12-68 0 0 0,-6 46 0 0 0,8-38-268 0 0,5 0-1 0 0,5 1 1 0 0,3 1 0 0 0,5 1-1 0 0,52-102 1 0 0,39-35-534 0 0,-122 228 821 0 0,1 1-1 0 0,-1 0 1 0 0,1 0 0 0 0,1 0 0 0 0,-1 1 0 0 0,1-1 0 0 0,0 1-1 0 0,0 0 1 0 0,0 1 0 0 0,0-1 0 0 0,0 1 0 0 0,1 0 0 0 0,0 0-1 0 0,7-2 1 0 0,-10 4 7 0 0,-1 1 0 0 0,1-1 0 0 0,0 1 1 0 0,0 0-1 0 0,0 0 0 0 0,0 0 0 0 0,-1 0 0 0 0,1 0 0 0 0,0 1 0 0 0,0-1 0 0 0,0 1 0 0 0,-1 0 0 0 0,1-1 0 0 0,0 2 0 0 0,-1-1 0 0 0,1 0 0 0 0,-1 0 0 0 0,1 1 1 0 0,-1-1-1 0 0,0 1 0 0 0,1 0 0 0 0,-1 0 0 0 0,0 0 0 0 0,0 0 0 0 0,0 0 0 0 0,-1 0 0 0 0,1 0 0 0 0,0 1 0 0 0,-1-1 0 0 0,1 1 0 0 0,-1-1 0 0 0,0 1 0 0 0,1 3 1 0 0,10 23 68 0 0,-1 1 1 0 0,-1 1-1 0 0,-2-1 1 0 0,-1 2 0 0 0,-1-1-1 0 0,1 42 1 0 0,-4 1 191 0 0,-11 117 0 0 0,6-186-287 0 0,0 36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2.77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0 457 352 0 0,'0'0'12149'0'0,"4"3"-11297"0"0,9 11 1623 0 0,-1 1 0 0 0,0 0-1 0 0,12 21 1 0 0,-11-17-720 0 0,1 0-1 0 0,16 19 0 0 0,-25-35-1582 0 0,0 0-1 0 0,0 0 1 0 0,1 0-1 0 0,-1 0 0 0 0,1-1 1 0 0,0 0-1 0 0,-1 0 1 0 0,1 0-1 0 0,0-1 1 0 0,0 0-1 0 0,0 0 0 0 0,0-1 1 0 0,0 1-1 0 0,0-1 1 0 0,9-1-1 0 0,-4-2-86 0 0,0 0-1 0 0,-1-1 1 0 0,1 0 0 0 0,-1 0-1 0 0,0-1 1 0 0,0-1-1 0 0,0 1 1 0 0,0-2 0 0 0,-1 1-1 0 0,0-1 1 0 0,11-12 0 0 0,13-14-210 0 0,38-49 0 0 0,-68 78 109 0 0,5-6-105 0 0,-1 0 0 0 0,0 0 0 0 0,-1-1 0 0 0,0 0 0 0 0,0 0 0 0 0,-1 0 0 0 0,-1-1 0 0 0,0 0-1 0 0,0 0 1 0 0,3-24 0 0 0,-5 11-271 0 0,-1-1 0 0 0,-2 1 0 0 0,0-1 1 0 0,-6-32-1 0 0,5 47 229 0 0,1 0 1 0 0,-2-1 0 0 0,1 1 0 0 0,-1 0 0 0 0,-1 1-1 0 0,-5-12 1 0 0,7 18 141 0 0,-1 0 0 0 0,0 0-1 0 0,0 0 1 0 0,0 1 0 0 0,0-1 0 0 0,0 1-1 0 0,-1-1 1 0 0,1 1 0 0 0,-1 0 0 0 0,0 1-1 0 0,0-1 1 0 0,0 1 0 0 0,0-1-1 0 0,0 1 1 0 0,-1 1 0 0 0,1-1 0 0 0,-1 0-1 0 0,-7-1 1 0 0,8 3 31 0 0,1 0 1 0 0,-1 0-1 0 0,1 1 0 0 0,-1-1 0 0 0,1 1 1 0 0,-1-1-1 0 0,1 1 0 0 0,-1 0 1 0 0,1 1-1 0 0,0-1 0 0 0,0 0 0 0 0,0 1 1 0 0,0 0-1 0 0,0 0 0 0 0,0 0 0 0 0,0 0 1 0 0,0 0-1 0 0,1 0 0 0 0,-4 4 1 0 0,-4 4 35 0 0,0 1 0 0 0,0 0 1 0 0,-8 14-1 0 0,12-15 6 0 0,0 0 0 0 0,0 1-1 0 0,1 0 1 0 0,0 0 0 0 0,1 0 0 0 0,0 1 0 0 0,1 0-1 0 0,0-1 1 0 0,-1 23 0 0 0,3-27-22 0 0,1 1-1 0 0,0-1 1 0 0,0 1-1 0 0,0 0 0 0 0,1-1 1 0 0,1 1-1 0 0,-1-1 1 0 0,1 0-1 0 0,1 1 1 0 0,-1-1-1 0 0,1 0 1 0 0,0 0-1 0 0,1-1 1 0 0,-1 1-1 0 0,2-1 1 0 0,5 9-1 0 0,-8-13-44 0 0,0-1 0 0 0,1 1-1 0 0,-1 0 1 0 0,0-1-1 0 0,1 0 1 0 0,-1 1 0 0 0,1-1-1 0 0,0 0 1 0 0,-1 0 0 0 0,1 0-1 0 0,0-1 1 0 0,-1 1-1 0 0,1-1 1 0 0,0 1 0 0 0,0-1-1 0 0,0 0 1 0 0,-1 0 0 0 0,1 0-1 0 0,0-1 1 0 0,0 1-1 0 0,0-1 1 0 0,-1 1 0 0 0,1-1-1 0 0,0 0 1 0 0,-1 0 0 0 0,1 0-1 0 0,3-2 1 0 0,5-2-187 0 0,-1-1 1 0 0,1 0 0 0 0,-1 0-1 0 0,0-1 1 0 0,9-9-1 0 0,1-2-139 0 0,-2 0-1 0 0,0-1 1 0 0,-1-1-1 0 0,-1-1 1 0 0,21-35-1 0 0,-15 22 999 0 0,-20 33-461 0 0,-1 0 134 0 0,-1 1-312 0 0,1 0 0 0 0,-1-1 1 0 0,0 1-1 0 0,0 0 0 0 0,0 0 1 0 0,0 0-1 0 0,0 0 0 0 0,0 0 0 0 0,0 0 1 0 0,1-1-1 0 0,-1 1 0 0 0,0 0 1 0 0,0 0-1 0 0,0 0 0 0 0,0 0 1 0 0,0 0-1 0 0,1 0 0 0 0,-1 0 1 0 0,0 0-1 0 0,0 0 0 0 0,0 0 0 0 0,0 0 1 0 0,1-1-1 0 0,-1 1 0 0 0,0 0 1 0 0,0 0-1 0 0,0 0 0 0 0,0 0 1 0 0,1 0-1 0 0,-1 1 0 0 0,0-1 1 0 0,0 0-1 0 0,0 0 0 0 0,0 0 0 0 0,1 0 1 0 0,-1 0-1 0 0,0 0 0 0 0,0 0 1 0 0,0 0-1 0 0,0 0 0 0 0,1 0 1 0 0,-1 0-1 0 0,0 1 0 0 0,0-1 1 0 0,0 0-1 0 0,0 0 0 0 0,0 0 0 0 0,0 0 1 0 0,0 0-1 0 0,1 0 0 0 0,-1 1 1 0 0,0-1-1 0 0,0 0 0 0 0,0 0 1 0 0,0 0-1 0 0,0 1 0 0 0,1 146 2484 0 0,0 2-611 0 0,1-115-1434 0 0,2 0 1 0 0,1 0-1 0 0,14 44 0 0 0,-16-67-1086 0 0,1-1 0 0 0,0 0 0 0 0,1 0 0 0 0,1 0 0 0 0,-1-1 1 0 0,9 12-1 0 0,18 9-5997 0 0,8-11-4128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3.7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10 517 756 0 0,'-9'5'14865'0'0,"14"7"-13956"0"0,0 1-1 0 0,0 1 1 0 0,-2-1 0 0 0,1 0 0 0 0,1 17 0 0 0,-4-17-385 0 0,2 1 1 0 0,-1-1 0 0 0,2 0-1 0 0,0 0 1 0 0,0 0 0 0 0,2-1-1 0 0,11 23 1 0 0,-16-33-482 0 0,0-1 0 0 0,0 1 0 0 0,0-1 0 0 0,1 1 0 0 0,-1-1 0 0 0,0 0 0 0 0,0 1 0 0 0,1-1 0 0 0,-1 0 0 0 0,1 0 0 0 0,-1 0 0 0 0,1 0 0 0 0,0 0 0 0 0,-1 0 0 0 0,1 0 0 0 0,0-1 0 0 0,0 1 0 0 0,-1-1 0 0 0,1 1 0 0 0,0-1 0 0 0,0 0 0 0 0,0 0 0 0 0,0 1 0 0 0,0-1 0 0 0,-1-1 0 0 0,1 1 0 0 0,0 0 0 0 0,0 0 0 0 0,0-1 0 0 0,0 1 0 0 0,-1-1 0 0 0,1 1 0 0 0,0-1 0 0 0,0 0 0 0 0,-1 0 0 0 0,1 1 0 0 0,-1-1 0 0 0,3-2 0 0 0,5-4 36 0 0,0-1 0 0 0,0 0-1 0 0,-1 0 1 0 0,15-19 0 0 0,-11 12 2 0 0,22-26-93 0 0,-2-1 1 0 0,-2-2-1 0 0,30-59 1 0 0,61-149-360 0 0,-117 242 361 0 0,22-54 57 0 0,-18 40 344 0 0,2 0 0 0 0,1 0 0 0 0,15-23 0 0 0,-25 45-12 0 0,-1 2-359 0 0,0 0 1 0 0,0-1-1 0 0,0 1 0 0 0,0 0 1 0 0,0 0-1 0 0,0 0 0 0 0,0-1 1 0 0,0 1-1 0 0,0 0 0 0 0,0 0 1 0 0,0 0-1 0 0,0-1 0 0 0,0 1 1 0 0,0 0-1 0 0,0 0 0 0 0,0 0 1 0 0,1-1-1 0 0,-1 1 0 0 0,0 0 1 0 0,0 0-1 0 0,0 0 0 0 0,0 0 1 0 0,0 0-1 0 0,1-1 0 0 0,-1 1 1 0 0,0 0-1 0 0,0 0 0 0 0,0 0 1 0 0,0 0-1 0 0,1 0 0 0 0,-1 0 1 0 0,0 0-1 0 0,0 0 0 0 0,0 0 1 0 0,1 0-1 0 0,-1-1 0 0 0,0 1 1 0 0,0 0-1 0 0,0 0 0 0 0,1 0 1 0 0,-1 0-1 0 0,0 0 0 0 0,0 1 1 0 0,1-1-1 0 0,-1 0 0 0 0,3 16 248 0 0,-1 0-1 0 0,-1 1 1 0 0,-1 0-1 0 0,0-1 0 0 0,-1 1 1 0 0,-1-1-1 0 0,-5 24 1 0 0,-1 20 89 0 0,5 32-270 0 0,4 0 1 0 0,4-1-1 0 0,19 108 0 0 0,-23-195-87 0 0,14 54 0 0 0,-9-48 0 0 0,1-4-34 0 0,-6-4-209 0 0,1-3 71 0 0,-1 0 0 0 0,1 0 0 0 0,-1 0-1 0 0,0 0 1 0 0,1 0 0 0 0,-1 0-1 0 0,0 0 1 0 0,0-1 0 0 0,0 1 0 0 0,0 0-1 0 0,0-1 1 0 0,0 1 0 0 0,0-1 0 0 0,0 1-1 0 0,0-1 1 0 0,-1 1 0 0 0,1-1 0 0 0,0-2-1 0 0,12-32-6052 0 0,-2 7-6266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4.6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1 664 112 0 0,'0'0'4961'0'0,"14"24"2366"0"0,-9-25-6793 0 0,0 1-1 0 0,0 0 1 0 0,0-1 0 0 0,-1 0 0 0 0,1 0 0 0 0,0-1 0 0 0,-1 1 0 0 0,1-1-1 0 0,-1 0 1 0 0,0 0 0 0 0,7-5 0 0 0,-4 2-132 0 0,0 0 0 0 0,0-1 0 0 0,-1 0 0 0 0,0 0 0 0 0,0-1 0 0 0,5-7 0 0 0,6-12-172 0 0,-1-2 1 0 0,21-51 0 0 0,-17 36 188 0 0,-1-1-224 0 0,-2 0 1 0 0,-3-1-1 0 0,-1 0 1 0 0,11-76-1 0 0,-21 56 854 0 0,-3 63-958 0 0,-2-47 854 0 0,10 22 1092 0 0,-7 27-2015 0 0,-1 0-1 0 0,0 0 1 0 0,0 0 0 0 0,0 0 0 0 0,1 0 0 0 0,-1 0-1 0 0,0 0 1 0 0,0 0 0 0 0,1 0 0 0 0,-1 0-1 0 0,0 0 1 0 0,0 0 0 0 0,0 0 0 0 0,1 0-1 0 0,-1 0 1 0 0,0 0 0 0 0,0 0 0 0 0,0 0-1 0 0,1 0 1 0 0,-1 0 0 0 0,0 0 0 0 0,0 0-1 0 0,0 1 1 0 0,1-1 0 0 0,-1 0 0 0 0,0 0 0 0 0,0 0-1 0 0,0 0 1 0 0,0 0 0 0 0,1 0 0 0 0,-1 1-1 0 0,0-1 1 0 0,0 0 0 0 0,0 0 0 0 0,0 0-1 0 0,0 1 1 0 0,0-1 0 0 0,0 0 0 0 0,1 0-1 0 0,-1 0 1 0 0,0 1 0 0 0,0-1 0 0 0,0 0-1 0 0,0 0 1 0 0,0 0 0 0 0,0 1 0 0 0,0-1-1 0 0,0 0 1 0 0,0 0 0 0 0,0 1 0 0 0,0-1 0 0 0,10 55 664 0 0,-8-40-632 0 0,26 220 1231 0 0,6 37 146 0 0,-30-255-2019 0 0,0-1 1 0 0,0 1-1 0 0,2-1 1 0 0,0 0-1 0 0,11 19 1 0 0,-17-34 374 0 0,1 0 1 0 0,-1 0-1 0 0,1 0 1 0 0,0 0 0 0 0,-1 0-1 0 0,1 0 1 0 0,0 0 0 0 0,0 0-1 0 0,0-1 1 0 0,-1 1-1 0 0,1 0 1 0 0,0-1 0 0 0,0 1-1 0 0,0-1 1 0 0,0 1-1 0 0,0-1 1 0 0,0 1 0 0 0,1-1-1 0 0,0 1 1 0 0,32-9-14002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5.3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52 602 932 0 0,'-2'25'21105'0'0,"-2"-30"-20732"0"0,0 0 0 0 0,-1 0 0 0 0,2 0 0 0 0,-1 0 0 0 0,0-1 0 0 0,1 0 0 0 0,0 1 0 0 0,1-1 0 0 0,-1 0 1 0 0,1 0-1 0 0,0-1 0 0 0,1 1 0 0 0,-2-7 0 0 0,0-5-90 0 0,1 0 0 0 0,1 0 0 0 0,0-1 1 0 0,1 1-1 0 0,1 0 0 0 0,1 0 0 0 0,4-19 0 0 0,38-120 26 0 0,-34 126-232 0 0,-5 19-44 0 0,0 0 1 0 0,1 0-1 0 0,1 0 1 0 0,0 1 0 0 0,1 0-1 0 0,0 0 1 0 0,0 1-1 0 0,17-16 1 0 0,-17 18 26 0 0,0 1 0 0 0,1-1 0 0 0,-1 2 0 0 0,1 0 0 0 0,1 0 1 0 0,-1 0-1 0 0,1 1 0 0 0,0 0 0 0 0,0 1 0 0 0,19-5 0 0 0,-26 8-43 0 0,0 1 0 0 0,0 0 0 0 0,0 0 0 0 0,1 0 0 0 0,-1 0 1 0 0,0 0-1 0 0,0 0 0 0 0,0 1 0 0 0,0 0 0 0 0,0 0 0 0 0,0-1 0 0 0,0 2 0 0 0,0-1 0 0 0,0 0 0 0 0,0 1 0 0 0,0-1 0 0 0,-1 1 0 0 0,1 0 0 0 0,-1 0 0 0 0,1 0 0 0 0,-1 0 1 0 0,0 0-1 0 0,1 0 0 0 0,-1 1 0 0 0,-1-1 0 0 0,1 1 0 0 0,0 0 0 0 0,0-1 0 0 0,-1 1 0 0 0,0 0 0 0 0,1 0 0 0 0,0 6 0 0 0,4 9 140 0 0,-1 0-1 0 0,-1 0 1 0 0,-1 1 0 0 0,1 25-1 0 0,-2-26 43 0 0,0 29-156 0 0,-1-1 1 0 0,-3 1-1 0 0,-2-1 1 0 0,-2 1-1 0 0,-1-1 1 0 0,-3-1-1 0 0,-25 73 1 0 0,33-113-44 0 0,0 0 0 0 0,0 0 0 0 0,0-1 0 0 0,0 1 0 0 0,-1-1 0 0 0,1 1 0 0 0,-1-1 0 0 0,-1 0 0 0 0,1 0 0 0 0,-5 5 0 0 0,0-6 0 0 0,6-3-105 0 0,1 0-1 0 0,-1 0 1 0 0,0 0-1 0 0,1 0 1 0 0,-1 0-1 0 0,1-1 1 0 0,-1 1 0 0 0,1 0-1 0 0,-1-1 1 0 0,1 0-1 0 0,0 1 1 0 0,-1-1-1 0 0,1 0 1 0 0,0 1 0 0 0,-1-1-1 0 0,1 0 1 0 0,0 0-1 0 0,0 0 1 0 0,0 0-1 0 0,0 0 1 0 0,0-1-1 0 0,0 1 1 0 0,0 0 0 0 0,0 0-1 0 0,0-1 1 0 0,0 1-1 0 0,0-2 1 0 0,-10-34-4794 0 0,10 33 4156 0 0,-7-36-11215 0 0,6 10 5091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6.2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88 404 0 0,'6'-15'2784'0'0,"32"-58"18715"0"0,-45 152-19477 0 0,6 103 0 0 0,3-137-1478 0 0,3-1 1 0 0,1 0 0 0 0,24 85-1 0 0,-28-122-486 0 0,1-1 0 0 0,0 1 0 0 0,0 0-1 0 0,1-1 1 0 0,-1 1 0 0 0,1-1-1 0 0,1 0 1 0 0,-1 0 0 0 0,1-1-1 0 0,0 0 1 0 0,1 1 0 0 0,-1-2-1 0 0,8 6 1 0 0,-10-8-60 0 0,0 0 0 0 0,0 0-1 0 0,0-1 1 0 0,0 1 0 0 0,0-1-1 0 0,0 0 1 0 0,1 0 0 0 0,-1 0-1 0 0,1-1 1 0 0,-1 1 0 0 0,0-1-1 0 0,1 0 1 0 0,-1 0 0 0 0,1 0-1 0 0,-1 0 1 0 0,0 0 0 0 0,1-1-1 0 0,-1 0 1 0 0,1 1 0 0 0,-1-1-1 0 0,0-1 1 0 0,0 1 0 0 0,0 0 0 0 0,0-1-1 0 0,0 1 1 0 0,0-1 0 0 0,0 0-1 0 0,0 0 1 0 0,4-4 0 0 0,6-7-249 0 0,0 0 0 0 0,-1-1 0 0 0,-1 0 1 0 0,0 0-1 0 0,-1-1 0 0 0,-1-1 0 0 0,12-25 1 0 0,41-126-1468 0 0,-29 72 629 0 0,18-47 2329 0 0,-51 141-1096 0 0,12 161 3123 0 0,3 84-2823 0 0,29 222 393 0 0,-31-390-837 0 0,-4 2 0 0 0,-1 78 0 0 0,-9-93 0 0 0,-11 80 0 0 0,-3-74 0 0 0,14-64 0 0 0,-1 0 0 0 0,0 0 0 0 0,0 0 0 0 0,0-1 0 0 0,-1 1 0 0 0,1-1 0 0 0,-1 1 0 0 0,0-1 0 0 0,0 0 0 0 0,-1 0 0 0 0,-5 5 0 0 0,3-7 0 0 0,-1 1 0 0 0,0-1 0 0 0,0 0 0 0 0,-1-1 0 0 0,1 0 0 0 0,0 0 0 0 0,-1 0 0 0 0,1-1 0 0 0,0 0 0 0 0,-1-1 0 0 0,-11-2 0 0 0,0 2 0 0 0,10 1-21 0 0,-23-1-1220 0 0,1-1-1 0 0,-1-2 0 0 0,1-1 0 0 0,-53-15 1 0 0,76 17 805 0 0,1 1 0 0 0,0-2 0 0 0,0 1 0 0 0,0-1 0 0 0,1 0 1 0 0,-1-1-1 0 0,1 1 0 0 0,0-1 0 0 0,0 0 0 0 0,-9-12 0 0 0,12 12 212 0 0,0 0 0 0 0,0 0-1 0 0,0 0 1 0 0,0 0 0 0 0,1-1-1 0 0,0 0 1 0 0,0 1 0 0 0,1-1-1 0 0,0 0 1 0 0,0 0 0 0 0,0 1-1 0 0,0-1 1 0 0,1 0 0 0 0,0 0-1 0 0,1 0 1 0 0,0-7 0 0 0,4-9-6560 0 0,1-6 518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7.22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42 324 244 0 0,'0'0'1935'0'0,"-30"-20"7270"0"0,29 18-8463 0 0,-1-1 0 0 0,1 0-1 0 0,-1 0 1 0 0,1 0 0 0 0,0 0-1 0 0,0 0 1 0 0,0 0 0 0 0,1 0-1 0 0,-1-1 1 0 0,1 1 0 0 0,0-6 0 0 0,0-1-200 0 0,1 0 1 0 0,0-1 0 0 0,1 1-1 0 0,0 0 1 0 0,1 0 0 0 0,0 0 0 0 0,0 0-1 0 0,1 0 1 0 0,0 1 0 0 0,1-1-1 0 0,0 1 1 0 0,1 1 0 0 0,0-1 0 0 0,0 1-1 0 0,0 0 1 0 0,1 0 0 0 0,1 0-1 0 0,-1 1 1 0 0,1 1 0 0 0,0-1 0 0 0,1 1-1 0 0,12-7 1 0 0,-8 5-543 0 0,-4 1 0 0 0,0 1 0 0 0,1 1 0 0 0,-1 0 0 0 0,1 0 0 0 0,0 1 0 0 0,1 0 0 0 0,-1 0 0 0 0,15-2 0 0 0,-19 6 0 0 0,0 0 0 0 0,0 0 0 0 0,1 1 0 0 0,-1 0 0 0 0,0 0 0 0 0,0 0 0 0 0,0 1 0 0 0,-1 0 0 0 0,1 0 0 0 0,0 0 0 0 0,-1 1 0 0 0,1-1 0 0 0,-1 2 0 0 0,0-1 0 0 0,0 0 0 0 0,8 8 0 0 0,-7-6 0 0 0,0 1 0 0 0,-1 0 0 0 0,1 1 0 0 0,-1-1 0 0 0,0 1 0 0 0,-1 0 0 0 0,0 0 0 0 0,0 0 0 0 0,0 1 0 0 0,-1-1 0 0 0,4 15 0 0 0,-4-8 0 0 0,-1 0 0 0 0,0 0 0 0 0,0 0 0 0 0,-2 0 0 0 0,0 0 0 0 0,-2 19 0 0 0,-4 9 0 0 0,-3-1 0 0 0,-1 0 0 0 0,-24 63 0 0 0,22-72 0 0 0,0-3 0 0 0,3 0 0 0 0,0 1 0 0 0,-5 37 0 0 0,12-50 0 0 0,3-2 0 0 0,4-7 0 0 0,3-1 0 0 0,1-2 0 0 0,9 0 0 0 0,1 0 0 0 0,-1-1 0 0 0,0-1 0 0 0,1 0 0 0 0,0-2 0 0 0,0 0 0 0 0,-1-1 0 0 0,1-1 0 0 0,19-3 0 0 0,2 1 0 0 0,-16-1 0 0 0,-1 0 0 0 0,0-1 0 0 0,1-2 0 0 0,24-10 0 0 0,-36 13 0 0 0,-2 0 0 0 0,1 0 0 0 0,-1 0 0 0 0,-3 1-163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1.21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1771 1256 0 0,'0'0'1258'0'0,"7"-35"4419"0"0,11 5-778 0 0,-2-2 0 0 0,21-50-1 0 0,16-75 1217 0 0,11-26-3828 0 0,111-214-1441 0 0,1-5-214 0 0,-129 280-632 0 0,-27 64 0 0 0,4 0 0 0 0,38-68 0 0 0,-56 115 0 0 0,-3 5 0 0 0,0 1 0 0 0,0-1 0 0 0,0 1 0 0 0,1 0 0 0 0,0 0 0 0 0,0 1 0 0 0,0-1 0 0 0,0 1 0 0 0,1 0 0 0 0,-1 0 0 0 0,1 0 0 0 0,0 1 0 0 0,0-1 0 0 0,1 1 0 0 0,-1 0 0 0 0,10-3 0 0 0,-3 5 0 0 0,3 3 0 0 0,-4 1 0 0 0,-8 0 0 0 0,0-1 0 0 0,-1 0 0 0 0,1 1 0 0 0,-1 0 0 0 0,0-1 0 0 0,1 1 0 0 0,-1 0 0 0 0,-1 0 0 0 0,1 0 0 0 0,0 1 0 0 0,-1-1 0 0 0,1 0 0 0 0,-1 0 0 0 0,0 1 0 0 0,0-1 0 0 0,-1 1 0 0 0,2 6 0 0 0,1 5 0 0 0,8 30 0 0 0,-2 1 0 0 0,6 86 0 0 0,-4-21 0 0 0,35 332 0 0 0,1 9 0 0 0,-37-386 0 0 0,0 1 0 0 0,-2 1 0 0 0,-4 0 0 0 0,-4 70 0 0 0,-2-122 0 0 0,2-16 0 0 0,0 0 0 0 0,0 0 0 0 0,0 1 0 0 0,0-1 0 0 0,0 0 0 0 0,-1 0 0 0 0,1 1 0 0 0,0-1 0 0 0,0 0 0 0 0,0 0 0 0 0,0 0 0 0 0,0 1 0 0 0,-1-1 0 0 0,1 0 0 0 0,0 0 0 0 0,0 0 0 0 0,0 0 0 0 0,-1 1 0 0 0,1-1 0 0 0,0 0 0 0 0,0 0 0 0 0,-1 0 0 0 0,1 0 0 0 0,0 0 0 0 0,0 0 0 0 0,-1 0 0 0 0,1 0 0 0 0,0 0 0 0 0,0 1 0 0 0,-1-1 0 0 0,1 0 0 0 0,0 0 0 0 0,0 0 0 0 0,-1-1 0 0 0,1 1 0 0 0,0 0 0 0 0,0 0 0 0 0,-1 0 0 0 0,1 0 0 0 0,0 0 0 0 0,0 0 0 0 0,0 0 0 0 0,-1 0 0 0 0,1-1 0 0 0,-11-7-1036 0 0,0-1 0 0 0,1-1 0 0 0,0 0 0 0 0,0-1 0 0 0,1 1 0 0 0,-10-17 0 0 0,13 18 551 0 0,3 5-25 0 0,-20-25-4199 0 0,7 8-3689 0 0,4 6 1981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8.2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118 99 2012 0 0,'-3'-3'7558'0'0,"5"-4"-4896"0"0,5-5-469 0 0,-1 8-1758 0 0,-1 0 1 0 0,1 1 0 0 0,-1 0-1 0 0,1 0 1 0 0,0 0 0 0 0,0 0 0 0 0,0 1-1 0 0,1 0 1 0 0,-1 1 0 0 0,0-1-1 0 0,11 0 1 0 0,-13 1-413 0 0,0 1-1 0 0,0 0 1 0 0,1 0 0 0 0,-1 1-1 0 0,0-1 1 0 0,0 1 0 0 0,0 0-1 0 0,1 0 1 0 0,-1 0 0 0 0,0 0-1 0 0,0 1 1 0 0,-1 0 0 0 0,1 0-1 0 0,0 0 1 0 0,0 0 0 0 0,-1 0 0 0 0,0 1-1 0 0,6 5 1 0 0,4 5-24 0 0,0 1 0 0 0,-1 1 0 0 0,-1 0 0 0 0,0 0 0 0 0,-1 1 0 0 0,0 1 0 0 0,-2-1 0 0 0,13 35 0 0 0,-23-61-300 0 0,1 0 0 0 0,1 0 0 0 0,-1 0 0 0 0,3-15 0 0 0,-1 14 86 0 0,-1-1 1 0 0,0 1-1 0 0,-2-16 0 0 0,1 23 173 0 0,0 0 0 0 0,0 0 0 0 0,-1 0 0 0 0,1 0 0 0 0,-1 0 0 0 0,1 0 0 0 0,-1 1 0 0 0,-1-1 0 0 0,1 1 0 0 0,0-1 0 0 0,-1 1 1 0 0,0 0-1 0 0,-3-4 0 0 0,-2 0 94 0 0,0 0 0 0 0,-1 1 0 0 0,1 0 0 0 0,-1 1 0 0 0,-1 0 0 0 0,1 0 1 0 0,0 1-1 0 0,-1 0 0 0 0,0 1 0 0 0,0 0 0 0 0,0 0 0 0 0,0 1 0 0 0,-1 1 1 0 0,1 0-1 0 0,-1 0 0 0 0,1 1 0 0 0,-1 0 0 0 0,1 1 0 0 0,-14 2 0 0 0,20-2 1 0 0,-1 1 0 0 0,0 0-1 0 0,0 0 1 0 0,1 1-1 0 0,-1-1 1 0 0,1 1 0 0 0,0 0-1 0 0,-1 0 1 0 0,1 1-1 0 0,1-1 1 0 0,-1 1 0 0 0,0 0-1 0 0,1 0 1 0 0,0 0-1 0 0,0 0 1 0 0,0 0 0 0 0,-2 6-1 0 0,-5 9 233 0 0,0 1 0 0 0,-10 34 0 0 0,9-14-96 0 0,1 1 0 0 0,2 0 0 0 0,2 0 0 0 0,2 1 0 0 0,2 0 0 0 0,5 79 0 0 0,-2-113-180 0 0,0-1 1 0 0,0 1 0 0 0,1 0 0 0 0,0-1-1 0 0,0 1 1 0 0,1-1 0 0 0,0 0 0 0 0,0 0 0 0 0,0 0-1 0 0,1 0 1 0 0,8 11 0 0 0,-9-14-20 0 0,1 0-1 0 0,-1-1 1 0 0,1 1 0 0 0,0-1-1 0 0,-1 0 1 0 0,2 0 0 0 0,-1 0 0 0 0,0 0-1 0 0,0-1 1 0 0,1 0 0 0 0,-1 0-1 0 0,1 0 1 0 0,0 0 0 0 0,0-1-1 0 0,0 0 1 0 0,-1 0 0 0 0,1 0 0 0 0,0 0-1 0 0,6-1 1 0 0,-6 1-3 0 0,0-1 0 0 0,-1 0 0 0 0,1 0-1 0 0,0-1 1 0 0,0 0 0 0 0,0 1 0 0 0,0-2 0 0 0,-1 1 0 0 0,1 0 0 0 0,0-1-1 0 0,-1 0 1 0 0,0 0 0 0 0,1 0 0 0 0,-1-1 0 0 0,0 0 0 0 0,0 1 0 0 0,0-1 0 0 0,0-1-1 0 0,-1 1 1 0 0,1 0 0 0 0,-1-1 0 0 0,4-5 0 0 0,15-25-95 0 0,-1-1 0 0 0,-2-1 0 0 0,-1 0 0 0 0,18-57 0 0 0,-20 50 7 0 0,2 1 1 0 0,1 0-1 0 0,27-40 1 0 0,-21 51 187 0 0,-24 29-58 0 0,1 1 0 0 0,-1 0 0 0 0,1 0 0 0 0,-1 0-1 0 0,1 0 1 0 0,0 0 0 0 0,-1 0 0 0 0,1 0 0 0 0,0 0-1 0 0,0 1 1 0 0,-1-1 0 0 0,1 1 0 0 0,0-1 0 0 0,0 1-1 0 0,0 0 1 0 0,0 0 0 0 0,3 0 0 0 0,-4 0-11 0 0,0 1 1 0 0,0-1-1 0 0,0 1 0 0 0,0 0 0 0 0,0 0 1 0 0,0-1-1 0 0,0 1 0 0 0,-1 0 1 0 0,1 0-1 0 0,0 0 0 0 0,-1 0 1 0 0,1-1-1 0 0,-1 1 0 0 0,1 0 1 0 0,-1 0-1 0 0,1 0 0 0 0,-1 0 1 0 0,1 1-1 0 0,-1-1 0 0 0,0 0 0 0 0,0 2 1 0 0,7 32 211 0 0,-5-22-138 0 0,7 26-215 0 0,37 145 959 0 0,-38-160-1591 0 0,21 39 0 0 0,-21-48-481 0 0,1-1-1 0 0,0 0 0 0 0,18 19 0 0 0,-26-31 817 0 0,1 0-1 0 0,-1 0 1 0 0,1 0-1 0 0,0-1 0 0 0,0 1 1 0 0,-1-1-1 0 0,1 1 0 0 0,0-1 1 0 0,0 0-1 0 0,1 0 1 0 0,-1 0-1 0 0,0 0 0 0 0,0 0 1 0 0,0 0-1 0 0,1 0 0 0 0,2 0 1 0 0,3-1-1862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1.5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99 700 0 0,'0'0'18115'0'0,"5"-1"-16463"0"0,229-56 8666 0 0,-147 39-8336 0 0,-57 11-1955 0 0,-15 2-116 0 0,0 2 0 0 0,0 0-1 0 0,0 1 1 0 0,22 0 0 0 0,0 9-6962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2.79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154 274 1060 0 0,'-1'-8'1226'0'0,"1"1"0"0"0,0-1 0 0 0,0 1 0 0 0,1-1 0 0 0,0 0 0 0 0,0 1 0 0 0,1 0 0 0 0,3-10 0 0 0,-2 11-678 0 0,-1 0-1 0 0,2 0 0 0 0,-1 0 0 0 0,1 1 1 0 0,0-1-1 0 0,0 1 0 0 0,0 0 0 0 0,1 1 1 0 0,0-1-1 0 0,5-4 0 0 0,3 0 21 0 0,-1 1-1 0 0,1 1 1 0 0,0 0-1 0 0,1 0 0 0 0,0 1 1 0 0,0 1-1 0 0,0 0 1 0 0,1 1-1 0 0,-1 1 1 0 0,1 0-1 0 0,0 1 0 0 0,0 0 1 0 0,0 2-1 0 0,0-1 1 0 0,0 2-1 0 0,22 3 1 0 0,-33-3-450 0 0,1-1 1 0 0,-1 1-1 0 0,1 0 1 0 0,-1 1 0 0 0,0-1-1 0 0,0 1 1 0 0,0 0-1 0 0,0 0 1 0 0,0 0 0 0 0,0 1-1 0 0,0 0 1 0 0,-1-1-1 0 0,1 1 1 0 0,-1 0 0 0 0,4 5-1 0 0,1 2 208 0 0,0 1 0 0 0,-1 0-1 0 0,10 22 1 0 0,11 17 443 0 0,-13-9-334 0 0,-14-40-463 0 0,-23-45-2580 0 0,-1-20 2304 0 0,-34-65 0 0 0,56 127 354 0 0,-1 0-1 0 0,0 0 1 0 0,1 0 0 0 0,-1 0-1 0 0,0 0 1 0 0,0 1-1 0 0,-1-1 1 0 0,1 1-1 0 0,0-1 1 0 0,0 1-1 0 0,-1 0 1 0 0,1 0 0 0 0,-1 0-1 0 0,1 0 1 0 0,-1 0-1 0 0,1 1 1 0 0,-1-1-1 0 0,1 1 1 0 0,-1-1-1 0 0,0 1 1 0 0,1 0 0 0 0,-5 1-1 0 0,-2-1 176 0 0,0 1 0 0 0,0 0 1 0 0,0 0-1 0 0,0 1 0 0 0,-11 4 0 0 0,5 0-188 0 0,0 1-1 0 0,0 0 1 0 0,1 1-1 0 0,1 0 0 0 0,-1 2 1 0 0,1-1-1 0 0,1 2 1 0 0,0 0-1 0 0,0 0 1 0 0,1 1-1 0 0,1 0 1 0 0,0 1-1 0 0,1 0 1 0 0,0 1-1 0 0,0-1 0 0 0,-9 26 1 0 0,-5 18 132 0 0,2 1 1 0 0,3 0-1 0 0,-11 65 1 0 0,9-36-113 0 0,-4 5-57 0 0,5 1 0 0 0,4 1 0 0 0,3 0 0 0 0,3 104 0 0 0,10-165 0 0 0,1 0 0 0 0,12 58 0 0 0,-10-74 0 0 0,1-1 0 0 0,0 0 0 0 0,1 0 0 0 0,0-1 0 0 0,2 1 0 0 0,0-2 0 0 0,13 20 0 0 0,-15-27 0 0 0,-1 0 0 0 0,1-1 0 0 0,0 1 0 0 0,1-2 0 0 0,0 1 0 0 0,0-1 0 0 0,0 0 0 0 0,0 0 0 0 0,1-1 0 0 0,0 0 0 0 0,0 0 0 0 0,0-1 0 0 0,9 3 0 0 0,-4-3 0 0 0,0 0 0 0 0,1-1 0 0 0,-1 0 0 0 0,1-1 0 0 0,0-1 0 0 0,-1 0 0 0 0,28-5 0 0 0,125-32 0 0 0,-107 22 0 0 0,-37 8-396 0 0,0 0 0 0 0,0-2-1 0 0,-1-1 1 0 0,0 0 0 0 0,0-1 0 0 0,24-20-1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3.7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0 32 0 0,'-6'3'30579'0'0,"212"9"-28423"0"0,-162-10-2156 0 0,112 0 0 0 0,-135 0 0 0 0,-13-1 0 0 0,-1 0 0 0 0,1 0 0 0 0,-1-1 0 0 0,1 0 0 0 0,13-1 0 0 0,-7 1 0 0 0,-7 1-53 0 0,-29 34-8948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4.2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0 1304 0 0,'-17'31'14196'0'0,"16"-22"-12756"0"0,26 18 8864 0 0,-21-25-10109 0 0,0 0 1 0 0,0-1-1 0 0,0 1 0 0 0,-1-1 1 0 0,1 0-1 0 0,1 0 1 0 0,-1-1-1 0 0,0 1 0 0 0,0-1 1 0 0,6 0-1 0 0,54-2 2394 0 0,-24 0-1804 0 0,25-1-785 0 0,105-16 0 0 0,-4-3 0 0 0,-154 20 0 0 0,-2 1 0 0 0,-3 7 0 0 0,-13 12-199 0 0,-12 13-4659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14.3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13 760 1020 0 0,'-12'-8'25308'0'0,"34"-17"-24120"0"0,-1-1 0 0 0,-2-1 0 0 0,29-52 0 0 0,39-101-592 0 0,-56 114-276 0 0,78-208 315 0 0,-93 224-499 0 0,-14 39-136 0 0,0-3 0 0 0,-43 227 0 0 0,-6 35 0 0 0,36-162 0 0 0,0-12 0 0 0,3 1 0 0 0,4 1 0 0 0,5 94 0 0 0,1-148 0 0 0,-1-10 0 0 0,0 0 0 0 0,1 0 0 0 0,0 0 0 0 0,1 0 0 0 0,0 0 0 0 0,6 12 0 0 0,-5-16 0 0 0,14 8-5447 0 0,7-74-15306 0 0,-20 41 17058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15.4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12 575 1064 0 0,'0'0'19057'0'0,"-3"-4"-18125"0"0,1-1-493 0 0,1 0 1 0 0,-1 0-1 0 0,1 0 1 0 0,0 0-1 0 0,0 0 1 0 0,1 0-1 0 0,0 0 1 0 0,0 0-1 0 0,0-1 1 0 0,0 1-1 0 0,1 0 1 0 0,-1 0-1 0 0,2 0 1 0 0,-1 0-1 0 0,4-9 1 0 0,34-86 2389 0 0,-33 86-2404 0 0,7-14-330 0 0,2 0 0 0 0,0 2 1 0 0,1 0-1 0 0,2 0 0 0 0,1 2 0 0 0,0 0 0 0 0,2 2 1 0 0,1 0-1 0 0,1 1 0 0 0,0 1 0 0 0,1 1 0 0 0,2 2 1 0 0,0 0-1 0 0,38-18 0 0 0,-60 33-95 0 0,0 0 0 0 0,0 1 0 0 0,0-1 0 0 0,0 1 0 0 0,0 0 0 0 0,0 0 0 0 0,0 0 0 0 0,1 1 0 0 0,-1-1 0 0 0,0 1 0 0 0,0 0 0 0 0,1 0 0 0 0,-1 1 0 0 0,0-1 0 0 0,0 1 0 0 0,0 0 0 0 0,0 0 0 0 0,0 0 0 0 0,5 3 0 0 0,-5-2 0 0 0,1 2 0 0 0,-1-1 0 0 0,1 0 0 0 0,-1 1 0 0 0,0 0 0 0 0,0 0 0 0 0,0 0 0 0 0,-1 0 0 0 0,0 1 0 0 0,0-1 0 0 0,0 1 0 0 0,4 8 0 0 0,0 5 0 0 0,0-1 0 0 0,-2 1 0 0 0,0 0 0 0 0,-1 0 0 0 0,-1 1 0 0 0,0-1 0 0 0,-1 23 0 0 0,-2-7 0 0 0,-3 0 0 0 0,0 0 0 0 0,-3-1 0 0 0,0 1 0 0 0,-2-1 0 0 0,-2-1 0 0 0,-1 1 0 0 0,-1-2 0 0 0,-2 1 0 0 0,-1-2 0 0 0,-2 0 0 0 0,-24 33 0 0 0,20-30 0 0 0,-11 19 0 0 0,-2-1 0 0 0,-3-2 0 0 0,-73 76 0 0 0,49-81 0 0 0,51-38 0 0 0,9-6 0 0 0,1 0 0 0 0,0 0 0 0 0,0 0 0 0 0,0 0 0 0 0,-1 0 0 0 0,1 1 0 0 0,0-1 0 0 0,0 0 0 0 0,0 0 0 0 0,-1 0 0 0 0,1 0 0 0 0,0 0 0 0 0,0 0 0 0 0,0 0 0 0 0,-1 0 0 0 0,1 0 0 0 0,0 0 0 0 0,0 0 0 0 0,-1-1 0 0 0,1 1 0 0 0,0 0 0 0 0,0 0 0 0 0,0 0 0 0 0,0 0 0 0 0,-1 0 0 0 0,1 0 0 0 0,0 0 0 0 0,0 0 0 0 0,0-1 0 0 0,-1 1 0 0 0,1 0 0 0 0,0 0 0 0 0,0 0 0 0 0,0 0 0 0 0,0-1 0 0 0,0 1 0 0 0,0 0 0 0 0,-1 0 0 0 0,1 0 0 0 0,0 0 0 0 0,0-1 0 0 0,0 1 0 0 0,0 0 0 0 0,0 0 0 0 0,0-1 0 0 0,0 1 0 0 0,2-23 0 0 0,0 17-47 0 0,1-1 1 0 0,0 1-1 0 0,0 0 1 0 0,0 0-1 0 0,1 1 0 0 0,-1-1 1 0 0,1 1-1 0 0,1-1 0 0 0,-1 1 1 0 0,1 0-1 0 0,0 1 1 0 0,0-1-1 0 0,0 1 0 0 0,1 0 1 0 0,0 0-1 0 0,-1 1 1 0 0,1 0-1 0 0,1 0 0 0 0,-1 0 1 0 0,0 1-1 0 0,1 0 0 0 0,-1 0 1 0 0,9-1-1 0 0,-11 4-5 0 0,0-1 0 0 0,0 1 0 0 0,0 1 0 0 0,0-1 0 0 0,0 1 0 0 0,-1-1 0 0 0,1 1 0 0 0,0 0 0 0 0,-1 0 0 0 0,1 1 0 0 0,-1-1 0 0 0,4 4 0 0 0,4 2-36 0 0,33 21 464 0 0,3-2 0 0 0,0-2 0 0 0,90 34 0 0 0,-121-55-347 0 0,0-1 1 0 0,0-1-1 0 0,0 0 0 0 0,0-1 0 0 0,0-1 0 0 0,0-1 0 0 0,0 0 0 0 0,0-1 0 0 0,0 0 1 0 0,0-2-1 0 0,-1 0 0 0 0,26-9 0 0 0,-20-2-1960 0 0,6-20-5787 0 0,-22 25 5154 0 0,-1-1 0 0 0,1 1 0 0 0,-1-1 1 0 0,2-11-1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17.3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70 143 556 0 0,'0'0'4428'0'0,"-14"0"1062"0"0,14 0-5417 0 0,11-11 1351 0 0,1 1 0 0 0,1 0 0 0 0,0 0 0 0 0,0 1 0 0 0,23-11 0 0 0,-28 16-839 0 0,0 1-1 0 0,0-1 1 0 0,0 2-1 0 0,0-1 1 0 0,0 1 0 0 0,1 1-1 0 0,-1-1 1 0 0,1 1 0 0 0,-1 1-1 0 0,1 0 1 0 0,-1 0-1 0 0,13 2 1 0 0,-18-1-474 0 0,1 0-1 0 0,-1 0 1 0 0,0 1 0 0 0,0-1-1 0 0,0 1 1 0 0,0 0 0 0 0,0 0-1 0 0,-1 0 1 0 0,1 0-1 0 0,-1 0 1 0 0,1 1 0 0 0,-1-1-1 0 0,0 1 1 0 0,4 5 0 0 0,25 45 820 0 0,-20-33-570 0 0,3-3-740 0 0,-11-30-195 0 0,-3 10 675 0 0,1-2-287 0 0,-13-34-1316 0 0,7 31 1337 0 0,-1 0-1 0 0,0 0 1 0 0,0 1 0 0 0,0 0-1 0 0,-1 0 1 0 0,0 1 0 0 0,-1 0-1 0 0,1 0 1 0 0,-1 1 0 0 0,-1 0-1 0 0,1 0 1 0 0,0 1 0 0 0,-1 0-1 0 0,-14-4 1 0 0,20 7 194 0 0,0 1 0 0 0,0 0 0 0 0,0 0 0 0 0,0 0 0 0 0,0 0 0 0 0,0 1 0 0 0,-1-1 0 0 0,1 1 0 0 0,0 0 0 0 0,0 0 0 0 0,1 0 0 0 0,-6 2 0 0 0,-32 18 396 0 0,40-21-423 0 0,-11 8 137 0 0,1 0 0 0 0,-1 0 0 0 0,2 1 0 0 0,0 0 0 0 0,0 1 0 0 0,0 0 0 0 0,1 0 0 0 0,1 1 0 0 0,0 0 0 0 0,0 0 0 0 0,1 1 0 0 0,0 0 0 0 0,-4 14 0 0 0,1-1 136 0 0,1 1 1 0 0,1 0-1 0 0,2 0 1 0 0,0 0-1 0 0,-1 41 0 0 0,5-55-174 0 0,1-1 0 0 0,0 1 0 0 0,1 0 0 0 0,1-1 0 0 0,0 1 0 0 0,0-1 0 0 0,1 0 1 0 0,0 0-1 0 0,1 0 0 0 0,1 0 0 0 0,0 0 0 0 0,11 19 0 0 0,-10-23-41 0 0,0 0 0 0 0,0 0 1 0 0,1 0-1 0 0,0-1 0 0 0,0 0 1 0 0,0 0-1 0 0,1-1 0 0 0,0 0 1 0 0,0 0-1 0 0,0-1 0 0 0,1 0 1 0 0,-1-1-1 0 0,1 0 0 0 0,0 0 1 0 0,0 0-1 0 0,15 1 0 0 0,-13-2-129 0 0,1 0 0 0 0,-1-1-1 0 0,1-1 1 0 0,-1 1 0 0 0,0-2-1 0 0,1 0 1 0 0,-1 0 0 0 0,0-1 0 0 0,1 0-1 0 0,-1-1 1 0 0,0-1 0 0 0,-1 1-1 0 0,1-2 1 0 0,-1 1 0 0 0,1-2 0 0 0,-2 1-1 0 0,1-1 1 0 0,0-1 0 0 0,-1 0-1 0 0,0 0 1 0 0,-1-1 0 0 0,0 0 0 0 0,0 0-1 0 0,-1-1 1 0 0,0 0 0 0 0,9-13-1 0 0,10-19-704 0 0,-2-1 0 0 0,-1-1 0 0 0,17-48-1 0 0,-40 91 789 0 0,0-1-1 0 0,0 1 0 0 0,0 0 0 0 0,0 0 0 0 0,0-1 0 0 0,0 1 0 0 0,0 0 0 0 0,0-1 0 0 0,0 1 0 0 0,0 0 0 0 0,0-1 1 0 0,0 1-1 0 0,0 0 0 0 0,0-1 0 0 0,0 1 0 0 0,0 0 0 0 0,0 0 0 0 0,0-1 0 0 0,1 1 0 0 0,-1 0 0 0 0,0 0 1 0 0,0-1-1 0 0,0 1 0 0 0,0 0 0 0 0,1 0 0 0 0,-1-1 0 0 0,0 1 0 0 0,0 0 0 0 0,1 0 0 0 0,-1 0 0 0 0,0-1 1 0 0,0 1-1 0 0,1 0 0 0 0,-1 0 0 0 0,0 0 0 0 0,1 0 0 0 0,-1 0 0 0 0,0 0 0 0 0,1 0 0 0 0,-1 0 0 0 0,0 0 1 0 0,0-1-1 0 0,1 1 0 0 0,-1 0 0 0 0,1 1 0 0 0,3 18 319 0 0,-4 48 77 0 0,0-52-225 0 0,1 9 25 0 0,1 1 0 0 0,0 0 1 0 0,10 34-1 0 0,-9-45-139 0 0,1-1-1 0 0,0 0 1 0 0,1-1 0 0 0,0 1 0 0 0,1-1-1 0 0,1 0 1 0 0,14 21 0 0 0,-19-31-59 0 0,-1-1 0 0 0,1 1 0 0 0,-1 0 0 0 0,1-1 0 0 0,0 1 0 0 0,-1-1 0 0 0,1 1 0 0 0,0-1 0 0 0,0 0 0 0 0,0 0 0 0 0,0 0 0 0 0,0 0 0 0 0,0 0 0 0 0,0-1 0 0 0,1 1-1 0 0,-1 0 1 0 0,0-1 0 0 0,0 0 0 0 0,0 1 0 0 0,1-1 0 0 0,3-1 0 0 0,-1 1-17 0 0,-1-1 0 0 0,0-1 0 0 0,0 1 0 0 0,0-1 0 0 0,0 1 1 0 0,0-1-1 0 0,0 0 0 0 0,-1-1 0 0 0,1 1 0 0 0,6-6 0 0 0,2-3-111 0 0,1-2 1 0 0,-1 0-1 0 0,-1 0 1 0 0,14-23 0 0 0,-1-2-29 0 0,-1-1 1 0 0,-2 0-1 0 0,-2-2 1 0 0,-2-1-1 0 0,-2 0 1 0 0,12-48-1 0 0,-5 29 2193 0 0,-21 66-1905 0 0,1 28 219 0 0,0 0 1 0 0,-5 38-1 0 0,1 28 135 0 0,3-76-306 0 0,2 1 0 0 0,8 41 1 0 0,-9-55-140 0 0,1-1-1 0 0,0 1 1 0 0,1 0 0 0 0,0-1-1 0 0,1 0 1 0 0,0 0 0 0 0,0 0 0 0 0,0 0-1 0 0,8 7 1 0 0,-12-15-52 0 0,0 0 0 0 0,1 1 0 0 0,-1-1 0 0 0,0 0 0 0 0,1 0 0 0 0,-1-1 0 0 0,0 1 0 0 0,1 0 0 0 0,-1 0 0 0 0,1-1 0 0 0,0 1 0 0 0,-1-1 0 0 0,1 1 0 0 0,-1-1 0 0 0,1 0 0 0 0,0 0 0 0 0,-1 0 0 0 0,1 0 0 0 0,0 0 0 0 0,-1 0 0 0 0,1 0 0 0 0,0 0 0 0 0,-1 0 0 0 0,3-1 0 0 0,30-15 0 0 0,-30 13 0 0 0,14-9 0 0 0,-1-1 0 0 0,-1 0 0 0 0,0-1 0 0 0,-1-1 0 0 0,0-1 0 0 0,-1 0 0 0 0,-1-1 0 0 0,0 0 0 0 0,-2-1 0 0 0,0 0 0 0 0,10-22 0 0 0,6-21 0 0 0,-2-2 0 0 0,20-77 0 0 0,-7-12 0 0 0,-37 247 0 0 0,-1-75 0 0 0,-2 91 0 0 0,7 52 0 0 0,-1-120 0 0 0,1 0 0 0 0,3 0 0 0 0,1-1 0 0 0,20 55 0 0 0,-24-82 0 0 0,-1-7 0 0 0,-1 1 0 0 0,0 0 0 0 0,-1 0 0 0 0,0 0 0 0 0,1 14 0 0 0,-4 5-2785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0.7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172 117 324 0 0,'0'0'7082'0'0,"3"-5"-6418"0"0,5-3 374 0 0,0-1-1 0 0,1 1 1 0 0,0 1-1 0 0,0 0 1 0 0,0 0-1 0 0,1 1 1 0 0,12-6-1 0 0,-6 3 310 0 0,1 1 0 0 0,0 1 0 0 0,1 0-1 0 0,30-7 1 0 0,-41 13-1163 0 0,1 0 0 0 0,0 1-1 0 0,0 0 1 0 0,0 0 0 0 0,0 1 0 0 0,0 0-1 0 0,0 0 1 0 0,0 1 0 0 0,0 0-1 0 0,-1 0 1 0 0,1 1 0 0 0,-1 0 0 0 0,12 6-1 0 0,-9-3-34 0 0,1 0-1 0 0,-1 1 1 0 0,0 0-1 0 0,-1 1 1 0 0,0 0-1 0 0,0 1 1 0 0,0 0-1 0 0,-1 0 1 0 0,8 13-1 0 0,3 8 291 0 0,27 59-1 0 0,-16-28-101 0 0,-20-48-77 0 0,-17-35-326 0 0,-22-47-348 0 0,18 47 316 0 0,-2 1 1 0 0,0 1-1 0 0,-17-20 0 0 0,24 32 116 0 0,-1 0 0 0 0,-1 1 1 0 0,1 0-1 0 0,-1 1 0 0 0,-1-1 0 0 0,1 2 0 0 0,-1-1 1 0 0,0 1-1 0 0,-17-7 0 0 0,-40-14 915 0 0,59 24-830 0 0,-1 2 0 0 0,0-1 0 0 0,0 1-1 0 0,1 0 1 0 0,-1 1 0 0 0,0 0 0 0 0,1 0 0 0 0,-1 1-1 0 0,1-1 1 0 0,-1 2 0 0 0,1-1 0 0 0,0 1-1 0 0,0 0 1 0 0,-8 5 0 0 0,-14 9 765 0 0,-50 38 0 0 0,74-52-733 0 0,-9 9-110 0 0,1 1 1 0 0,0 0 0 0 0,1 1-1 0 0,0 0 1 0 0,1 0 0 0 0,1 1-1 0 0,1 1 1 0 0,0 0 0 0 0,1 0-1 0 0,0 1 1 0 0,-5 17 0 0 0,-4 20 30 0 0,2 0-1 0 0,-10 70 1 0 0,19-76-56 0 0,2 0 0 0 0,1 1 0 0 0,3-1 0 0 0,9 70 0 0 0,1-44 0 0 0,4-2 0 0 0,28 87 0 0 0,-34-137 0 0 0,0-1 0 0 0,2 0 0 0 0,0 0 0 0 0,1-1 0 0 0,2-1 0 0 0,0 0 0 0 0,0-1 0 0 0,2 0 0 0 0,0-1 0 0 0,1-1 0 0 0,1 0 0 0 0,20 14 0 0 0,-31-26 0 0 0,1 0 0 0 0,0 0 0 0 0,1 0 0 0 0,-1-1 0 0 0,0 0 0 0 0,1-1 0 0 0,0 0 0 0 0,0 0 0 0 0,-1 0 0 0 0,1-1 0 0 0,0 0 0 0 0,15-1 0 0 0,8-1 0 0 0,0-2 0 0 0,32-7 0 0 0,-1 0 0 0 0,-43 7-422 0 0,1 0 1 0 0,-1-2-1 0 0,0 0 1 0 0,0-1-1 0 0,-1 0 1 0 0,1-2-1 0 0,-2 0 0 0 0,1-1 1 0 0,22-16-1 0 0,-24 11-6408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1.9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1 149 1020 0 0,'0'-12'19152'0'0,"4"17"-18749"0"0,0 1 1 0 0,0 0-1 0 0,0 0 1 0 0,-1 0-1 0 0,0 1 1 0 0,-1-1-1 0 0,1 1 1 0 0,-1 0-1 0 0,0-1 1 0 0,1 15-1 0 0,3 80 6110 0 0,-5-42-4869 0 0,50 325-1644 0 0,-32-280 0 0 0,10 203 0 0 0,-29-293 0 0 0,0 2 0 0 0,0-2 0 0 0,0-42 0 0 0,2-1 0 0 0,1 1 0 0 0,9-45 0 0 0,33-97 0 0 0,-15 58 0 0 0,-5 8 0 0 0,40-147 0 0 0,-52 213 0 0 0,1 0 0 0 0,2 0 0 0 0,2 2 0 0 0,28-45 0 0 0,-29 59 0 0 0,0 1 0 0 0,2 1 0 0 0,0 0 0 0 0,1 1 0 0 0,1 2 0 0 0,1 0 0 0 0,1 1 0 0 0,27-15 0 0 0,-31 24 0 0 0,-17 7 0 0 0,1-1 0 0 0,-1 0 0 0 0,1 1 0 0 0,0-1 0 0 0,-1 1 0 0 0,1 0 0 0 0,0 0 0 0 0,-1 0 0 0 0,1 1 0 0 0,0-1 0 0 0,-1 0 0 0 0,1 1 0 0 0,0 0 0 0 0,-1-1 0 0 0,1 1 0 0 0,-1 0 0 0 0,1 1 0 0 0,-1-1 0 0 0,0 0 0 0 0,0 1 0 0 0,1-1 0 0 0,-1 1 0 0 0,0 0 0 0 0,0-1 0 0 0,0 1 0 0 0,0 0 0 0 0,-1 0 0 0 0,1 0 0 0 0,2 4 0 0 0,-1 1 0 0 0,0 1 0 0 0,0-1 0 0 0,0 1 0 0 0,-1-1 0 0 0,0 1 0 0 0,2 14 0 0 0,-4-18 0 0 0,3 10 0 0 0,-2 0 0 0 0,0 0 0 0 0,0 0 0 0 0,-1 0 0 0 0,-1 0 0 0 0,0 0 0 0 0,-1 0 0 0 0,-7 25 0 0 0,-4-5 0 0 0,-1 0 0 0 0,-2-2 0 0 0,-20 33 0 0 0,31-55 0 0 0,3-1 0 0 0,11 0 0 0 0,7-13 0 0 0,-1-3 0 0 0,1 1 0 0 0,0 1 0 0 0,1 0 0 0 0,-1 1 0 0 0,1 1 0 0 0,0 1 0 0 0,0 0 0 0 0,21 1 0 0 0,-26 1 0 0 0,-1 1 0 0 0,1 1 0 0 0,0 0 0 0 0,-1 1 0 0 0,1 0 0 0 0,-1 1 0 0 0,0 0 0 0 0,0 1 0 0 0,-1 0 0 0 0,1 0 0 0 0,-1 1 0 0 0,16 13 0 0 0,-3-1 0 0 0,-1 1 0 0 0,-1 1 0 0 0,-1 1 0 0 0,-1 1 0 0 0,27 38 0 0 0,-39-49 0 0 0,0 0 0 0 0,-1 0 0 0 0,-1 0 0 0 0,0 1 0 0 0,0 0 0 0 0,-1 0 0 0 0,-1 0 0 0 0,0 1 0 0 0,-1-1 0 0 0,0 1 0 0 0,-1-1 0 0 0,0 1 0 0 0,-1 0 0 0 0,0-1 0 0 0,-3 18 0 0 0,0-17 0 0 0,-1 0 0 0 0,0-1 0 0 0,-1 0 0 0 0,-1 0 0 0 0,1 0 0 0 0,-2-1 0 0 0,0 0 0 0 0,0 0 0 0 0,-17 19 0 0 0,9-14 0 0 0,-1 0 0 0 0,0-1 0 0 0,-2 0 0 0 0,-35 22 0 0 0,40-29-75 0 0,0-2 0 0 0,0 1 0 0 0,-1-2 0 0 0,1 0 0 0 0,-1-1 0 0 0,-1 0-1 0 0,1-1 1 0 0,0 0 0 0 0,-1-1 0 0 0,0-1 0 0 0,1-1 0 0 0,-16 0 0 0 0,20-1-22 0 0,1 0-1 0 0,0-1 1 0 0,0 1-1 0 0,-1-2 1 0 0,1 1-1 0 0,1-1 1 0 0,-1-1-1 0 0,0 0 1 0 0,1 0 0 0 0,0 0-1 0 0,0-1 1 0 0,0 0-1 0 0,0-1 1 0 0,1 0-1 0 0,0 0 1 0 0,0 0-1 0 0,1-1 1 0 0,0 0 0 0 0,-9-14-1 0 0,2-4-7285 0 0,10-2-3462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2.5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37 876 0 0,'-6'-2'27129'0'0,"215"-15"-23682"0"0,-77 3-2132 0 0,-126 13-1315 0 0,68-1 0 0 0,-68 2 0 0 0,0 0 0 0 0,1 1 0 0 0,-1 0 0 0 0,0 0 0 0 0,0 1 0 0 0,0-1 0 0 0,0 1 0 0 0,0 1 0 0 0,7 4 0 0 0,-5-1 0 0 0,7 6 48 0 0,-7 4-248 0 0,-7-11 135 0 0,-42 22-17673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9.2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0 102 1920 0 0,'6'-6'15187'0'0,"2"3"-11867"0"0,6-3-2988 0 0,10-5 27 0 0,-13 2-211 0 0,0 1-1 0 0,1 0 1 0 0,0 1 0 0 0,1 0 0 0 0,-1 1-1 0 0,1 0 1 0 0,1 1 0 0 0,-1 0-1 0 0,1 1 1 0 0,0 1 0 0 0,0 0 0 0 0,0 1-1 0 0,25-1 1 0 0,-21 3-150 0 0,0 1 0 0 0,-1 1 0 0 0,1 0 0 0 0,-1 1 0 0 0,28 9 0 0 0,-35-9-25 0 0,-1 1 0 0 0,1 1 1 0 0,-1-1-1 0 0,0 1 0 0 0,-1 1 0 0 0,1 0 1 0 0,-1 0-1 0 0,0 0 0 0 0,0 1 0 0 0,-1 0 1 0 0,8 10-1 0 0,-11-10 2 0 0,-1-1 0 0 0,0 1 0 0 0,0 0 0 0 0,0 0 0 0 0,-1 0 0 0 0,0 0 0 0 0,-1 1 0 0 0,1-1 0 0 0,-1 0 0 0 0,-1 1 0 0 0,1-1 0 0 0,-1 0 0 0 0,-1 1 0 0 0,1-1 0 0 0,-1 1 0 0 0,-1-1 0 0 0,1 0 1 0 0,-1 0-1 0 0,0 0 0 0 0,-1 0 0 0 0,0 0 0 0 0,-6 11 0 0 0,-5 1-42 0 0,-1 0 0 0 0,-1 0 0 0 0,-1-2 0 0 0,0 0 0 0 0,-1-1 0 0 0,-1-1 1 0 0,-1-1-1 0 0,0 0 0 0 0,-41 20 0 0 0,56-32 0 0 0,0 0 0 0 0,-1 0-1 0 0,1-1 1 0 0,-1 1 0 0 0,1-1 0 0 0,-1 0 0 0 0,1-1-1 0 0,-10 1 1 0 0,15-3 56 0 0,0 0-1 0 0,0 1 1 0 0,0-1 0 0 0,0 0-1 0 0,0 0 1 0 0,0 1-1 0 0,0-1 1 0 0,1 0-1 0 0,-1 1 1 0 0,1-1 0 0 0,-1 0-1 0 0,1 1 1 0 0,0-1-1 0 0,1-2 1 0 0,11-9 2 0 0,0 1 0 0 0,0 0 0 0 0,1 1 1 0 0,0 0-1 0 0,1 2 0 0 0,20-11 0 0 0,-11 7-18 0 0,1 2 0 0 0,1 1-1 0 0,37-10 1 0 0,-49 17 10 0 0,0 0-1 0 0,1 1 1 0 0,-1 0-1 0 0,1 1 1 0 0,-1 1-1 0 0,1 0 1 0 0,-1 1-1 0 0,26 4 1 0 0,-36-3 21 0 0,0 0 0 0 0,1 0-1 0 0,-1 1 1 0 0,0-1 0 0 0,0 1 0 0 0,0 0 0 0 0,0 0 0 0 0,-1 0 0 0 0,1 1-1 0 0,-1-1 1 0 0,0 1 0 0 0,0 0 0 0 0,0 0 0 0 0,-1 0 0 0 0,1 0 0 0 0,-1 0 0 0 0,0 0-1 0 0,0 1 1 0 0,0-1 0 0 0,-1 1 0 0 0,0 0 0 0 0,2 8 0 0 0,1 11 32 0 0,-1 0 1 0 0,-1 0 0 0 0,-2 32 0 0 0,-1-35-16 0 0,2 0 126 0 0,-1 0 1 0 0,-1 0 0 0 0,-1-1 0 0 0,-1 1 0 0 0,-8 26 0 0 0,0-14 149 0 0,-1-1 1 0 0,-2 0-1 0 0,-2 0 1 0 0,-36 55-1 0 0,40-70-240 0 0,0 0 0 0 0,-2-1 1 0 0,0-1-1 0 0,0 0 0 0 0,-2-1 1 0 0,0-1-1 0 0,0 0 0 0 0,-1-1 0 0 0,-29 15 1 0 0,35-22-237 0 0,0-1 0 0 0,0-1 0 0 0,-1 1 0 0 0,1-2 0 0 0,-1 0 0 0 0,0 0 0 0 0,0-1 0 0 0,1-1 0 0 0,-1 0 0 0 0,0 0 1 0 0,0-1-1 0 0,0-1 0 0 0,1 0 0 0 0,-23-6 0 0 0,26 3-476 0 0,1 1 0 0 0,0-1 0 0 0,0 0 1 0 0,0 0-1 0 0,0-1 0 0 0,1 1 0 0 0,0-2 0 0 0,0 1 0 0 0,1-1 1 0 0,-7-9-1 0 0,6 7-232 0 0,0-1 0 0 0,0 0 0 0 0,1-1 0 0 0,1 1 0 0 0,-1-1 0 0 0,2 0 0 0 0,-4-13 0 0 0,2-14-1368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2.9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1 576 0 0,'-5'19'13472'0'0,"9"-17"-12571"0"0,0 1-1 0 0,1-1 1 0 0,0 0 0 0 0,-1-1-1 0 0,1 1 1 0 0,0-1 0 0 0,0 0 0 0 0,0 0-1 0 0,0 0 1 0 0,0-1 0 0 0,9 0-1 0 0,69-6 4803 0 0,-33 2-3619 0 0,37-2-1942 0 0,-37 2-151 0 0,76 4 0 0 0,-106 3 9 0 0,-13-3 0 0 0,19-4 0 0 0,-16 3 0 0 0,-3 3-278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29.0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229 661 688 0 0,'-36'7'10601'0'0,"11"-12"-1895"0"0,-11-23-3078 0 0,26 16-5448 0 0,1-1 0 0 0,-1 0 0 0 0,2-1 0 0 0,-9-17 0 0 0,11 16 224 0 0,0 1-1 0 0,1-1 1 0 0,0-1 0 0 0,2 1-1 0 0,0-1 1 0 0,-3-29 0 0 0,6 24-63 0 0,1-1 1 0 0,0 1 0 0 0,2 0 0 0 0,0 0 0 0 0,1 1 0 0 0,2-1-1 0 0,0 1 1 0 0,1 0 0 0 0,13-27 0 0 0,-13 33-342 0 0,1 0 0 0 0,1 0 0 0 0,0 1 0 0 0,1 0 0 0 0,0 1 0 0 0,1 0 0 0 0,1 0 0 0 0,0 1 0 0 0,14-10 0 0 0,-19 16 0 0 0,0-1 0 0 0,1 1 0 0 0,0 1 0 0 0,0 0 0 0 0,1 0 0 0 0,-1 0 0 0 0,1 1 0 0 0,-1 1 0 0 0,1-1 0 0 0,0 1 0 0 0,0 1 0 0 0,0 0 0 0 0,0 0 0 0 0,0 0 0 0 0,1 1 0 0 0,-1 1 0 0 0,13 2 0 0 0,-16-2 0 0 0,0 1 0 0 0,0 0 0 0 0,0 0 0 0 0,0 1 0 0 0,0-1 0 0 0,-1 1 0 0 0,0 1 0 0 0,1-1 0 0 0,-1 1 0 0 0,0 0 0 0 0,0 0 0 0 0,-1 0 0 0 0,7 9 0 0 0,-4-4 0 0 0,-1 0 0 0 0,-1 0 0 0 0,1 0 0 0 0,-2 1 0 0 0,1-1 0 0 0,-1 1 0 0 0,4 17 0 0 0,-4-6 0 0 0,0 0 0 0 0,-1 0 0 0 0,-1 0 0 0 0,-1 1 0 0 0,-1-1 0 0 0,-1 0 0 0 0,-5 34 0 0 0,2-37 0 0 0,-1-1 0 0 0,0 1 0 0 0,-1-1 0 0 0,-1 0 0 0 0,-1-1 0 0 0,0 1 0 0 0,-1-2 0 0 0,-21 29 0 0 0,-5-3 0 0 0,-66 62 0 0 0,73-79 0 0 0,2 2 0 0 0,0 1 0 0 0,2 1 0 0 0,1 1 0 0 0,1 1 0 0 0,-19 35 0 0 0,24-31 0 0 0,1 2 0 0 0,2 1 0 0 0,1 0 0 0 0,2 0 0 0 0,1 1 0 0 0,2 0 0 0 0,-3 52 0 0 0,10-83 0 0 0,1 0 0 0 0,0 0 0 0 0,0 0 0 0 0,0 0 0 0 0,1 0 0 0 0,0 0 0 0 0,1-1 0 0 0,0 1 0 0 0,0 0 0 0 0,0 0 0 0 0,1-1 0 0 0,-1 0 0 0 0,2 1 0 0 0,6 9 0 0 0,-6-11 0 0 0,0-1 0 0 0,1 1 0 0 0,-1-1 0 0 0,1 0 0 0 0,0 0 0 0 0,0-1 0 0 0,1 1 0 0 0,-1-1 0 0 0,1-1 0 0 0,0 1 0 0 0,-1-1 0 0 0,1 0 0 0 0,10 2 0 0 0,2-1 0 0 0,0-1 0 0 0,0-1 0 0 0,0 0 0 0 0,1-1 0 0 0,-1-2 0 0 0,0 1 0 0 0,0-2 0 0 0,0-1 0 0 0,24-7 0 0 0,-10 1 0 0 0,54-25 0 0 0,-77 31 0 0 0,0-1 0 0 0,1-1 0 0 0,-2 1 0 0 0,1-1 0 0 0,-1-1 0 0 0,0 0 0 0 0,0 0 0 0 0,-1 0 0 0 0,13-17 0 0 0,-15 15 0 0 0,0-1 0 0 0,-1 0 0 0 0,-1 0 0 0 0,1 0 0 0 0,-2 0 0 0 0,1-1 0 0 0,-1 1 0 0 0,-1-1 0 0 0,0 0 0 0 0,0 1 0 0 0,-1-1 0 0 0,-2-15 0 0 0,1 12 0 0 0,-1 1 0 0 0,0-1 0 0 0,-1 0 0 0 0,-1 1 0 0 0,0-1 0 0 0,-1 1 0 0 0,0 0 0 0 0,-14-23 0 0 0,10 25-39 0 0,0 1 0 0 0,0 0 0 0 0,-1 0 0 0 0,0 1 1 0 0,-1 0-1 0 0,0 1 0 0 0,0 0 0 0 0,-17-7 0 0 0,16 8-45 0 0,0-1-1 0 0,0 0 1 0 0,0 0 0 0 0,1-1-1 0 0,0 0 1 0 0,1-1 0 0 0,-14-17-1 0 0,16 16-924 0 0,1 1 1 0 0,1-1-1 0 0,0 0 0 0 0,-9-23 0 0 0,10 6-4502 0 0,6 0-5060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1.4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104 52 664 0 0,'-7'-8'27747'0'0,"10"5"-27626"0"0,0-1 0 0 0,-1 1 0 0 0,1 0 0 0 0,0 0 0 0 0,1 0 0 0 0,-1 1 0 0 0,0-1 0 0 0,1 1 0 0 0,0-1 0 0 0,-1 1 0 0 0,1 0 0 0 0,0 1 0 0 0,0-1 0 0 0,0 1 0 0 0,0-1 0 0 0,0 1 0 0 0,0 1 0 0 0,1-1 0 0 0,-1 0 0 0 0,0 1 0 0 0,0 0 0 0 0,1 0 0 0 0,-1 0 0 0 0,0 1 0 0 0,0-1 0 0 0,1 1 0 0 0,-1 0 0 0 0,0 0 0 0 0,0 1 0 0 0,0-1 0 0 0,0 1 0 0 0,0 0 0 0 0,0 0 0 0 0,-1 0 0 0 0,7 5 0 0 0,24 32-121 0 0,-8-5 0 0 0,-20-26 0 0 0,-14-41-2858 0 0,6 28 2635 0 0,0 1 1 0 0,0-1-1 0 0,0 1 0 0 0,0 0 0 0 0,-1 0 1 0 0,0 0-1 0 0,0 0 0 0 0,0 0 0 0 0,0 0 0 0 0,-1 1 1 0 0,1 0-1 0 0,-5-4 0 0 0,4 5 212 0 0,0-1-1 0 0,-1 1 0 0 0,1 1 1 0 0,0-1-1 0 0,-1 0 0 0 0,1 1 1 0 0,-1 0-1 0 0,0 0 1 0 0,1 1-1 0 0,-1-1 0 0 0,0 1 1 0 0,0 0-1 0 0,1 0 0 0 0,-1 0 1 0 0,0 1-1 0 0,1 0 1 0 0,-1 0-1 0 0,-8 3 0 0 0,5-1 68 0 0,1 1 0 0 0,0 0-1 0 0,0 0 1 0 0,1 1-1 0 0,-1 0 1 0 0,1 0 0 0 0,0 0-1 0 0,0 1 1 0 0,1 0 0 0 0,-7 9-1 0 0,0 1 117 0 0,2 1 0 0 0,0 0 0 0 0,1 1-1 0 0,0-1 1 0 0,2 2 0 0 0,0-1 0 0 0,1 1 0 0 0,-6 32 0 0 0,10-37-80 0 0,1 1 0 0 0,0 0 0 0 0,1-1 0 0 0,1 1 1 0 0,0 0-1 0 0,1-1 0 0 0,0 1 0 0 0,2-1 1 0 0,-1 1-1 0 0,2-1 0 0 0,6 13 0 0 0,-9-20-65 0 0,1-2-1 0 0,0 1 1 0 0,1 0 0 0 0,0-1-1 0 0,0 1 1 0 0,0-1-1 0 0,0 0 1 0 0,1-1 0 0 0,-1 1-1 0 0,1-1 1 0 0,1 0-1 0 0,-1 0 1 0 0,0 0 0 0 0,1-1-1 0 0,0 0 1 0 0,0 0-1 0 0,0 0 1 0 0,0-1 0 0 0,0 0-1 0 0,1 0 1 0 0,-1-1-1 0 0,0 1 1 0 0,1-1 0 0 0,0-1-1 0 0,-1 1 1 0 0,13-2-1 0 0,0 0-113 0 0,-1-1 0 0 0,0-1 0 0 0,0 0 0 0 0,0-2 0 0 0,0 0 0 0 0,0-1 0 0 0,-1-1 0 0 0,0 0 0 0 0,0-1 0 0 0,-1-1 0 0 0,18-13 0 0 0,-26 15-15 0 0,1-1 1 0 0,-1 1-1 0 0,0-1 1 0 0,-1-1-1 0 0,0 0 1 0 0,0 0-1 0 0,8-14 1 0 0,32-76-330 0 0,-25 51 315 0 0,-6 23 871 0 0,-15 25-746 0 0,-1 1 0 0 0,0-1 0 0 0,1 1 0 0 0,-1-1 1 0 0,0 0-1 0 0,1 1 0 0 0,-1-1 0 0 0,0 1 0 0 0,0-1 0 0 0,1 0 0 0 0,-1 1 0 0 0,0-1 1 0 0,0 1-1 0 0,0-1 0 0 0,1 1 0 0 0,-1-1 0 0 0,0 1 0 0 0,0-1 0 0 0,0 1 0 0 0,0-1 0 0 0,0 1 1 0 0,0-1-1 0 0,0 1 0 0 0,0-1 0 0 0,0 1 0 0 0,-1-1 0 0 0,1 1 0 0 0,0-1 0 0 0,0 2 0 0 0,-11 75 51 0 0,6-52 127 0 0,3-8-135 0 0,1 0 0 0 0,1 1-1 0 0,0-1 1 0 0,1 0-1 0 0,0 1 1 0 0,2-1 0 0 0,0 0-1 0 0,1 0 1 0 0,1 0 0 0 0,0-1-1 0 0,10 21 1 0 0,-14-35-45 0 0,1 0-1 0 0,-1 0 1 0 0,0 0 0 0 0,1 0 0 0 0,-1-1-1 0 0,1 1 1 0 0,-1 0 0 0 0,1-1 0 0 0,0 1 0 0 0,0-1-1 0 0,0 1 1 0 0,-1-1 0 0 0,1 0 0 0 0,1 0-1 0 0,-1 0 1 0 0,0 0 0 0 0,0 0 0 0 0,0 0 0 0 0,0-1-1 0 0,1 1 1 0 0,3 0 0 0 0,-2-2-3 0 0,0 1 1 0 0,0 0-1 0 0,0-1 0 0 0,0 0 1 0 0,0 0-1 0 0,0 0 0 0 0,0-1 1 0 0,0 1-1 0 0,0-1 0 0 0,-1 0 1 0 0,6-3-1 0 0,7-6-52 0 0,-1-1-1 0 0,1-1 1 0 0,25-27 0 0 0,-38 36 22 0 0,21-26-150 0 0,-1 0-1 0 0,-1-2 0 0 0,-2 0 0 0 0,-1-1 1 0 0,-1-2-1 0 0,12-36 0 0 0,3-1 19 0 0,-16 28 745 0 0,-17 43-509 0 0,2-3 71 0 0,1 1 582 0 0,-13 117 190 0 0,5-70-470 0 0,-1 56 0 0 0,6-87-400 0 0,0-1 1 0 0,1 0-1 0 0,1 0 0 0 0,0 0 1 0 0,1 0-1 0 0,0 0 0 0 0,1 0 0 0 0,0-1 1 0 0,8 15-1 0 0,-11-23-50 0 0,1 0-1 0 0,0 0 1 0 0,0 0-1 0 0,0 0 1 0 0,0 0 0 0 0,0 0-1 0 0,0-1 1 0 0,1 1-1 0 0,-1-1 1 0 0,1 0-1 0 0,0 1 1 0 0,0-1 0 0 0,0 0-1 0 0,0-1 1 0 0,0 1-1 0 0,0-1 1 0 0,0 1 0 0 0,0-1-1 0 0,1 0 1 0 0,-1 0-1 0 0,0 0 1 0 0,1-1-1 0 0,-1 1 1 0 0,1-1 0 0 0,-1 0-1 0 0,1 0 1 0 0,-1 0-1 0 0,1 0 1 0 0,-1 0 0 0 0,1-1-1 0 0,-1 0 1 0 0,0 0-1 0 0,1 0 1 0 0,-1 0-1 0 0,0 0 1 0 0,0-1 0 0 0,0 1-1 0 0,0-1 1 0 0,5-3-1 0 0,12-8 2 0 0,-1-1 0 0 0,-1 0 0 0 0,0-1-1 0 0,25-30 1 0 0,-36 38-2 0 0,32-39-256 0 0,-1-1 0 0 0,-3-2 0 0 0,-2-1-1 0 0,50-105 1 0 0,-68 128 623 0 0,-16 48 256 0 0,-4 18-332 0 0,-3 68-291 0 0,5 0 0 0 0,13 146 0 0 0,-8-228 38 0 0,-2-18-76 0 0,1 0 0 0 0,0 1 0 0 0,0-1 1 0 0,0 0-1 0 0,1 0 0 0 0,3 9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3.54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12 522 396 0 0,'0'0'3568'0'0,"-12"-4"1388"0"0,20-26 76 0 0,-6 26-4178 0 0,33-26 8238 0 0,-2 0-6256 0 0,40-48 1 0 0,65-103-1922 0 0,-49 61-503 0 0,-59 77 175 0 0,-29 42-131 0 0,0 5-431 0 0,44 360 473 0 0,8 202-195 0 0,-52-527-303 0 0,-2-1 0 0 0,-1 1 0 0 0,-15 69 0 0 0,12-85 0 0 0,-2 0 0 0 0,0-1 0 0 0,-2 1 0 0 0,0-2 0 0 0,-1 1 0 0 0,-1-1 0 0 0,-23 30 0 0 0,33-48 0 0 0,-1-1 0 0 0,0 0 0 0 0,0 0 0 0 0,1 0 0 0 0,-2 0 0 0 0,1-1 0 0 0,0 1 0 0 0,0-1 0 0 0,0 1 0 0 0,-1-1 0 0 0,1 0 0 0 0,-1 0 0 0 0,1 0 0 0 0,-1 0 0 0 0,1 0 0 0 0,-1 0 0 0 0,0-1 0 0 0,1 1 0 0 0,-1-1 0 0 0,0 0 0 0 0,1 0 0 0 0,-1 0 0 0 0,0 0 0 0 0,0 0 0 0 0,1 0 0 0 0,-1-1 0 0 0,-4-1 0 0 0,2 0 0 0 0,-1 0 0 0 0,1 0 0 0 0,0-1 0 0 0,0 1 0 0 0,0-1 0 0 0,0-1 0 0 0,1 1 0 0 0,-1-1 0 0 0,1 1 0 0 0,0-1 0 0 0,-6-7 0 0 0,4 3-84 0 0,0 0 1 0 0,0-1-1 0 0,1 0 0 0 0,0 0 1 0 0,0 0-1 0 0,1-1 0 0 0,0 1 1 0 0,1-1-1 0 0,0 0 0 0 0,0 0 1 0 0,1 0-1 0 0,1-1 0 0 0,0 1 1 0 0,0-20-1 0 0,2 23 28 0 0,0 0 1 0 0,0-1-1 0 0,0 1 1 0 0,1 0-1 0 0,1 0 1 0 0,-1 0-1 0 0,1 1 1 0 0,0-1-1 0 0,0 1 0 0 0,1-1 1 0 0,0 1-1 0 0,0 0 1 0 0,1 0-1 0 0,-1 1 1 0 0,1-1-1 0 0,0 1 0 0 0,1 0 1 0 0,-1 1-1 0 0,1-1 1 0 0,0 1-1 0 0,0 0 1 0 0,8-3-1 0 0,15-6-29 0 0,1 1-1 0 0,47-13 1 0 0,12-4-1 0 0,-43 11-46 0 0,-1-2 0 0 0,-2-2-1 0 0,0-2 1 0 0,-1-2 0 0 0,-2-1 0 0 0,-1-2 0 0 0,-1-2 0 0 0,-1-2-1 0 0,-2-1 1 0 0,54-68 0 0 0,-66 70 27 0 0,-2 0 0 0 0,-1-2 0 0 0,-1 0 0 0 0,-2-1 0 0 0,-2-1 0 0 0,-1 0 0 0 0,10-39 0 0 0,-20 18 648 0 0,-4 47-365 0 0,0 7-36 0 0,-11-26 668 0 0,10 28-773 0 0,0 0 0 0 0,-1 1 0 0 0,1-1-1 0 0,-1 0 1 0 0,1 0 0 0 0,-1 0 0 0 0,1 1 0 0 0,-1-1 0 0 0,1 1 0 0 0,-1-1 0 0 0,0 1 0 0 0,1 0 0 0 0,-1 0 0 0 0,0 0 0 0 0,1 0 0 0 0,-1 0 0 0 0,0 0 0 0 0,1 0 0 0 0,-1 0-1 0 0,1 1 1 0 0,-1-1 0 0 0,0 0 0 0 0,-2 2 0 0 0,-1 0 52 0 0,1 1 0 0 0,0 0-1 0 0,0-1 1 0 0,0 1-1 0 0,0 1 1 0 0,0-1 0 0 0,0 0-1 0 0,-3 5 1 0 0,-5 7 180 0 0,1 1 0 0 0,0 0 0 0 0,-10 22 1 0 0,0 5-200 0 0,2 1 0 0 0,2 1 0 0 0,2 1 0 0 0,3 0 1 0 0,-8 49-1 0 0,-15 242 244 0 0,32-276-314 0 0,2 1 0 0 0,3-1 0 0 0,2 1 0 0 0,4-1 0 0 0,19 79 0 0 0,-22-114 0 0 0,-5-19 0 0 0,1 0 0 0 0,1 0 0 0 0,0 0 0 0 0,0 0 0 0 0,0 0 0 0 0,1 0 0 0 0,0 0 0 0 0,0-1 0 0 0,4 7 0 0 0,-2-7-187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4.60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10 264 188 0 0,'0'0'13481'0'0,"-1"-4"-12469"0"0,0-1-633 0 0,0 1 0 0 0,1-1-1 0 0,0 0 1 0 0,0 1 0 0 0,0-1-1 0 0,1 0 1 0 0,-1 1 0 0 0,1-1 0 0 0,0 1-1 0 0,0-1 1 0 0,1 1 0 0 0,-1-1-1 0 0,1 1 1 0 0,0 0 0 0 0,1 0-1 0 0,-1 0 1 0 0,0 0 0 0 0,6-6-1 0 0,5-8 1024 0 0,0 1-1 0 0,31-31 0 0 0,-38 42-1112 0 0,1-1 1 0 0,0 1-1 0 0,1 0 1 0 0,-1 0-1 0 0,1 1 1 0 0,1 0-1 0 0,7-4 1 0 0,-12 8-230 0 0,-1 1 1 0 0,0-1-1 0 0,0 0 1 0 0,1 1-1 0 0,-1-1 0 0 0,0 1 1 0 0,1 0-1 0 0,-1 0 0 0 0,1 1 1 0 0,-1-1-1 0 0,0 1 1 0 0,0-1-1 0 0,1 1 0 0 0,-1 0 1 0 0,0 0-1 0 0,0 1 1 0 0,0-1-1 0 0,0 1 0 0 0,0-1 1 0 0,0 1-1 0 0,0 0 1 0 0,-1 0-1 0 0,3 2 0 0 0,5 6-7 0 0,-1-1-1 0 0,0 1 0 0 0,-1 0 0 0 0,0 1 0 0 0,0 0 1 0 0,-2 0-1 0 0,1 0 0 0 0,-1 1 0 0 0,-1 0 0 0 0,0 1 1 0 0,6 23-1 0 0,6 13-581 0 0,-9-31-3148 0 0,-16-52 507 0 0,-4-11 1336 0 0,6 18 172 0 0,-17-51 1 0 0,20 70 1508 0 0,0 1 0 0 0,0 0 0 0 0,-1 0 0 0 0,0 0-1 0 0,0 0 1 0 0,-1 0 0 0 0,0 1 0 0 0,0 0 0 0 0,0 0 0 0 0,-1 0 0 0 0,-8-6 0 0 0,12 11 185 0 0,0 0-1 0 0,0 0 0 0 0,0 0 1 0 0,-1 1-1 0 0,1-1 1 0 0,0 1-1 0 0,-1-1 0 0 0,1 1 1 0 0,0 0-1 0 0,-1 0 1 0 0,1 0-1 0 0,0 0 0 0 0,-1 0 1 0 0,1 0-1 0 0,0 1 1 0 0,-1-1-1 0 0,1 1 0 0 0,0 0 1 0 0,0-1-1 0 0,-5 3 1 0 0,1 0 163 0 0,0 1 1 0 0,-1-1 0 0 0,1 1 0 0 0,1 0 0 0 0,-10 7-1 0 0,0 5 284 0 0,1 0 0 0 0,0 1-1 0 0,1 1 1 0 0,1 0-1 0 0,1 1 1 0 0,1 0 0 0 0,0 0-1 0 0,1 1 1 0 0,1 0 0 0 0,-7 28-1 0 0,7-14 124 0 0,1 0 0 0 0,1 1 0 0 0,2 0 0 0 0,1 0 0 0 0,3 56 0 0 0,1-85-529 0 0,-1 0 0 0 0,1 0 0 0 0,0 0 0 0 0,0 0 0 0 0,1 0 0 0 0,-1 0 0 0 0,1 0 0 0 0,1 0 0 0 0,-1 0 0 0 0,1-1 0 0 0,0 1 0 0 0,0-1 0 0 0,1 0 0 0 0,0 0 0 0 0,-1 0 0 0 0,2-1 0 0 0,-1 1 0 0 0,0-1 0 0 0,1 0 0 0 0,0 0 0 0 0,5 3 0 0 0,-4-4-57 0 0,-1-1 1 0 0,0 0-1 0 0,1 0 1 0 0,0 0 0 0 0,-1-1-1 0 0,1 0 1 0 0,0 0-1 0 0,0 0 1 0 0,0 0 0 0 0,-1-1-1 0 0,1 0 1 0 0,0-1-1 0 0,0 1 1 0 0,0-1 0 0 0,0 0-1 0 0,-1-1 1 0 0,1 1 0 0 0,0-1-1 0 0,-1 0 1 0 0,0-1-1 0 0,11-5 1 0 0,13-9-396 0 0,-1-2-1 0 0,-1-2 1 0 0,-1 0-1 0 0,0-1 1 0 0,34-41 0 0 0,99-142-2823 0 0,-56 34 5525 0 0,-95 192-1272 0 0,-5-8-675 0 0,-1-1-1 0 0,-1 0 1 0 0,0 1 0 0 0,-1-1 0 0 0,-1 22-1 0 0,-1 5 260 0 0,3-9-293 0 0,0 21 921 0 0,7 56 1 0 0,-6-94-1479 0 0,0 1 1 0 0,1-1 0 0 0,1 0 0 0 0,0 0-1 0 0,0-1 1 0 0,2 1 0 0 0,-1-1-1 0 0,1 0 1 0 0,11 15 0 0 0,-16-27 56 0 0,0 1 0 0 0,-1 0-1 0 0,1-1 1 0 0,0 1 0 0 0,0-1 0 0 0,-1 1 0 0 0,1-1 0 0 0,0 0 0 0 0,0 1-1 0 0,0-1 1 0 0,0 0 0 0 0,0 1 0 0 0,0-1 0 0 0,0 0 0 0 0,-1 0 0 0 0,1 0 0 0 0,0 0-1 0 0,0 0 1 0 0,0 0 0 0 0,0 0 0 0 0,0 0 0 0 0,0 0 0 0 0,0-1 0 0 0,0 1-1 0 0,0 0 1 0 0,0-1 0 0 0,-1 1 0 0 0,1 0 0 0 0,0-1 0 0 0,0 1 0 0 0,0-1 0 0 0,-1 1-1 0 0,1-1 1 0 0,0 0 0 0 0,0 1 0 0 0,-1-1 0 0 0,1 0 0 0 0,-1 1 0 0 0,1-1 0 0 0,0-1-1 0 0,27-33-7434 0 0,-20 20 1457 0 0,1-1 466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5.2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 66 1180 0 0,'0'0'9416'0'0,"-11"18"-5137"0"0,0 143 4331 0 0,0 7-4678 0 0,11-143-3374 0 0,1 0 0 0 0,2 0 1 0 0,0 0-1 0 0,12 41 0 0 0,-14-61-494 0 0,0-1-1 0 0,0 0 1 0 0,1 0-1 0 0,0 0 1 0 0,0 0-1 0 0,0 0 1 0 0,0 0-1 0 0,1-1 1 0 0,-1 1-1 0 0,1-1 1 0 0,0 0-1 0 0,0 0 1 0 0,0 0-1 0 0,0 0 1 0 0,1 0-1 0 0,-1 0 1 0 0,5 1-1 0 0,-5-2-69 0 0,0-1 0 0 0,0 0-1 0 0,1-1 1 0 0,-1 1 0 0 0,0-1-1 0 0,1 1 1 0 0,-1-1 0 0 0,0 0-1 0 0,1 0 1 0 0,-1 0 0 0 0,0-1-1 0 0,0 1 1 0 0,1-1 0 0 0,-1 0-1 0 0,0 0 1 0 0,0 0 0 0 0,0 0-1 0 0,0 0 1 0 0,0-1 0 0 0,0 1-1 0 0,0-1 1 0 0,5-4 0 0 0,30-21-746 0 0,-1-2 0 0 0,-1-2 1 0 0,39-44-1 0 0,-55 53 434 0 0,-1-2 0 0 0,-1 0 0 0 0,-1 0 0 0 0,-1-2 0 0 0,-2 0 0 0 0,16-38 0 0 0,-3 3 189 0 0,41-70 1 0 0,-31 64 5061 0 0,-35 70-4337 0 0,1 3-522 0 0,-1 1-1 0 0,0-1 1 0 0,0 1-1 0 0,0-1 1 0 0,-1 1 0 0 0,0 0-1 0 0,-1 0 1 0 0,1 11 0 0 0,-8 66 609 0 0,3-33-507 0 0,0 12-176 0 0,-4 148 0 0 0,9-174 0 0 0,2-1 0 0 0,1 1 0 0 0,15 61 0 0 0,-19-95 0 0 0,0-2 0 0 0,0 1 0 0 0,1 0 0 0 0,-1-1 0 0 0,0 1 0 0 0,0-1 0 0 0,1 1 0 0 0,-1 0 0 0 0,1-1 0 0 0,0 1 0 0 0,-1-1 0 0 0,1 1 0 0 0,0-1 0 0 0,0 0 0 0 0,0 1 0 0 0,0-1 0 0 0,0 0 0 0 0,2 2 0 0 0,8-2 0 0 0,-8-3-217 0 0,0 0-1 0 0,0-1 1 0 0,0 1 0 0 0,0-1 0 0 0,0 0-1 0 0,-1 0 1 0 0,1 0 0 0 0,-1 0-1 0 0,0 0 1 0 0,0 0 0 0 0,0 0-1 0 0,0-1 1 0 0,-1 1 0 0 0,1-1 0 0 0,-1 0-1 0 0,0 1 1 0 0,0-1 0 0 0,0 0-1 0 0,0-6 1 0 0,3-12-1559 0 0,-1 0-1 0 0,-1-22 1 0 0,-6-31-3824 0 0,-4 23-2389 0 0,2 13 2646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5.5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6 133 836 0 0,'-6'-8'11822'0'0,"11"3"-11325"0"0,0 0-1 0 0,1 0 1 0 0,-1 0 0 0 0,1 1 0 0 0,0 0 0 0 0,0 0-1 0 0,1 0 1 0 0,-1 1 0 0 0,1 0 0 0 0,9-3 0 0 0,82-25 3451 0 0,-84 27-3589 0 0,27-8 703 0 0,1 2 0 0 0,0 2 1 0 0,45-3-1 0 0,-72 10-1182 0 0,-1 1 0 0 0,1 1 0 0 0,0 0 0 0 0,-1 1 0 0 0,20 5 0 0 0,-25-4-553 0 0,0 0 1 0 0,-1 0-1 0 0,1 1 0 0 0,-1 0 0 0 0,0 1 1 0 0,0 0-1 0 0,-1 0 0 0 0,1 0 1 0 0,10 11-1 0 0,-7-6-1399 0 0,9 10-6387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6.0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36 132 0 0,'-5'-34'18042'0'0,"5"34"-17792"0"0,1 0-1 0 0,0-1 1 0 0,0 1-1 0 0,0 0 0 0 0,-1 0 1 0 0,1-1-1 0 0,0 1 1 0 0,0 0-1 0 0,0 0 1 0 0,0 0-1 0 0,-1 0 0 0 0,1 0 1 0 0,0 0-1 0 0,0 0 1 0 0,0 0-1 0 0,0 1 0 0 0,-1-1 1 0 0,1 0-1 0 0,0 0 1 0 0,0 1-1 0 0,0-1 1 0 0,-1 1-1 0 0,1-1 0 0 0,0 1 1 0 0,-1-1-1 0 0,1 1 1 0 0,0-1-1 0 0,-1 1 0 0 0,2 0 1 0 0,13 30 3336 0 0,-1 45-1099 0 0,-14-68-1976 0 0,63 434 15 0 0,-64-437-526 0 0,10 43 0 0 0,-6-40-173 0 0,-4-33-5713 0 0,-3-1 3595 0 0,0-1-1 0 0,-2 1 1 0 0,0 0 0 0 0,-2 0 0 0 0,-16-35 0 0 0,9 21-3149 0 0,6 16 1211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6.3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166 224 944 0 0,'-15'-16'594'0'0,"-1"-1"-1"0"0,-21-15 1 0 0,-21-22 3924 0 0,43 40-1712 0 0,12 12-2005 0 0,1 1 1 0 0,0-1-1 0 0,0 0 0 0 0,0 0 1 0 0,0 0-1 0 0,0 0 0 0 0,0-1 0 0 0,0 1 1 0 0,1 0-1 0 0,-3-7 2535 0 0,24-1-763 0 0,15 1-2036 0 0,22-4 2216 0 0,0 2 0 0 0,89-7 0 0 0,-113 17-4190 0 0,-1 2 1 0 0,39 4-1 0 0,-62-4 1023 0 0,0 1 0 0 0,1 0-1 0 0,-1 0 1 0 0,0 1 0 0 0,-1 0 0 0 0,1 0 0 0 0,0 1 0 0 0,-1 0 0 0 0,0 1 0 0 0,0 0 0 0 0,0 0 0 0 0,9 9-1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6.9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54 5 268 0 0,'-7'-5'22693'0'0,"-3"37"-21657"0"0,2 0 1 0 0,0 1-1 0 0,2 0 0 0 0,-1 34 1 0 0,0 140 3587 0 0,6-185-4624 0 0,2 1 0 0 0,1-1 0 0 0,8 40 0 0 0,-9-57 0 0 0,1 1 0 0 0,-1-1 0 0 0,1 1 0 0 0,0-1 0 0 0,0 0 0 0 0,1 0 0 0 0,0 0 0 0 0,0 0 0 0 0,0 0 0 0 0,0 0 0 0 0,1-1 0 0 0,-1 0 0 0 0,1 0 0 0 0,0 0 0 0 0,1 0 0 0 0,-1 0 0 0 0,1-1 0 0 0,0 0 0 0 0,-1 0 0 0 0,7 3 0 0 0,-6-5 0 0 0,0 0 0 0 0,1 0 0 0 0,-1 0 0 0 0,0-1 0 0 0,1 1 0 0 0,-1-1 0 0 0,0-1 0 0 0,1 1 0 0 0,-1-1 0 0 0,0 0 0 0 0,0 0 0 0 0,0 0 0 0 0,0-1 0 0 0,0 0 0 0 0,0 0 0 0 0,0 0 0 0 0,0-1 0 0 0,-1 1 0 0 0,1-1 0 0 0,6-5 0 0 0,0-1 0 0 0,0 0 0 0 0,0-1 0 0 0,-1 0 0 0 0,0 0 0 0 0,-1-1 0 0 0,12-17 0 0 0,10-28 0 0 0,-2-1 0 0 0,36-101 0 0 0,1-3 0 0 0,-63 152 0 0 0,3-1 0 0 0,2 0 0 0 0,-1 5 0 0 0,-6 5 0 0 0,0 0 0 0 0,0 0 0 0 0,0 0 0 0 0,0 0 0 0 0,0 0 0 0 0,0 0 0 0 0,0 0 0 0 0,0 0 0 0 0,-1 1 0 0 0,1-1 0 0 0,0 0 0 0 0,0 1 0 0 0,0-1 0 0 0,0 1 0 0 0,-1-1 0 0 0,1 1 0 0 0,0-1 0 0 0,0 1 0 0 0,-1 0 0 0 0,1-1 0 0 0,0 1 0 0 0,-1 0 0 0 0,1-1 0 0 0,-1 1 0 0 0,1 0 0 0 0,-1 0 0 0 0,1 0 0 0 0,-1-1 0 0 0,0 1 0 0 0,1 0 0 0 0,-1 0 0 0 0,0 0 0 0 0,0 0 0 0 0,1 0 0 0 0,-1 0 0 0 0,0 0 0 0 0,0 0 0 0 0,0-1 0 0 0,-1 3 0 0 0,2-2 0 0 0,4 32 0 0 0,-2 1 0 0 0,-1 0 0 0 0,-1 0 0 0 0,-8 63 0 0 0,1-7 0 0 0,6-85 0 0 0,0 155 0 0 0,1-138 0 0 0,2-1 0 0 0,0 0 0 0 0,1-1 0 0 0,1 1 0 0 0,12 31 0 0 0,-15-48-194 0 0,0 0 0 0 0,-1-1 1 0 0,1 1-1 0 0,1-1 0 0 0,-1 1 0 0 0,0-1 1 0 0,1 0-1 0 0,0 0 0 0 0,0 0 0 0 0,0 0 1 0 0,0-1-1 0 0,0 1 0 0 0,0-1 0 0 0,1 1 0 0 0,-1-1 1 0 0,1 0-1 0 0,0-1 0 0 0,-1 1 0 0 0,5 1 1 0 0,4-1-1272 0 0,0 0-1 0 0,0 0 1 0 0,0-1 0 0 0,23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0.64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0 372 1956 0 0,'25'-28'18101'0'0,"-25"29"-17902"0"0,2 2-102 0 0,-1 0 0 0 0,-1 0-1 0 0,1 0 1 0 0,0 0 0 0 0,-1 1 0 0 0,0-1 0 0 0,1 0 0 0 0,-1 0-1 0 0,-1 0 1 0 0,0 6 0 0 0,1 13 49 0 0,3-8-141 0 0,0 0 0 0 0,1 0 0 0 0,1-1 0 0 0,0 1 0 0 0,0-1-1 0 0,2 0 1 0 0,-1 0 0 0 0,2-1 0 0 0,0 0 0 0 0,0 0 0 0 0,1-1 0 0 0,0 0 0 0 0,1-1-1 0 0,0 1 1 0 0,1-2 0 0 0,17 12 0 0 0,-26-19-16 0 0,0 0 0 0 0,0-1 0 0 0,0 1 0 0 0,0-1 0 0 0,1 0-1 0 0,-1 0 1 0 0,0 0 0 0 0,1 0 0 0 0,-1 0 0 0 0,1-1 0 0 0,-1 1 0 0 0,1-1 0 0 0,-1 1 0 0 0,1-1 0 0 0,0 0 0 0 0,-1 0 0 0 0,1 0 0 0 0,-1 0-1 0 0,1-1 1 0 0,-1 1 0 0 0,1-1 0 0 0,-1 0 0 0 0,1 1 0 0 0,-1-1 0 0 0,1 0 0 0 0,-1 0 0 0 0,0-1 0 0 0,0 1 0 0 0,1 0 0 0 0,-1-1-1 0 0,0 1 1 0 0,0-1 0 0 0,0 0 0 0 0,-1 0 0 0 0,1 1 0 0 0,0-1 0 0 0,-1-1 0 0 0,1 1 0 0 0,-1 0 0 0 0,0 0 0 0 0,1 0 0 0 0,-1-1-1 0 0,0 1 1 0 0,1-4 0 0 0,39-105-119 0 0,31-130-1 0 0,-48 153-73 0 0,-14 49 117 0 0,-8 27 52 0 0,0 1 0 0 0,1-1 1 0 0,1 1-1 0 0,0 0 0 0 0,1 0 1 0 0,0 0-1 0 0,9-14 0 0 0,-14 24 35 0 0,1 0 0 0 0,-1 0 0 0 0,1 0 0 0 0,-1 1 0 0 0,1-1 0 0 0,-1 0 0 0 0,1 1 0 0 0,0-1 0 0 0,-1 1 0 0 0,1-1 0 0 0,0 1 0 0 0,0-1 0 0 0,-1 1 1 0 0,1-1-1 0 0,0 1 0 0 0,0-1 0 0 0,0 1 0 0 0,0 0 0 0 0,-1 0 0 0 0,1-1 0 0 0,0 1 0 0 0,0 0 0 0 0,0 0 0 0 0,0 0 0 0 0,0 0 0 0 0,0 0 0 0 0,0 0 0 0 0,-1 0 0 0 0,1 0 0 0 0,0 1 0 0 0,0-1 0 0 0,0 0 0 0 0,0 0 0 0 0,0 1 0 0 0,-1-1 0 0 0,1 1 0 0 0,0-1 0 0 0,0 0 0 0 0,-1 1 0 0 0,1 0 0 0 0,1 0 0 0 0,0 1 6 0 0,0 1-1 0 0,0-1 0 0 0,0 0 1 0 0,0 1-1 0 0,0-1 1 0 0,-1 1-1 0 0,1-1 1 0 0,-1 1-1 0 0,0 0 0 0 0,2 4 1 0 0,4 27 121 0 0,5 50 0 0 0,-9-53-62 0 0,1 0 1 0 0,11 39-1 0 0,-11-59-55 0 0,-2-1-2 0 0,1-1-1 0 0,0 1 0 0 0,1-1 0 0 0,6 10 0 0 0,-9-17-13 0 0,0 0 0 0 0,0 0 0 0 0,1 0 0 0 0,-1 0 0 0 0,1 0 0 0 0,0-1 1 0 0,-1 1-1 0 0,1 0 0 0 0,0-1 0 0 0,0 0 0 0 0,0 1 0 0 0,0-1 0 0 0,0 0 0 0 0,0 0 1 0 0,0 0-1 0 0,1 0 0 0 0,-1 0 0 0 0,0-1 0 0 0,0 1 0 0 0,1-1 0 0 0,-1 0 0 0 0,5 1 1 0 0,-3-2-1 0 0,0 0 0 0 0,0 0 0 0 0,1 0 0 0 0,-1 0 0 0 0,0-1 0 0 0,0 0 0 0 0,0 0 0 0 0,0 0 0 0 0,-1 0 0 0 0,1 0 0 0 0,-1-1 0 0 0,1 0 1 0 0,-1 0-1 0 0,0 0 0 0 0,0 0 0 0 0,5-6 0 0 0,7-9-2 0 0,22-37-1 0 0,-29 43 7 0 0,9-18 27 0 0,-2 0 1 0 0,-1-1 0 0 0,-1 0-1 0 0,-2-1 1 0 0,10-47 0 0 0,-15 72 599 0 0,-1 15-204 0 0,2 16-82 0 0,38 351 21 0 0,-44-367-735 0 0,9 36 142 0 0,2-29-1868 0 0,-11-14 1764 0 0,0-1 1 0 0,0 1-1 0 0,0-1 1 0 0,0 0-1 0 0,0 1 1 0 0,0-1-1 0 0,0 0 1 0 0,0 1-1 0 0,0-1 1 0 0,0 0-1 0 0,0 0 1 0 0,0 0 0 0 0,0 0-1 0 0,1 0 1 0 0,-1 0-1 0 0,1-1 1 0 0,0 0-25 0 0,0 0 1 0 0,0 0-1 0 0,0-1 0 0 0,-1 1 1 0 0,1 0-1 0 0,0-1 1 0 0,-1 1-1 0 0,1-1 1 0 0,-1 0-1 0 0,0 0 1 0 0,1 0-1 0 0,-1 1 0 0 0,0-1 1 0 0,0 0-1 0 0,0 0 1 0 0,1-5-1 0 0,1 1-465 0 0,6-15-1307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7.9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37 159 932 0 0,'-37'-28'31301'0'0,"51"15"-30805"0"0,-2 0-458 0 0,1 4-38 0 0,19-16 0 0 0,46-25 0 0 0,-63 40 0 0 0,-3 5 0 0 0,2 0 0 0 0,-4 4 0 0 0,-1 9 0 0 0,-11 10 0 0 0,-13 28-5139 0 0,-6 22-9275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38.5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 38 1276 0 0,'-16'11'29344'0'0,"28"-19"-29153"0"0,-1 1 105 0 0,0 1-1 0 0,0 0 1 0 0,21-8 0 0 0,-27 13-248 0 0,0-1 0 0 0,0 1 1 0 0,0 0-1 0 0,0 0 0 0 0,0 0 1 0 0,1 1-1 0 0,-1 0 0 0 0,0 0 1 0 0,0 0-1 0 0,0 1 0 0 0,1 0 1 0 0,-1-1-1 0 0,0 2 0 0 0,0-1 1 0 0,5 3-1 0 0,-7-3-48 0 0,-2-1 0 0 0,0 1 0 0 0,1-1 0 0 0,-1 1 0 0 0,0-1 0 0 0,1 1 0 0 0,-1 0 0 0 0,0-1 0 0 0,0 1 0 0 0,0 0 0 0 0,1 0 0 0 0,-1 0 0 0 0,0 0 0 0 0,0 0 0 0 0,0 0 0 0 0,0 0 0 0 0,-1 0 0 0 0,1 0 0 0 0,0 1 0 0 0,0-1 0 0 0,-1 0 0 0 0,1 0 0 0 0,-1 1 0 0 0,1-1 0 0 0,0 3 0 0 0,0 0 0 0 0,3 8 0 0 0,-4-9 0 0 0,1 0 0 0 0,-1 0 0 0 0,0-1 0 0 0,-1 1 0 0 0,1 0 0 0 0,0 0 0 0 0,-1-1 0 0 0,1 1 0 0 0,-1 0 0 0 0,0-1 0 0 0,0 1 0 0 0,0-1 0 0 0,0 1 0 0 0,-1-1 0 0 0,1 1 0 0 0,-1-1 0 0 0,-1 3 0 0 0,2-4 0 0 0,-12 11 0 0 0,1-5 0 0 0,3-2 0 0 0,-11-5-1601 0 0,19-1 1274 0 0,0 0 0 0 0,0 1-1 0 0,0-1 1 0 0,1 0 0 0 0,-1 1 0 0 0,0-1 0 0 0,1 0 0 0 0,-1 0-1 0 0,0 0 1 0 0,1 0 0 0 0,-1 0 0 0 0,1 1 0 0 0,-1-1 0 0 0,1 0-1 0 0,0 0 1 0 0,-1 0 0 0 0,1 0 0 0 0,0-1 0 0 0,-1-1-1 0 0,2-24-11694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4.6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267 57 808 0 0,'0'0'12247'0'0,"3"-3"-11568"0"0,38-28 6295 0 0,-39 30-6381 0 0,32-6 3439 0 0,-27 4-3775 0 0,-1 1 1 0 0,1 0-1 0 0,0 0 1 0 0,-1 0-1 0 0,1 1 0 0 0,0 0 1 0 0,0 0-1 0 0,0 1 1 0 0,0 0-1 0 0,0 0 0 0 0,-1 0 1 0 0,13 3-1 0 0,-9-1-159 0 0,-1-1 0 0 0,0 2 0 0 0,0-1 0 0 0,-1 1 0 0 0,1 0 0 0 0,-1 1 0 0 0,1 0 0 0 0,-1 0 0 0 0,11 8 0 0 0,-6 0 44 0 0,-2 0 0 0 0,1 0 1 0 0,-1 1-1 0 0,-1 1 0 0 0,-1 0 1 0 0,0 0-1 0 0,0 1 0 0 0,-2 0 1 0 0,8 20-1 0 0,29 57 446 0 0,-43-91-563 0 0,13 20 342 0 0,-13-20-285 0 0,-1-5-70 0 0,2-12-5 0 0,-1 0 0 0 0,-1 0-1 0 0,-1 0 1 0 0,-4-30 0 0 0,4 41-2 0 0,0 0 1 0 0,0 0 0 0 0,-1 0-1 0 0,0 0 1 0 0,0 0-1 0 0,0 0 1 0 0,0 1 0 0 0,-1-1-1 0 0,1 1 1 0 0,-1-1-1 0 0,-1 1 1 0 0,1 0 0 0 0,0 0-1 0 0,-1 1 1 0 0,0-1-1 0 0,0 1 1 0 0,0 0 0 0 0,0 0-1 0 0,-1 0 1 0 0,1 0-1 0 0,-10-3 1 0 0,-6-2 23 0 0,-1 1 1 0 0,-1 1-1 0 0,1 1 0 0 0,-1 1 1 0 0,0 0-1 0 0,0 2 0 0 0,0 1 1 0 0,-23 1-1 0 0,17 2-22 0 0,7-2 16 0 0,0 1 0 0 0,-1 1 0 0 0,1 1 0 0 0,0 1-1 0 0,0 1 1 0 0,1 0 0 0 0,-38 17 0 0 0,45-15-23 0 0,2 0 0 0 0,-1 1 0 0 0,1 1 0 0 0,0 0 0 0 0,0 0 0 0 0,1 1 0 0 0,1 1 0 0 0,-11 13 0 0 0,-8 9 0 0 0,22-25 0 0 0,1-1 0 0 0,0 2 0 0 0,0-1 0 0 0,0 0 0 0 0,1 1 0 0 0,1 0 0 0 0,-1 0 0 0 0,1 0 0 0 0,1 0 0 0 0,0 1 0 0 0,0-1 0 0 0,1 1 0 0 0,0-1 0 0 0,1 19 0 0 0,1-14 0 0 0,0 0 0 0 0,1 0 0 0 0,0 0 0 0 0,1 0 0 0 0,1-1 0 0 0,0 0 0 0 0,1 1 0 0 0,0-1 0 0 0,1-1 0 0 0,1 1 0 0 0,0-1 0 0 0,0 0 0 0 0,1-1 0 0 0,10 11 0 0 0,-5-7 0 0 0,0-1 0 0 0,2-1 0 0 0,-1 0 0 0 0,1-1 0 0 0,1-1 0 0 0,0 0 0 0 0,1-1 0 0 0,0 0 0 0 0,27 9 0 0 0,128 52 0 0 0,-147-63 0 0 0,0 2 0 0 0,-1 0 0 0 0,0 1 0 0 0,-1 2 0 0 0,42 29 0 0 0,-52-31 0 0 0,0 0 0 0 0,-1 0 0 0 0,-1 1 0 0 0,0 0 0 0 0,0 1 0 0 0,-1 1 0 0 0,-1-1 0 0 0,0 1 0 0 0,-1 1 0 0 0,9 22 0 0 0,-10-19 0 0 0,-2-6 0 0 0,0 0 0 0 0,-1 0 0 0 0,-1 0 0 0 0,0 0 0 0 0,-1 1 0 0 0,0-1 0 0 0,-1 1 0 0 0,0 12 0 0 0,1-2 0 0 0,-9 32 0 0 0,4-40 0 0 0,-2-3 0 0 0,3-6 0 0 0,0-1 0 0 0,-1 1 0 0 0,1-1 0 0 0,-1 0 0 0 0,0 0 0 0 0,-1 0 0 0 0,1 0 0 0 0,-1 0 0 0 0,0-1 0 0 0,-1 0 0 0 0,1 0 0 0 0,0 0 0 0 0,-1 0 0 0 0,0-1 0 0 0,-5 4 0 0 0,0-1 0 0 0,0 0 0 0 0,-1-1 0 0 0,1 0 0 0 0,-1 0 0 0 0,0-1 0 0 0,0-1 0 0 0,0 0 0 0 0,-15 2 0 0 0,-19-3 0 0 0,0-2 0 0 0,0-1 0 0 0,-58-11 0 0 0,-6-1 0 0 0,101 12 0 0 0,0-1 0 0 0,0-1 0 0 0,0 0 0 0 0,0 0 0 0 0,1 0 0 0 0,-1-1 0 0 0,1 0 0 0 0,0 0 0 0 0,0-1 0 0 0,-10-9 0 0 0,-41-31-197 0 0,51 38-1497 0 0,-8-10-5444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6.40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476 9 352 0 0,'12'-9'22273'0'0,"-24"21"-21549"0"0,0-1 1 0 0,1 2-1 0 0,1-1 0 0 0,-1 2 1 0 0,-13 24-1 0 0,10-13 256 0 0,-1 0 0 0 0,-33 42 1 0 0,28-41 1 0 0,-30 51 1 0 0,-51 153-630 0 0,-14 127 159 0 0,92-278-487 0 0,17-51-25 0 0,1 1 0 0 0,2 0 0 0 0,-1 43 0 0 0,3-48 0 0 0,-1 17 0 0 0,1 1 0 0 0,3-1 0 0 0,1 0 0 0 0,2 0 0 0 0,1 0 0 0 0,21 65 0 0 0,-16-69 0 0 0,-9-28 0 0 0,0 0 0 0 0,1 0 0 0 0,0 0 0 0 0,0 0 0 0 0,1-1 0 0 0,0 1 0 0 0,1-1 0 0 0,0 0 0 0 0,0-1 0 0 0,1 1 0 0 0,-1-1 0 0 0,2 0 0 0 0,10 10 0 0 0,6-7-3863 0 0,-18-9 2230 0 0,0 0 1 0 0,1 0 0 0 0,-1-1 0 0 0,0 0-1 0 0,1 0 1 0 0,-1 0 0 0 0,0 0 0 0 0,0-1-1 0 0,1 0 1 0 0,5-2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7.2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3 918 4 0 0,'-3'1'20994'0'0,"10"-17"-21709"0"0,63-190 6239 0 0,-11 43-4648 0 0,12-37-171 0 0,-51 155 147 0 0,1 1 0 0 0,2 0 0 0 0,2 2 0 0 0,45-57 0 0 0,-62 87-547 0 0,-5 7-214 0 0,1 0-1 0 0,0 0 0 0 0,0 0 1 0 0,1 1-1 0 0,-1 0 1 0 0,1 0-1 0 0,0 0 1 0 0,6-3-1 0 0,-1 3-90 0 0,1 10 0 0 0,-5 5 0 0 0,0 12 0 0 0,-2 0 0 0 0,3 24 0 0 0,-6 84 0 0 0,-2-71 0 0 0,1-44 0 0 0,-1 53 0 0 0,3-1 0 0 0,3 1 0 0 0,19 95 0 0 0,3-32 0 0 0,-25-116 0 0 0,-1-4 0 0 0,2-1 0 0 0,-2-9-124 0 0,0-1 0 0 0,0 1 1 0 0,-1 0-1 0 0,1-1 0 0 0,0 1 0 0 0,-1 0 1 0 0,0 0-1 0 0,1-1 0 0 0,-1 1 0 0 0,0 0 0 0 0,0 0 1 0 0,0 0-1 0 0,0-1 0 0 0,0 1 0 0 0,0 0 1 0 0,-1 0-1 0 0,1 0 0 0 0,-1-1 0 0 0,0 3 0 0 0,0-1-404 0 0,0 0-558 0 0,-2 4-798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7.64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83 384 0 0,'-42'-17'18709'0'0,"131"-2"-12718"0"0,35 18-2931 0 0,-41 6-4292 0 0,-73-4 282 0 0,0-1-1 0 0,-1 0 1 0 0,1 0-1 0 0,-1-1 0 0 0,1 0 1 0 0,-1-1-1 0 0,13-4 0 0 0,-16 4-383 0 0,-1 0 0 0 0,1-1 0 0 0,-1 1-1 0 0,0-1 1 0 0,0 0 0 0 0,-1-1 0 0 0,1 1 0 0 0,6-7-1 0 0,-1 0-2768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8.8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1 231 124 0 0,'17'-85'5682'0'0,"-13"59"-2103"0"0,1 1 1 0 0,10-29 873 0 0,0 14 7646 0 0,-15 45-11475 0 0,4 180 382 0 0,9 134 614 0 0,-2-221-1620 0 0,5-1 0 0 0,32 106 0 0 0,-48-202 0 0 0,0-1 0 0 0,0 0 0 0 0,0 0 0 0 0,0 0 0 0 0,0 0 0 0 0,0 0 0 0 0,0 0 0 0 0,0 1 0 0 0,0-1 0 0 0,0 0 0 0 0,0 0 0 0 0,0 0 0 0 0,0 0 0 0 0,0 0 0 0 0,0 0 0 0 0,0 1 0 0 0,0-1 0 0 0,0 0 0 0 0,0 0 0 0 0,0 0 0 0 0,0 0 0 0 0,0 0 0 0 0,0 1 0 0 0,0-1 0 0 0,0 0 0 0 0,0 0 0 0 0,0 0 0 0 0,0 0 0 0 0,0 0 0 0 0,0 0 0 0 0,0 1 0 0 0,0-1 0 0 0,0 0 0 0 0,1 0 0 0 0,-1 0 0 0 0,0 0 0 0 0,0 0 0 0 0,0 0 0 0 0,0 0 0 0 0,0 0 0 0 0,0 0 0 0 0,1 0 0 0 0,-1 0 0 0 0,0 1 0 0 0,0-1 0 0 0,0 0 0 0 0,0 0 0 0 0,0 0 0 0 0,0 0 0 0 0,1 0 0 0 0,-1 0 0 0 0,0 0 0 0 0,0 0 0 0 0,0 0 0 0 0,0 0 0 0 0,0 0 0 0 0,1 0 0 0 0,-1 0 0 0 0,0 0 0 0 0,0-1 0 0 0,0 1 0 0 0,0 0 0 0 0,1 0 0 0 0,4-23 0 0 0,3-106 0 0 0,-1 14 0 0 0,-1 54 0 0 0,1-8 0 0 0,19-84 0 0 0,-20 130 0 0 0,0 1 0 0 0,2 0 0 0 0,1 0 0 0 0,0 1 0 0 0,1 0 0 0 0,2 1 0 0 0,22-33 0 0 0,-23 40-19 0 0,0 0 0 0 0,1 0 0 0 0,1 1 1 0 0,22-17-1 0 0,-29 25 10 0 0,1-1 1 0 0,0 1 0 0 0,0 0-1 0 0,0 0 1 0 0,1 1 0 0 0,-1 0-1 0 0,1 1 1 0 0,-1-1 0 0 0,1 1-1 0 0,0 1 1 0 0,0-1 0 0 0,9 1-1 0 0,-15 1 1 0 0,-1 0-1 0 0,1 0 0 0 0,0 0 0 0 0,0 0 1 0 0,-1 0-1 0 0,1 0 0 0 0,0 0 0 0 0,0 1 1 0 0,-1-1-1 0 0,1 1 0 0 0,0-1 0 0 0,-1 1 1 0 0,1 0-1 0 0,-1 0 0 0 0,3 1 0 0 0,-2 1 8 0 0,-1-1 0 0 0,0 0 0 0 0,1 1 0 0 0,-1-1-1 0 0,0 0 1 0 0,-1 1 0 0 0,1-1 0 0 0,0 1 0 0 0,-1 0 0 0 0,1-1-1 0 0,-1 1 1 0 0,0-1 0 0 0,0 1 0 0 0,0 0 0 0 0,0-1-1 0 0,-1 5 1 0 0,-3 20 20 0 0,-1 0-1 0 0,-1-1 1 0 0,-1 0-1 0 0,-2 0 0 0 0,0-1 1 0 0,-2 0-1 0 0,-14 24 1 0 0,25-47-11 0 0,-2 0 2 0 0,-2 7 0 0 0,4-8-3 0 0,-1-1-1 0 0,1 1 1 0 0,0-1-1 0 0,0 1 1 0 0,0 0-1 0 0,-1-1 1 0 0,1 1-1 0 0,0-1 1 0 0,0 1-1 0 0,0-1 1 0 0,0 1-1 0 0,0 0 1 0 0,0-1-1 0 0,0 1 1 0 0,0 0-1 0 0,0-1 1 0 0,0 1-1 0 0,0-1 1 0 0,0 1-1 0 0,1-1 1 0 0,-1 1-1 0 0,0 0 1 0 0,0-1-1 0 0,0 1 1 0 0,1-1-1 0 0,-1 1 1 0 0,1 0-1 0 0,9 6-1 0 0,2-7-5 0 0,195-34 0 0 0,-202 32-38 0 0,0 1 1 0 0,0 1-1 0 0,0-1 1 0 0,0 1-1 0 0,0 0 1 0 0,0 0-1 0 0,1 1 0 0 0,-1-1 1 0 0,-1 1-1 0 0,1 0 1 0 0,0 0-1 0 0,0 1 1 0 0,0-1-1 0 0,0 1 1 0 0,-1 0-1 0 0,1 1 0 0 0,-1-1 1 0 0,0 1-1 0 0,0 0 1 0 0,0 0-1 0 0,0 0 1 0 0,0 0-1 0 0,0 1 0 0 0,-1 0 1 0 0,0-1-1 0 0,1 1 1 0 0,-2 1-1 0 0,1-1 1 0 0,0 0-1 0 0,-1 1 0 0 0,0-1 1 0 0,0 1-1 0 0,0 0 1 0 0,1 6-1 0 0,5 17 154 0 0,-1 0 0 0 0,-1 0 1 0 0,-2 1-1 0 0,0 0 0 0 0,-2 0 0 0 0,-3 35 0 0 0,2-52-28 0 0,-10 67 326 0 0,8-71-414 0 0,0-1 0 0 0,0 1 0 0 0,-1 0 0 0 0,0-1 0 0 0,0 1 0 0 0,-1-1 0 0 0,0 0 0 0 0,0 0 0 0 0,-1 0 0 0 0,0 0 0 0 0,0-1 0 0 0,0 1 0 0 0,-1-1 0 0 0,0 0 0 0 0,0 0 0 0 0,-1-1 0 0 0,0 0 0 0 0,0 0 0 0 0,0 0 0 0 0,0 0 0 0 0,-1-1 0 0 0,0 0 0 0 0,0-1 0 0 0,-14 6 0 0 0,-3-3 0 0 0,0-1 0 0 0,1-1 0 0 0,-2-2 0 0 0,1 0 0 0 0,0-1 0 0 0,-40-5 0 0 0,61 4-189 0 0,0-1 1 0 0,1 1-1 0 0,-1-1 1 0 0,0 0-1 0 0,0 0 1 0 0,0 0-1 0 0,1 0 1 0 0,-1 0-1 0 0,0-1 1 0 0,-3-2-1 0 0,2 2-509 0 0,1-1 0 0 0,-1 0 0 0 0,1 0-1 0 0,0 0 1 0 0,0 0 0 0 0,0-1 0 0 0,1 1 0 0 0,-1-1-1 0 0,1 0 1 0 0,-1 0 0 0 0,1 0 0 0 0,1 0-1 0 0,-1 0 1 0 0,0 0 0 0 0,0-5 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49.8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121 59 1632 0 0,'0'0'8946'0'0,"5"-22"-4807"0"0,0 18-3644 0 0,1 0 0 0 0,-1 0 0 0 0,1 0 1 0 0,0 1-1 0 0,0 0 0 0 0,0 0 0 0 0,1 1 0 0 0,-1 0 1 0 0,1 0-1 0 0,-1 0 0 0 0,1 1 0 0 0,0 0 0 0 0,0 0 1 0 0,-1 1-1 0 0,1 0 0 0 0,0 0 0 0 0,0 1 0 0 0,0-1 1 0 0,-1 1-1 0 0,1 1 0 0 0,0-1 0 0 0,-1 1 1 0 0,1 1-1 0 0,-1-1 0 0 0,0 1 0 0 0,0 0 0 0 0,11 7 1 0 0,-7-1-208 0 0,0 0 1 0 0,-1 1 0 0 0,0 0 0 0 0,-1 0 0 0 0,0 0 0 0 0,-1 1 0 0 0,10 19-1 0 0,-5-5 58 0 0,10 16-47 0 0,-21-40-319 0 0,3 5 87 0 0,-4-4-304 0 0,-12-18-1684 0 0,4 2 1485 0 0,0 0 0 0 0,-12-29 0 0 0,17 37 401 0 0,1 0 0 0 0,-1 1 1 0 0,-1-1-1 0 0,1 1 0 0 0,-1-1 1 0 0,0 1-1 0 0,0 0 0 0 0,0 1 1 0 0,-1-1-1 0 0,1 1 1 0 0,-1 0-1 0 0,0 0 0 0 0,-1 0 1 0 0,1 1-1 0 0,-1-1 0 0 0,1 1 1 0 0,-1 1-1 0 0,-11-5 1 0 0,14 7 67 0 0,1-1 1 0 0,-1 1 0 0 0,1 0 0 0 0,-1 0 0 0 0,1 0 0 0 0,-1 0 0 0 0,1 0 0 0 0,-1 1 0 0 0,1-1 0 0 0,0 1-1 0 0,-1-1 1 0 0,1 1 0 0 0,-1 0 0 0 0,1 0 0 0 0,-3 2 0 0 0,-34 21 800 0 0,28-16-562 0 0,-3 2-126 0 0,0 1 0 0 0,1 1 0 0 0,1 0-1 0 0,-1 1 1 0 0,2 0 0 0 0,0 1 0 0 0,1 0-1 0 0,0 1 1 0 0,1 0 0 0 0,1 0 0 0 0,0 1-1 0 0,-10 30 1 0 0,7-11 148 0 0,2 0 0 0 0,1 0 0 0 0,1 1-1 0 0,2-1 1 0 0,0 44 0 0 0,6-50-294 0 0,2 0 0 0 0,1-1 0 0 0,1 0 0 0 0,2 1 0 0 0,0-2 0 0 0,2 1 0 0 0,1-1 0 0 0,1-1 0 0 0,2 0 0 0 0,0 0 0 0 0,2-1 0 0 0,0-1 0 0 0,21 23 0 0 0,-31-41 0 0 0,0-2 0 0 0,0 1 0 0 0,0-1 0 0 0,1 1 0 0 0,0-2 0 0 0,0 1 0 0 0,0-1 0 0 0,0 1 0 0 0,0-2 0 0 0,1 1 0 0 0,-1-1 0 0 0,1 0 0 0 0,0 0 0 0 0,0-1 0 0 0,-1 0 0 0 0,1 0 0 0 0,0 0 0 0 0,0-1 0 0 0,0 0 0 0 0,0-1 0 0 0,11-1 0 0 0,14-4 0 0 0,0-1 0 0 0,0-1 0 0 0,41-18 0 0 0,-25 9 0 0 0,-6 0-2008 0 0,22-21-5984 0 0,-56 33 6908 0 0,-2 0 0 0 0,1-1 1 0 0,-1 0-1 0 0,0 0 0 0 0,0 0 0 0 0,0-1 0 0 0,-1 0 1 0 0,0 0-1 0 0,0 0 0 0 0,-1-1 0 0 0,6-12 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50.8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47 1056 0 0,'36'-47'25304'0'0,"-24"47"-23545"0"0,-5 1-1657 0 0,0 0 0 0 0,1 1 0 0 0,-1 0 0 0 0,0 0 0 0 0,0 1 0 0 0,0 0 0 0 0,0 0 0 0 0,-1 0 0 0 0,1 1 0 0 0,-1 0 0 0 0,0 0 0 0 0,0 1 0 0 0,0 0 0 0 0,-1 0 0 0 0,10 11 0 0 0,-1 3 463 0 0,-2 0 0 0 0,0 0 0 0 0,16 39 0 0 0,18 29 191 0 0,-33-63-756 0 0,-1 0 0 0 0,-2 0 0 0 0,12 38 0 0 0,-8-20 0 0 0,-3-12 0 0 0,117 359 0 0 0,-120-353 0 0 0,-2 1 0 0 0,-2 0 0 0 0,-1 0 0 0 0,-2 1 0 0 0,-2-1 0 0 0,-1 0 0 0 0,-2 0 0 0 0,-1 0 0 0 0,-2 0 0 0 0,-2-1 0 0 0,-18 50 0 0 0,-7 0 0 0 0,-85 149 0 0 0,108-215 0 0 0,5-9 0 0 0,0 0 0 0 0,-2 0 0 0 0,1 0 0 0 0,-1-1 0 0 0,-1 0 0 0 0,-10 10 0 0 0,5-6 0 0 0,-8 6 0 0 0,-44 8 0 0 0,54-24 0 0 0,1-5 0 0 0,-11-11-109 0 0,19 11-708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1.3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147 94 1112 0 0,'20'-18'15780'0'0,"-17"15"-15186"0"0,66-39 5672 0 0,-59 37-5878 0 0,-1 0 0 0 0,1 1 0 0 0,0 1 0 0 0,0-1 0 0 0,0 2 0 0 0,1-1 0 0 0,-1 2 0 0 0,20-2 0 0 0,3 3 110 0 0,49 5 0 0 0,-26 0-141 0 0,-50-4-331 0 0,-1 0-1 0 0,1 0 1 0 0,-1 0-1 0 0,1 1 1 0 0,-1-1-1 0 0,1 1 1 0 0,-1 1-1 0 0,0-1 0 0 0,0 1 1 0 0,0 0-1 0 0,-1 0 1 0 0,1 0-1 0 0,-1 1 1 0 0,1-1-1 0 0,3 6 1 0 0,3 2 32 0 0,-1 2 0 0 0,-1-1 0 0 0,0 1 1 0 0,7 15-1 0 0,-15-26-49 0 0,5 7-37 0 0,-2-4 7 0 0,-4-9 8 0 0,-2-3 5 0 0,-1 0 0 0 0,0 0 0 0 0,0 0 0 0 0,-1 0 1 0 0,0 1-1 0 0,0 0 0 0 0,0 0 0 0 0,-1 0 0 0 0,0 0 1 0 0,0 1-1 0 0,-1-1 0 0 0,1 1 0 0 0,-11-6 0 0 0,9 7 0 0 0,-1 0 0 0 0,1 0 0 0 0,-1 1 0 0 0,1 1-1 0 0,-1-1 1 0 0,0 1 0 0 0,-16-2 0 0 0,-57-2 6 0 0,40 6 167 0 0,-42 5-1 0 0,69-3-63 0 0,-1 1 0 0 0,1 0 0 0 0,0 1-1 0 0,0 1 1 0 0,0 0 0 0 0,-19 10 0 0 0,-17 9 386 0 0,40-20-346 0 0,0 0 0 0 0,0 0 1 0 0,0 1-1 0 0,1 1 0 0 0,0 0 0 0 0,0 0 1 0 0,1 1-1 0 0,-1 0 0 0 0,-9 11 0 0 0,11-9-104 0 0,2 1 0 0 0,-1 0 0 0 0,1 1 0 0 0,1-1 0 0 0,-1 1 0 0 0,2 0 1 0 0,0 0-1 0 0,0 0 0 0 0,1 0 0 0 0,-1 14 0 0 0,1-3 35 0 0,0 0-1 0 0,2-1 1 0 0,1 1 0 0 0,5 37 0 0 0,-3-41-72 0 0,14 63 0 0 0,1-29 0 0 0,-12-39 0 0 0,-1 0 0 0 0,1 0 0 0 0,0 0 0 0 0,1 0 0 0 0,0 0 0 0 0,1-1 0 0 0,0-1 0 0 0,1 1 0 0 0,17 16 0 0 0,-3-11 0 0 0,0-1 0 0 0,1-1 0 0 0,0-2 0 0 0,1 0 0 0 0,1-1 0 0 0,0-2 0 0 0,0 0 0 0 0,42 8 0 0 0,75 33 0 0 0,-132-48 0 0 0,0-1 0 0 0,-10-2 0 0 0,-2 0 0 0 0,1 0 0 0 0,0 0 0 0 0,0 0 0 0 0,0-1 0 0 0,0 1 0 0 0,0 0 0 0 0,0 0 0 0 0,0 0 0 0 0,0 0 0 0 0,0 0 0 0 0,0 0 0 0 0,0 0 0 0 0,0 0 0 0 0,0 0 0 0 0,0 0 0 0 0,0-1 0 0 0,0 1 0 0 0,1 0 0 0 0,-1 0 0 0 0,0 0 0 0 0,0 0 0 0 0,0 0 0 0 0,0 0 0 0 0,0 0 0 0 0,0 0 0 0 0,0 0 0 0 0,0 0 0 0 0,0 0 0 0 0,0 0 0 0 0,0-1 0 0 0,0 1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1 0 0 0,0-1 0 0 0,0 0 0 0 0,-16-24 0 0 0,9 21 0 0 0,3 3 0 0 0,-4-8 0 0 0,-1 1 0 0 0,-1 1 0 0 0,1-1 0 0 0,-1 2 0 0 0,-1-1 0 0 0,1 1 0 0 0,0 1 0 0 0,-1 0 0 0 0,0 0 0 0 0,0 1 0 0 0,0 1 0 0 0,-1 0 0 0 0,-15-1 0 0 0,5 2 0 0 0,1 0 0 0 0,-1 2 0 0 0,1 0 0 0 0,-1 1 0 0 0,1 2 0 0 0,0 0 0 0 0,0 1 0 0 0,-34 14 0 0 0,47-16 0 0 0,1 0 0 0 0,0 1 0 0 0,0 1 0 0 0,0-1 0 0 0,0 1 0 0 0,1 0 0 0 0,-1 1 0 0 0,1-1 0 0 0,1 1 0 0 0,-1 0 0 0 0,1 1 0 0 0,0 0 0 0 0,0-1 0 0 0,1 1 0 0 0,0 1 0 0 0,0-1 0 0 0,1 1 0 0 0,0-1 0 0 0,0 1 0 0 0,-2 11 0 0 0,2-5 0 0 0,0 10 0 0 0,3 8 0 0 0,0-12 0 0 0,1 0 0 0 0,2 0 0 0 0,0 0 0 0 0,1-1 0 0 0,8 25 0 0 0,39 96 0 0 0,-46-129 0 0 0,1 0 0 0 0,0 0 0 0 0,0-1 0 0 0,1 1 0 0 0,1-1 0 0 0,0-1 0 0 0,16 16 0 0 0,-18-19 0 0 0,1-1 0 0 0,-1 1 0 0 0,1-2 0 0 0,0 1 0 0 0,0-1 0 0 0,1 0 0 0 0,-1 0 0 0 0,1-1 0 0 0,0 0 0 0 0,0-1 0 0 0,0 1 0 0 0,13 1 0 0 0,-9-4 0 0 0,1 0 0 0 0,-1-1 0 0 0,1 0 0 0 0,-1 0 0 0 0,0-2 0 0 0,0 1 0 0 0,0-2 0 0 0,0 1 0 0 0,15-9 0 0 0,-6 5 0 0 0,32-13 0 0 0,64-21 0 0 0,-91 33-1853 0 0,0-1 1 0 0,-1-1-1 0 0,0-2 1 0 0,-1 0-1 0 0,44-30 0 0 0,-63 38 532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1.7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74 175 1884 0 0,'-17'-1'17442'0'0,"17"-3"-16943"0"0,4-9 27 0 0,2 4-338 0 0,1 1-1 0 0,0 1 1 0 0,0-1 0 0 0,9-6-1 0 0,-7 8-121 0 0,-1 0 1 0 0,1 0-1 0 0,1 1 0 0 0,-1 0 0 0 0,1 1 1 0 0,12-5-1 0 0,-2 4-109 0 0,0 0 1 0 0,1 2-1 0 0,-1 0 1 0 0,1 1-1 0 0,26 1 1 0 0,-43 1 13 0 0,1 1 0 0 0,0 0-1 0 0,-1 0 1 0 0,1 0 0 0 0,-1 0 0 0 0,1 1-1 0 0,-1-1 1 0 0,0 1 0 0 0,0 0 0 0 0,0 1 0 0 0,0-1-1 0 0,0 1 1 0 0,0 0 0 0 0,0 0 0 0 0,-1 0 0 0 0,0 0-1 0 0,1 0 1 0 0,-1 1 0 0 0,-1 0 0 0 0,1-1-1 0 0,0 1 1 0 0,-1 0 0 0 0,0 0 0 0 0,0 1 0 0 0,0-1-1 0 0,2 7 1 0 0,1 3-132 0 0,-1 0 0 0 0,0-1 0 0 0,3 29 0 0 0,-4 7-420 0 0,-6-62-101 0 0,-1-1 1 0 0,0 1-1 0 0,-1 0 1 0 0,-9-17-1 0 0,-20-37-245 0 0,13 30 375 0 0,15 28 607 0 0,0 0 1 0 0,-1 0-1 0 0,-14-14 1 0 0,19 20 17 0 0,-1 1 0 0 0,0 0 0 0 0,0 0 1 0 0,0 0-1 0 0,0 0 0 0 0,0 0 0 0 0,0 1 0 0 0,-1-1 0 0 0,1 1 1 0 0,0 0-1 0 0,-1 0 0 0 0,1 0 0 0 0,-1 1 0 0 0,1-1 0 0 0,-7 1 0 0 0,3 0 18 0 0,0 1 1 0 0,1 1-1 0 0,-1-1 0 0 0,1 1 0 0 0,-1 1 0 0 0,1-1 0 0 0,0 1 0 0 0,0 0 0 0 0,0 0 0 0 0,0 1 0 0 0,1-1 0 0 0,-1 2 0 0 0,1-1 0 0 0,0 0 0 0 0,0 1 0 0 0,0 0 0 0 0,1 0 0 0 0,-7 10 0 0 0,-7 10 392 0 0,1 2 1 0 0,-22 46-1 0 0,26-44-284 0 0,1 0 1 0 0,1 1-1 0 0,2 0 0 0 0,1 1 1 0 0,-7 48-1 0 0,10-28-1 0 0,1 56 0 0 0,4-99-190 0 0,1 0 0 0 0,1 0 0 0 0,-1 1 0 0 0,1-2 0 0 0,1 1 0 0 0,0 0 0 0 0,0 0 0 0 0,0-1 0 0 0,1 1 0 0 0,0-1 0 0 0,0 0 0 0 0,1 0 1 0 0,0-1-1 0 0,0 1 0 0 0,1-1 0 0 0,-1 0 0 0 0,1-1 0 0 0,1 1 0 0 0,-1-1 0 0 0,1-1 0 0 0,0 1 0 0 0,0-1 0 0 0,0 0 0 0 0,0 0 0 0 0,1-1 0 0 0,0 0 0 0 0,0-1 0 0 0,-1 0 0 0 0,1 0 0 0 0,1 0 0 0 0,11 0 0 0 0,-14-2-29 0 0,1 0-1 0 0,0-1 1 0 0,0 0 0 0 0,-1 0-1 0 0,1-1 1 0 0,0 1 0 0 0,-1-1-1 0 0,0-1 1 0 0,1 1 0 0 0,-1-1-1 0 0,0-1 1 0 0,0 1 0 0 0,-1-1-1 0 0,1 0 1 0 0,-1 0 0 0 0,1 0-1 0 0,-1-1 1 0 0,8-9 0 0 0,17-20-167 0 0,-1-1 1 0 0,-1-1 0 0 0,-3-1 0 0 0,0-1 0 0 0,-3-1 0 0 0,-1-2 0 0 0,-2 0-1 0 0,-2 0 1 0 0,13-51 0 0 0,-9-8 830 0 0,-21 100-628 0 0,0 0 1 0 0,0 0-1 0 0,0-1 1 0 0,0 1-1 0 0,0 0 1 0 0,0 0-1 0 0,0-1 1 0 0,0 1-1 0 0,0 0 1 0 0,0 0-1 0 0,0 0 1 0 0,0-1-1 0 0,0 1 1 0 0,0 0-1 0 0,0 0 1 0 0,0 0-1 0 0,1-1 1 0 0,-1 1-1 0 0,0 0 0 0 0,0 0 1 0 0,0 0-1 0 0,0-1 1 0 0,0 1-1 0 0,0 0 1 0 0,1 0-1 0 0,-1 0 1 0 0,0 0-1 0 0,0 0 1 0 0,0-1-1 0 0,0 1 1 0 0,1 0-1 0 0,-1 0 1 0 0,0 0-1 0 0,0 0 1 0 0,0 0-1 0 0,1 0 1 0 0,-1 0-1 0 0,0 0 1 0 0,0 0-1 0 0,1 0 1 0 0,-1 0-1 0 0,0 0 1 0 0,0 0-1 0 0,0 0 1 0 0,1 0-1 0 0,-1 0 1 0 0,7 11 256 0 0,1 16-93 0 0,6 81-73 0 0,16 90 733 0 0,-22-166-1825 0 0,12 31 0 0 0,-12-41-789 0 0,2-1-1 0 0,15 26 1 0 0,-24-46 1508 0 0,-1 1-153 0 0,1 0 0 0 0,0 0-1 0 0,0-1 1 0 0,0 1 0 0 0,0 0-1 0 0,1-1 1 0 0,-1 1-1 0 0,0-1 1 0 0,1 1 0 0 0,-1-1-1 0 0,1 0 1 0 0,-1 0-1 0 0,1 0 1 0 0,0 0 0 0 0,2 2-1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2.1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6 207 892 0 0,'45'-43'7890'0'0,"22"-17"-4051"0"0,-46 43-2817 0 0,-12 10-446 0 0,0 0 1 0 0,0 0-1 0 0,1 0 0 0 0,-1 1 1 0 0,1 1-1 0 0,21-9 1 0 0,-29 14-163 0 0,22 17 1156 0 0,22 59-1698 0 0,-45-75-103 0 0,-5-16-4708 0 0,1 6 4502 0 0,0 0-1 0 0,-1 1 1 0 0,0-1-1 0 0,-1 1 1 0 0,-8-12-1 0 0,6 12 119 0 0,5 4 302 0 0,-1 1 0 0 0,1 0 0 0 0,-1 1 0 0 0,0-1 0 0 0,1 0 0 0 0,-1 1 0 0 0,0-1 0 0 0,-1 1 0 0 0,1 0 0 0 0,0 0 0 0 0,-1 0 0 0 0,-3-1 0 0 0,2 1 143 0 0,0 1 0 0 0,-1-1 0 0 0,1 1 0 0 0,0 0 0 0 0,-1 1 0 0 0,1-1 0 0 0,0 1 0 0 0,-1 0 0 0 0,1 0 1 0 0,0 1-1 0 0,-1 0 0 0 0,1 0 0 0 0,0 0 0 0 0,-1 0 0 0 0,1 1 0 0 0,0 0 0 0 0,-5 3 0 0 0,3-1 97 0 0,1 0-1 0 0,0 0 1 0 0,0 1 0 0 0,1 0-1 0 0,-1 0 1 0 0,1 1 0 0 0,1-1-1 0 0,-1 1 1 0 0,1 0 0 0 0,0 1 0 0 0,-4 7-1 0 0,-1 3 274 0 0,2 1 0 0 0,0 1 1 0 0,1-1-1 0 0,1 1 0 0 0,0 0 0 0 0,2 0 0 0 0,0 1 0 0 0,0 29 0 0 0,3-25-54 0 0,1 0-1 0 0,2 0 1 0 0,8 43-1 0 0,-9-60-363 0 0,0 1 0 0 0,0-1-1 0 0,1 0 1 0 0,0 1 0 0 0,0-1 0 0 0,1 0 0 0 0,0-1 0 0 0,0 1-1 0 0,0-1 1 0 0,1 0 0 0 0,0 0 0 0 0,0 0 0 0 0,1 0 0 0 0,0-1-1 0 0,10 8 1 0 0,-10-11-60 0 0,-1 0 1 0 0,1 0-1 0 0,0 0 0 0 0,0-1 0 0 0,-1 0 0 0 0,1 0 0 0 0,0 0 1 0 0,0-1-1 0 0,0 0 0 0 0,0 0 0 0 0,0 0 0 0 0,0-1 0 0 0,10-2 1 0 0,75-23-1163 0 0,-38 4-501 0 0,25-7-5356 0 0,-58 23-673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3.3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1 352 780 0 0,'0'0'10962'0'0,"2"4"-10038"0"0,18 24 2077 0 0,-8-9-1380 0 0,1 0 1 0 0,16 17 0 0 0,-24-31-1393 0 0,1 1-1 0 0,0-1 1 0 0,-1 0 0 0 0,2-1-1 0 0,-1 1 1 0 0,0-1-1 0 0,1-1 1 0 0,0 1 0 0 0,0-1-1 0 0,10 3 1 0 0,-13-5-168 0 0,0 0-1 0 0,0 0 1 0 0,0-1 0 0 0,0 1 0 0 0,0-1-1 0 0,0 0 1 0 0,0 0 0 0 0,0-1 0 0 0,0 1 0 0 0,0-1-1 0 0,0 0 1 0 0,0 0 0 0 0,0 0 0 0 0,0-1 0 0 0,6-2-1 0 0,-2-1-25 0 0,0 0 1 0 0,-1 0-1 0 0,0 0 0 0 0,0-1 0 0 0,0 0 1 0 0,10-12-1 0 0,1-6-220 0 0,-1 0 0 0 0,0-1 0 0 0,15-33-1 0 0,-17 26-97 0 0,-1 0 0 0 0,-2-2-1 0 0,16-64 1 0 0,-30 79 613 0 0,-2 13 441 0 0,-2 45-152 0 0,2 0 0 0 0,2 1 1 0 0,1-1-1 0 0,6 52 0 0 0,-4-75-505 0 0,1-1-1 0 0,1 1 0 0 0,0-1 1 0 0,2 0-1 0 0,-1 0 0 0 0,1 0 0 0 0,1-1 1 0 0,1 0-1 0 0,0 0 0 0 0,1 0 0 0 0,0-1 1 0 0,1 0-1 0 0,1-1 0 0 0,11 13 1 0 0,-19-24-102 0 0,0 1 0 0 0,0-1 0 0 0,0 1 1 0 0,0-1-1 0 0,1 0 0 0 0,-1 0 0 0 0,0 0 1 0 0,1 0-1 0 0,-1 0 0 0 0,0 0 0 0 0,1-1 1 0 0,-1 1-1 0 0,1-1 0 0 0,-1 0 1 0 0,1 0-1 0 0,-1 0 0 0 0,1 0 0 0 0,-1 0 1 0 0,1 0-1 0 0,-1-1 0 0 0,1 1 0 0 0,-1-1 1 0 0,1 1-1 0 0,-1-1 0 0 0,0 0 0 0 0,1 0 1 0 0,-1 0-1 0 0,0-1 0 0 0,0 1 0 0 0,3-3 1 0 0,8-4-2 0 0,-2-2 0 0 0,1 0 0 0 0,-1 0 1 0 0,10-13-1 0 0,-4 4-124 0 0,0-1-152 0 0,-1-1 0 0 0,-1 0-1 0 0,-2-1 1 0 0,0-1 0 0 0,-1 0 0 0 0,15-42-1 0 0,-10 25-472 0 0,26-44-1 0 0,-36 70 884 0 0,1 1 1 0 0,-2-2 0 0 0,0 1 0 0 0,4-16-1 0 0,-9 28 305 0 0,11-13 1331 0 0,-9 35-1600 0 0,-2 0 0 0 0,0 0 0 0 0,-3 29 0 0 0,0-22-11 0 0,4 46 0 0 0,-1-65-154 0 0,3 29 80 0 0,13 55-1 0 0,-14-82-69 0 0,0 1-1 0 0,0 0 1 0 0,2-1-1 0 0,-1 0 0 0 0,1 0 1 0 0,1-1-1 0 0,-1 1 1 0 0,2-1-1 0 0,11 14 1 0 0,-17-22-23 0 0,1-1 1 0 0,-1 1 0 0 0,1 0-1 0 0,-1-1 1 0 0,1 1-1 0 0,0-1 1 0 0,-1 1 0 0 0,1-1-1 0 0,-1 0 1 0 0,1 0 0 0 0,0 1-1 0 0,-1-1 1 0 0,1 0-1 0 0,0-1 1 0 0,-1 1 0 0 0,1 0-1 0 0,0 0 1 0 0,-1-1 0 0 0,1 1-1 0 0,-1-1 1 0 0,1 1-1 0 0,-1-1 1 0 0,2-1 0 0 0,32-16 45 0 0,-18 4-174 0 0,0-1 0 0 0,-2 0-1 0 0,0-1 1 0 0,-1-1 0 0 0,0 0 0 0 0,-2-1 0 0 0,0-1 0 0 0,-1 1 0 0 0,16-39 0 0 0,-4 1-791 0 0,-3-1 1 0 0,17-76 0 0 0,-24 82 561 0 0,-13 50 374 0 0,4-7 663 0 0,-1 23-275 0 0,-1 0 1 0 0,0 1-1 0 0,-1 27 0 0 0,3 28 623 0 0,4 11-141 0 0,-7-53-618 0 0,2-1 0 0 0,6 29 0 0 0,-5-42-323 0 0,10 37-1023 0 0,-13-50 608 0 0,0 0 0 0 0,1 1 0 0 0,-1-1 0 0 0,0 0 0 0 0,1 0 1 0 0,0 1-1 0 0,-1-1 0 0 0,1 0 0 0 0,0-1 0 0 0,2 3 1 0 0,16-2-3963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8.25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119 7 1056 0 0,'-1'-7'23181'0'0,"-10"31"-21982"0"0,1 0-1 0 0,1 1 1 0 0,1 0 0 0 0,-5 27 0 0 0,-18 110 1280 0 0,-1 166-2422 0 0,31-323-57 0 0,-2 35 0 0 0,5-12-3683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8.7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44 150 372 0 0,'-8'-10'2673'0'0,"1"-1"1"0"0,-21-41 18342 0 0,31 48-20861 0 0,1 0-1 0 0,0 1 1 0 0,0-1-1 0 0,0 1 1 0 0,0 0-1 0 0,1 0 1 0 0,-1 1 0 0 0,1-1-1 0 0,0 1 1 0 0,0 0-1 0 0,0 0 1 0 0,0 1-1 0 0,0 0 1 0 0,0-1-1 0 0,0 2 1 0 0,10-2-1 0 0,16 0 1373 0 0,52 2 0 0 0,-48 0-1176 0 0,578-31-351 0 0,-606 30-467 0 0,1 0 0 0 0,-1 0 0 0 0,1 1 0 0 0,0 0 0 0 0,-1 0 0 0 0,1 1 0 0 0,0 0-1 0 0,-1 1 1 0 0,1-1 0 0 0,-1 1 0 0 0,0 1 0 0 0,1-1 0 0 0,-1 1 0 0 0,8 5 0 0 0,-14-7 240 0 0,0 1-1 0 0,0 0 1 0 0,-1-1-1 0 0,1 1 1 0 0,0 0-1 0 0,-1-1 1 0 0,1 1-1 0 0,-1 0 1 0 0,1 0-1 0 0,-1 0 1 0 0,0-1-1 0 0,0 1 1 0 0,0 0-1 0 0,0 0 1 0 0,0 0-1 0 0,0 0 1 0 0,0-1-1 0 0,-1 3 1 0 0,-7 33-3794 0 0,8-36 3923 0 0,-12 37-8485 0 0,6-15 3670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9.3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137 333 808 0 0,'-42'-21'10744'0'0,"6"-7"-3639"0"0,30 22-6295 0 0,0-1-1 0 0,1 1 0 0 0,0-1 0 0 0,0 0 1 0 0,0 0-1 0 0,1 0 0 0 0,-8-17 1 0 0,10 18-731 0 0,0-1 0 0 0,0-1 1 0 0,0 1-1 0 0,1 0 1 0 0,0 0-1 0 0,1 0 0 0 0,-1-1 1 0 0,1 1-1 0 0,1 0 1 0 0,-1-1-1 0 0,1 1 0 0 0,1 0 1 0 0,-1 0-1 0 0,1 0 1 0 0,1 0-1 0 0,-1 0 0 0 0,1 0 1 0 0,0 1-1 0 0,0-1 1 0 0,1 1-1 0 0,0 0 0 0 0,6-8 1 0 0,-6 10-27 0 0,0 0 1 0 0,0 0-1 0 0,0 0 1 0 0,1 1-1 0 0,-1-1 1 0 0,1 1 0 0 0,0 0-1 0 0,0 1 1 0 0,0-1-1 0 0,1 1 1 0 0,-1 0-1 0 0,0 0 1 0 0,1 0-1 0 0,-1 1 1 0 0,1 0-1 0 0,0 0 1 0 0,-1 0-1 0 0,1 1 1 0 0,0 0-1 0 0,0 0 1 0 0,-1 1 0 0 0,1-1-1 0 0,0 1 1 0 0,-1 0-1 0 0,1 1 1 0 0,7 2-1 0 0,-6-2 39 0 0,0 0 0 0 0,0 1 0 0 0,0 0 0 0 0,0 1 0 0 0,0-1 0 0 0,0 1 0 0 0,-1 0 0 0 0,0 1 0 0 0,0-1 0 0 0,0 1 0 0 0,-1 1 0 0 0,1-1-1 0 0,-1 1 1 0 0,0 0 0 0 0,-1 0 0 0 0,0 0 0 0 0,0 1 0 0 0,0-1 0 0 0,4 10 0 0 0,-5-3 54 0 0,0-1 0 0 0,-1 0 0 0 0,-1 1 1 0 0,0-1-1 0 0,0 1 0 0 0,-1-1 0 0 0,-1 1 0 0 0,-2 14 0 0 0,3-22-85 0 0,-1 1-1 0 0,0-1 1 0 0,0 1-1 0 0,-1 0 1 0 0,0-1-1 0 0,0 0 1 0 0,0 1-1 0 0,-1-1 1 0 0,1 0-1 0 0,-1 0 1 0 0,0-1-1 0 0,-1 1 1 0 0,1 0-1 0 0,-1-1 1 0 0,0 0-1 0 0,0 0 1 0 0,0 0-1 0 0,-1-1 1 0 0,-8 7-1 0 0,8-8-544 0 0,0 0 1 0 0,0 0-1 0 0,0-1 1 0 0,0 1-1 0 0,0-1 0 0 0,0-1 1 0 0,-7 2-1 0 0,9-2-181 0 0,-1 0-1 0 0,0 0 1 0 0,1 0 0 0 0,-1 0-1 0 0,1-1 1 0 0,-1 1-1 0 0,1-1 1 0 0,-1 0 0 0 0,1 0-1 0 0,-1-1 1 0 0,1 1-1 0 0,0 0 1 0 0,0-1 0 0 0,0 0-1 0 0,-1 0 1 0 0,2 0-1 0 0,-1 0 1 0 0,0 0 0 0 0,0-1-1 0 0,1 1 1 0 0,-1-1-1 0 0,1 0 1 0 0,0 0 0 0 0,0 1-1 0 0,0-1 1 0 0,-3-7-1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9.9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5 176 372 0 0,'0'-1'448'0'0,"-1"-1"0"0"0,0 0 0 0 0,1 0 0 0 0,-1 0 0 0 0,1 0 0 0 0,-1 0 0 0 0,1 0 0 0 0,0 0 0 0 0,0 0 0 0 0,0 0 0 0 0,0 0 0 0 0,0 0 0 0 0,0 0 0 0 0,1 0 0 0 0,-1 0 0 0 0,1 0 0 0 0,0-3 0 0 0,1 0 327 0 0,1 0-1 0 0,0-1 1 0 0,-1 1-1 0 0,2 0 1 0 0,6-9-1 0 0,-1 4 292 0 0,1-1-1 0 0,0 2 1 0 0,1-1-1 0 0,15-10 1 0 0,-11 10-79 0 0,-10 6-555 0 0,0 0 1 0 0,1 1-1 0 0,-1 0 0 0 0,1-1 1 0 0,0 2-1 0 0,0-1 0 0 0,9-2 1 0 0,-13 5-313 0 0,1 0 0 0 0,0 0 1 0 0,0 0-1 0 0,-1 1 0 0 0,1-1 0 0 0,0 1 1 0 0,-1 0-1 0 0,1-1 0 0 0,0 1 0 0 0,-1 0 1 0 0,1 1-1 0 0,-1-1 0 0 0,0 0 0 0 0,1 1 1 0 0,-1-1-1 0 0,0 1 0 0 0,0 0 0 0 0,0-1 1 0 0,0 1-1 0 0,0 0 0 0 0,0 1 0 0 0,0-1 1 0 0,-1 0-1 0 0,2 3 0 0 0,32 58 1043 0 0,-34-61-1133 0 0,2 5 64 0 0,0 1 1 0 0,-1-1-1 0 0,1 1 0 0 0,-2 0 1 0 0,1 0-1 0 0,-1 0 1 0 0,0 0-1 0 0,-1 0 0 0 0,0 0 1 0 0,-1 12-1 0 0,-2 2 241 0 0,-2 0 1 0 0,-8 28-1 0 0,-7 27 187 0 0,20-75-530 0 0,0-1 0 0 0,0 1 0 0 0,0 0 0 0 0,0-1 0 0 0,0 1 0 0 0,0 0 0 0 0,0-1 0 0 0,1 1 0 0 0,-1-1 0 0 0,1 1 0 0 0,-1 0 0 0 0,1-1 0 0 0,0 1 0 0 0,-1-1 0 0 0,1 1 0 0 0,0-1 0 0 0,0 0 0 0 0,0 1 0 0 0,0-1 0 0 0,0 0 0 0 0,0 0 0 0 0,0 0 0 0 0,1 1 0 0 0,-1-1 0 0 0,0 0 0 0 0,1-1 1 0 0,-1 1-1 0 0,1 0 0 0 0,-1 0 0 0 0,1-1 0 0 0,-1 1 0 0 0,1 0 0 0 0,-1-1 0 0 0,1 0 0 0 0,0 1 0 0 0,-1-1 0 0 0,1 0 0 0 0,-1 0 0 0 0,1 0 0 0 0,0 0 0 0 0,2 0 0 0 0,4 0-132 0 0,1 0 1 0 0,-1-1-1 0 0,0 0 1 0 0,0 0-1 0 0,0 0 0 0 0,15-6 1 0 0,17-8-1458 0 0,46-21-2467 0 0,-58 20-853 0 0,-2-2-3349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0.84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90 118 1088 0 0,'0'0'4452'0'0,"2"-19"773"0"0,7 8-4176 0 0,0 1 0 0 0,1 0 1 0 0,0 1-1 0 0,1 0 0 0 0,0 1 0 0 0,12-7 1 0 0,-17 11-804 0 0,0 1 0 0 0,0-1 0 0 0,1 2 0 0 0,-1-1 1 0 0,0 1-1 0 0,1 0 0 0 0,0 0 0 0 0,-1 1 0 0 0,1-1 0 0 0,0 2 0 0 0,0-1 1 0 0,0 1-1 0 0,-1 0 0 0 0,10 1 0 0 0,-12 1-339 0 0,0 0 1 0 0,1 1-1 0 0,-1-1 1 0 0,0 1-1 0 0,0 0 0 0 0,-1 0 1 0 0,1 0-1 0 0,-1 1 1 0 0,1-1-1 0 0,-1 1 0 0 0,0 0 1 0 0,-1 0-1 0 0,1 0 0 0 0,-1 0 1 0 0,1 0-1 0 0,-1 0 1 0 0,0 1-1 0 0,-1-1 0 0 0,3 8 1 0 0,-4-10-371 0 0,-19-9-7652 0 0,17 6 7908 0 0,0-1 0 0 0,0 1 0 0 0,1-1 0 0 0,-1 1 1 0 0,0-1-1 0 0,1 1 0 0 0,-2-4 0 0 0,1 3 12 0 0,-1-1 0 0 0,1 1 1 0 0,0-1-1 0 0,-1 1 1 0 0,0 0-1 0 0,1 0 1 0 0,-1 0-1 0 0,0 0 0 0 0,0 1 1 0 0,0-1-1 0 0,0 1 1 0 0,0 0-1 0 0,-4-1 1 0 0,-6-1 343 0 0,0 2-1 0 0,0-1 1 0 0,-1 2 0 0 0,1 0 0 0 0,0 0 0 0 0,-14 3 0 0 0,21-2 82 0 0,-1 1 0 0 0,1 0 0 0 0,0 0 0 0 0,-1 1 0 0 0,1 0 0 0 0,0 0 0 0 0,0 0 0 0 0,1 1 0 0 0,-1-1 0 0 0,1 2 0 0 0,0-1 0 0 0,0 0 0 0 0,0 1 0 0 0,-7 9 0 0 0,5-7 304 0 0,0 1 0 0 0,0 1-1 0 0,0-1 1 0 0,1 1 0 0 0,1 1 0 0 0,0-1 0 0 0,0 1 0 0 0,1-1 0 0 0,0 1 0 0 0,0 1 0 0 0,1-1 0 0 0,1 0 0 0 0,-2 14-1 0 0,4-21-443 0 0,0 0-1 0 0,0 0 0 0 0,1 0 0 0 0,-1 0 0 0 0,1-1 1 0 0,0 1-1 0 0,0 0 0 0 0,0 0 0 0 0,0-1 0 0 0,0 1 1 0 0,1-1-1 0 0,-1 1 0 0 0,1-1 0 0 0,0 1 0 0 0,-1-1 1 0 0,1 0-1 0 0,0 0 0 0 0,0 0 0 0 0,1 0 0 0 0,-1 0 1 0 0,0-1-1 0 0,1 1 0 0 0,-1 0 0 0 0,1-1 0 0 0,-1 0 1 0 0,1 0-1 0 0,0 0 0 0 0,-1 0 0 0 0,1 0 0 0 0,0 0 1 0 0,0-1-1 0 0,0 1 0 0 0,0-1 0 0 0,4 0 0 0 0,12 2 45 0 0,-1-2-1 0 0,1 0 1 0 0,0-1 0 0 0,20-4-1 0 0,-24 3-36 0 0,3-2-199 0 0,-1-1 0 0 0,1-1 0 0 0,-1 0 0 0 0,1-1 0 0 0,-2-1 1 0 0,1 0-1 0 0,17-13 0 0 0,-23 12-230 0 0,0 0-1 0 0,0-1 1 0 0,-1-1 0 0 0,0 0 0 0 0,-1 0 0 0 0,0-1 0 0 0,0 0-1 0 0,9-21 1 0 0,7-6 306 0 0,-24 38 92 0 0,-1 1-49 0 0,0 0 0 0 0,0 0-1 0 0,0 1 1 0 0,0-1-1 0 0,0 0 1 0 0,0 0-1 0 0,0 0 1 0 0,0 0 0 0 0,1 0-1 0 0,-1 1 1 0 0,0-1-1 0 0,0 0 1 0 0,0 0-1 0 0,0 0 1 0 0,0 0 0 0 0,1 0-1 0 0,-1 0 1 0 0,0 0-1 0 0,0 0 1 0 0,0 0 0 0 0,0 1-1 0 0,1-1 1 0 0,-1 0-1 0 0,0 0 1 0 0,0 0-1 0 0,0 0 1 0 0,1 0 0 0 0,-1 0-1 0 0,0 0 1 0 0,0 0-1 0 0,0 0 1 0 0,1 0-1 0 0,-1-1 1 0 0,0 1 0 0 0,0 0-1 0 0,0 0 1 0 0,0 0-1 0 0,1 0 1 0 0,-1 0-1 0 0,0 0 1 0 0,0 0 0 0 0,0 0-1 0 0,0 0 1 0 0,1-1-1 0 0,-1 1 1 0 0,0 0-1 0 0,0 0 1 0 0,0 0 0 0 0,0 0-1 0 0,0 0 1 0 0,0-1-1 0 0,0 1 1 0 0,1 0 0 0 0,-1 0-1 0 0,0 0 1 0 0,0 0-1 0 0,0-1 1 0 0,0 1-1 0 0,8 12 435 0 0,41 86 1156 0 0,68 201 1 0 0,-111-281-1467 0 0,0-3 64 0 0,-1 1 1 0 0,0-1-1 0 0,-1 1 0 0 0,-1 0 1 0 0,-1 0-1 0 0,0 0 0 0 0,-1 19 0 0 0,-1-30-144 0 0,-1 1-1 0 0,0-1 0 0 0,0 1 0 0 0,0-1 1 0 0,-1 0-1 0 0,0 0 0 0 0,0 0 0 0 0,0 0 1 0 0,0 0-1 0 0,-1 0 0 0 0,0 0 0 0 0,0-1 1 0 0,0 1-1 0 0,-1-1 0 0 0,1 0 0 0 0,-1 0 1 0 0,0 0-1 0 0,0-1 0 0 0,-1 1 1 0 0,1-1-1 0 0,-1 0 0 0 0,1 0 0 0 0,-1-1 1 0 0,-8 4-1 0 0,-4 2-88 0 0,0-1 1 0 0,-1-1-1 0 0,1-1 0 0 0,-1 0 1 0 0,-24 3-1 0 0,36-8-454 0 0,0 0-1 0 0,0 0 1 0 0,0 0 0 0 0,0 0-1 0 0,0-1 1 0 0,0 0-1 0 0,0 0 1 0 0,-10-4 0 0 0,12 3-454 0 0,0 0 0 0 0,0 0 1 0 0,1 0-1 0 0,-1-1 0 0 0,1 1 1 0 0,-1-1-1 0 0,1 0 0 0 0,0 0 1 0 0,0 0-1 0 0,0 0 0 0 0,0 0 1 0 0,1-1-1 0 0,-4-6 0 0 0,-1-4-4475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1.67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28 210 852 0 0,'0'0'13465'0'0,"5"-3"-12541"0"0,54-38 3487 0 0,-36 24-2625 0 0,2 1-1 0 0,35-19 1 0 0,-51 31-1469 0 0,0 0 1 0 0,0 1-1 0 0,0 0 1 0 0,0 1 0 0 0,1-1-1 0 0,-1 2 1 0 0,1-1 0 0 0,-1 2-1 0 0,1-1 1 0 0,-1 1-1 0 0,16 2 1 0 0,-22-1-247 0 0,0-1-1 0 0,0 1 1 0 0,0 0-1 0 0,0 0 1 0 0,0 0 0 0 0,0 1-1 0 0,0-1 1 0 0,0 1 0 0 0,-1-1-1 0 0,1 1 1 0 0,-1 0-1 0 0,1 0 1 0 0,-1 0 0 0 0,0 1-1 0 0,1-1 1 0 0,-1 0 0 0 0,3 6-1 0 0,0 1-137 0 0,0 0 0 0 0,0 1-1 0 0,5 17 1 0 0,-6-16-292 0 0,-4-10 29 0 0,-1 2-146 0 0,0-1 0 0 0,0 0 0 0 0,0 1 0 0 0,-1-1 0 0 0,1 0-1 0 0,0 0 1 0 0,-1 0 0 0 0,0 0 0 0 0,0 0 0 0 0,1 0 0 0 0,-1-1 0 0 0,-4 3-1 0 0,-3-12-349 0 0,-1-2-1 0 0,1 0 0 0 0,1 0 1 0 0,0 0-1 0 0,0-1 1 0 0,1 0-1 0 0,-5-13 0 0 0,5 11 410 0 0,-1 0 0 0 0,0 1-1 0 0,-1 0 1 0 0,0 0 0 0 0,-19-19 0 0 0,25 29 535 0 0,0 0 0 0 0,-1-1 1 0 0,1 2-1 0 0,-1-1 1 0 0,1 0-1 0 0,-1 1 1 0 0,0-1-1 0 0,1 1 0 0 0,-1 0 1 0 0,0 0-1 0 0,0 1 1 0 0,0-1-1 0 0,0 1 1 0 0,0 0-1 0 0,0 0 0 0 0,0 0 1 0 0,1 1-1 0 0,-1-1 1 0 0,0 1-1 0 0,0 0 1 0 0,0 0-1 0 0,0 0 0 0 0,1 0 1 0 0,-1 1-1 0 0,1 0 1 0 0,-1 0-1 0 0,1 0 1 0 0,-1 0-1 0 0,-4 4 0 0 0,-3 2 473 0 0,1 0-1 0 0,0 1 0 0 0,1 0 0 0 0,0 1 1 0 0,0 0-1 0 0,1 0 0 0 0,-10 17 0 0 0,11-14-164 0 0,0 0 0 0 0,1 0 0 0 0,1 1 1 0 0,1 0-1 0 0,0 0 0 0 0,0 0 0 0 0,1 0 0 0 0,1 1 0 0 0,1-1 0 0 0,0 1 0 0 0,0 0 0 0 0,2-1 0 0 0,0 1 0 0 0,4 18 0 0 0,-4-28-368 0 0,0 1 0 0 0,0-1 1 0 0,1 1-1 0 0,0-1 0 0 0,0 0 1 0 0,1 1-1 0 0,-1-1 0 0 0,1 0 0 0 0,0 0 1 0 0,1-1-1 0 0,-1 1 0 0 0,1-1 0 0 0,0 0 1 0 0,0 0-1 0 0,0 0 0 0 0,0 0 0 0 0,1-1 1 0 0,0 1-1 0 0,0-1 0 0 0,0 0 0 0 0,0-1 1 0 0,0 1-1 0 0,0-1 0 0 0,1 0 1 0 0,-1 0-1 0 0,1-1 0 0 0,-1 0 0 0 0,1 0 1 0 0,0 0-1 0 0,-1-1 0 0 0,1 1 0 0 0,0-1 1 0 0,-1-1-1 0 0,1 1 0 0 0,11-3 0 0 0,-3-2-270 0 0,-1 0 0 0 0,1 0-1 0 0,-1-1 1 0 0,-1-1-1 0 0,1 0 1 0 0,-1-1-1 0 0,-1 0 1 0 0,18-16-1 0 0,2-6-1381 0 0,41-51 0 0 0,-49 48 1161 0 0,-22 32 905 0 0,-2 35-29 0 0,3 53 612 0 0,-1-81-1097 0 0,0-1-1 0 0,0 1 0 0 0,0-1 1 0 0,1 1-1 0 0,-1-1 0 0 0,1 0 1 0 0,1 1-1 0 0,-1-1 0 0 0,1 0 1 0 0,0-1-1 0 0,0 1 0 0 0,7 7 1 0 0,-7-9-271 0 0,-1-1 1 0 0,2 0 0 0 0,-1 0-1 0 0,0 0 1 0 0,0 0-1 0 0,1 0 1 0 0,-1-1-1 0 0,1 0 1 0 0,-1 0 0 0 0,1 0-1 0 0,-1 0 1 0 0,1 0-1 0 0,0-1 1 0 0,-1 1 0 0 0,7-1-1 0 0,24-2-4000 0 0,-3-4-3431 0 0,-8-1 2448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34.97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585 16 632 0 0,'11'-16'10174'0'0,"23"36"-1468"0"0,-26-4-6876 0 0,0 0-1 0 0,-1 0 1 0 0,9 34-1 0 0,12 114 2450 0 0,-16-82-3116 0 0,-4-12-1005 0 0,-4 0-1 0 0,-6 109 1 0 0,0-118-136 0 0,0-33-22 0 0,-1 1 0 0 0,-1-1 0 0 0,-2 0 0 0 0,0 0 0 0 0,-2-1 0 0 0,-1 0 0 0 0,-2 0 0 0 0,-22 43 0 0 0,24-53 0 0 0,7-10 0 0 0,-1 0 0 0 0,0 0 0 0 0,0 0 0 0 0,-1-1 0 0 0,0 1 0 0 0,0-1 0 0 0,-1 0 0 0 0,1 0 0 0 0,-1 0 0 0 0,-1-1 0 0 0,1 0 0 0 0,-1 0 0 0 0,0 0 0 0 0,0-1 0 0 0,0 0 0 0 0,0 0 0 0 0,-1 0 0 0 0,0-1 0 0 0,0 0 0 0 0,0 0 0 0 0,-9 2 0 0 0,-60 18 0 0 0,63-17 0 0 0,-1-2 0 0 0,0 1 0 0 0,0-2 0 0 0,-1 0 0 0 0,-20 2 0 0 0,28-5 1 0 0,-1 0-1 0 0,1 0 1 0 0,0-1-1 0 0,0 0 1 0 0,0 0-1 0 0,0 0 1 0 0,1-1 0 0 0,-1 0-1 0 0,0 0 1 0 0,1-1-1 0 0,-1 0 1 0 0,1 0 0 0 0,0-1-1 0 0,0 1 1 0 0,0-1-1 0 0,0-1 1 0 0,1 1-1 0 0,-10-11 1 0 0,1-2-50 0 0,0 0 0 0 0,1-2 0 0 0,1 1-1 0 0,-12-28 1 0 0,9 19-97 0 0,3 2-2439 0 0,-16-44 1 0 0,7 13-3164 0 0,-7 2-6770 0 0,19 42 7483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36.0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8 484 436 0 0,'-8'-9'5745'0'0,"18"-12"-2893"0"0,-2-1 0 0 0,-1 1 0 0 0,9-46 0 0 0,-11 44-1072 0 0,1 0-1 0 0,0 0 0 0 0,19-41 1 0 0,-18 53-1410 0 0,0 1 0 0 0,0 0 1 0 0,1 0-1 0 0,1 1 0 0 0,-1 0 1 0 0,2 0-1 0 0,-1 1 0 0 0,1 0 0 0 0,13-7 1 0 0,1 0 136 0 0,1 1 0 0 0,0 2 0 0 0,27-10 0 0 0,-17 10-216 0 0,0 2 0 0 0,1 2 0 0 0,0 1 1 0 0,0 1-1 0 0,0 3 0 0 0,1 0 0 0 0,69 6 0 0 0,32 16-291 0 0,-66-8 0 0 0,-62-9 0 0 0,0-1 0 0 0,0 2 0 0 0,-1-1 0 0 0,1 1 0 0 0,-1 1 0 0 0,1 0 0 0 0,-1 0 0 0 0,0 1 0 0 0,-1 0 0 0 0,14 10 0 0 0,-15-7 0 0 0,41 46 0 0 0,-25-28 0 0 0,0 1 0 0 0,-2 0 0 0 0,21 35 0 0 0,-26-35 0 0 0,-10-19 0 0 0,0 0 0 0 0,-1 1 0 0 0,0 0 0 0 0,0-1 0 0 0,-1 1 0 0 0,0 1 0 0 0,0-1 0 0 0,-1 1 0 0 0,-1-1 0 0 0,0 1 0 0 0,0 0 0 0 0,-1 0 0 0 0,0 0 0 0 0,0 0 0 0 0,-1 0 0 0 0,-3 18 0 0 0,-2-3 0 0 0,-1 1 0 0 0,-2-1 0 0 0,0 0 0 0 0,-2 0 0 0 0,-1-1 0 0 0,-1 0 0 0 0,-1-1 0 0 0,0 0 0 0 0,-2-2 0 0 0,-29 34 0 0 0,28-41-2474 0 0,-27 11-9859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3.0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4 396 2060 0 0,'-4'-26'13966'0'0,"6"21"-13034"0"0,-1 2-379 0 0,0-1 0 0 0,1 1 0 0 0,0 0 1 0 0,-1 0-1 0 0,1 0 0 0 0,0 0 0 0 0,5-4 1 0 0,4-3-1086 0 0,0 0 1 0 0,1 1 0 0 0,15-10-1 0 0,-10 8 2133 0 0,-9 6-1522 0 0,-1 1-1 0 0,1 0 0 0 0,0 0 1 0 0,0 1-1 0 0,1 0 1 0 0,-1 0-1 0 0,0 1 0 0 0,1 0 1 0 0,15-1-1 0 0,9 1 41 0 0,42 3 0 0 0,-26 0-81 0 0,-35-1-44 0 0,-1 1 1 0 0,0 0 0 0 0,0 1-1 0 0,0 0 1 0 0,0 1 0 0 0,0 0 0 0 0,0 1-1 0 0,16 7 1 0 0,-25-9 4 0 0,1 1 1 0 0,-1-1-1 0 0,0 1 0 0 0,0 0 0 0 0,0 0 1 0 0,0 0-1 0 0,0 1 0 0 0,-1-1 0 0 0,1 1 1 0 0,-1 0-1 0 0,0 0 0 0 0,0 0 0 0 0,0 0 1 0 0,-1 0-1 0 0,0 1 0 0 0,0-1 1 0 0,0 1-1 0 0,0 0 0 0 0,-1-1 0 0 0,1 1 1 0 0,-1 0-1 0 0,0 0 0 0 0,-1 0 0 0 0,1 10 1 0 0,-1-4 7 0 0,-1 0 0 0 0,0 0 0 0 0,-1 1-1 0 0,0-1 1 0 0,-1-1 0 0 0,0 1 0 0 0,0 0 0 0 0,-1-1 0 0 0,-1 1 0 0 0,0-1 0 0 0,0-1 0 0 0,-1 1 0 0 0,-8 10 0 0 0,4-5-7 0 0,0-1 0 0 0,-2 0 0 0 0,-20 19 0 0 0,28-29 0 0 0,-1 0 0 0 0,0-1 0 0 0,0 1 0 0 0,0-1 0 0 0,0 0 0 0 0,0-1 0 0 0,-1 1 0 0 0,1-1 0 0 0,-1 0 0 0 0,0 0 0 0 0,1-1 0 0 0,-1 0 0 0 0,0 0 0 0 0,-11 0 0 0 0,17-1 0 0 0,-1 0 0 0 0,0 0 0 0 0,0 0 0 0 0,0 0 0 0 0,0 0 0 0 0,1 0 0 0 0,-1 0 0 0 0,0 0 0 0 0,0 0 0 0 0,0-1 0 0 0,0 1 0 0 0,1 0 0 0 0,-1-1 0 0 0,0 1 0 0 0,0-1 0 0 0,1 1 0 0 0,-2-2 0 0 0,1 2 0 0 0,1-1 0 0 0,0 0 0 0 0,0 0 0 0 0,-1 1 1 0 0,1-1-1 0 0,0 0 0 0 0,0 0 0 0 0,0 0 0 0 0,0 1 0 0 0,0-1 0 0 0,0 0 0 0 0,0 0 0 0 0,0 0 0 0 0,0 1 0 0 0,1-1 0 0 0,-1 0 0 0 0,0 0 0 0 0,0 0 0 0 0,1 1 0 0 0,-1-1 0 0 0,0 0 0 0 0,1 1 0 0 0,-1-1 0 0 0,1-1 0 0 0,29-35-3 0 0,-26 33 0 0 0,116-141-333 0 0,-57 67 345 0 0,78-76 0 0 0,-92 105-52 0 0,40-35-2 0 0,-76 72 37 0 0,1 2 0 0 0,1 0 0 0 0,-1 0 0 0 0,30-13 0 0 0,-39 22-1 0 0,-1-1 1 0 0,1 1 0 0 0,0 0 0 0 0,0 0-1 0 0,-1 0 1 0 0,1 1 0 0 0,8 0 0 0 0,-11 0-22 0 0,1 0 1 0 0,0 0 0 0 0,-1 0-1 0 0,1 1 1 0 0,-1-1 0 0 0,1 1 0 0 0,-1 0-1 0 0,0-1 1 0 0,1 1 0 0 0,-1 0-1 0 0,0 1 1 0 0,1-1 0 0 0,-1 0-1 0 0,0 1 1 0 0,3 2 0 0 0,-5-4 25 0 0,0 0 1 0 0,1 1-1 0 0,-1-1 1 0 0,0 1-1 0 0,0-1 1 0 0,0 1-1 0 0,0-1 1 0 0,0 0-1 0 0,0 1 1 0 0,0-1-1 0 0,0 1 1 0 0,0-1-1 0 0,0 1 1 0 0,0-1-1 0 0,0 1 1 0 0,0-1-1 0 0,0 0 1 0 0,0 1-1 0 0,0-1 1 0 0,0 1-1 0 0,-1-1 1 0 0,1 1-1 0 0,0-1 1 0 0,0 0-1 0 0,0 1 1 0 0,-1-1-1 0 0,1 0 1 0 0,0 1-1 0 0,-1-1 1 0 0,1 0-1 0 0,-1 1 1 0 0,-11 11-28 0 0,9-10-23 0 0,0 1 26 0 0,0-1 0 0 0,1 0 0 0 0,-1-1 0 0 0,0 1 0 0 0,0-1 1 0 0,0 1-1 0 0,-1-1 0 0 0,1 0 0 0 0,0 0 0 0 0,0 0 0 0 0,-1 0 0 0 0,1-1 1 0 0,0 1-1 0 0,-1-1 0 0 0,1 0 0 0 0,0 0 0 0 0,-1 0 0 0 0,1-1 1 0 0,-4 0-1 0 0,1 1-12 0 0,1 0 1 0 0,-1 0-1 0 0,0 0 1 0 0,0 0 0 0 0,1 1-1 0 0,-7 2 1 0 0,1 1 95 0 0,1 1-1 0 0,-1 0 1 0 0,1 1 0 0 0,0 0 0 0 0,1 1-1 0 0,-1 0 1 0 0,1 0 0 0 0,1 1 0 0 0,-1 0-1 0 0,1 1 1 0 0,1 0 0 0 0,0 0 0 0 0,0 1 0 0 0,1-1-1 0 0,-8 16 1 0 0,6-7 53 0 0,0-1 0 0 0,2 1-1 0 0,0 1 1 0 0,1-1 0 0 0,1 1 0 0 0,0 0 0 0 0,2 0 0 0 0,-1 33-1 0 0,3-39 22 0 0,0 0 0 0 0,1 0-1 0 0,0 0 1 0 0,1 0 0 0 0,1-1-1 0 0,7 24 1 0 0,-8-31-106 0 0,0 0-1 0 0,1 0 1 0 0,-1-1-1 0 0,1 1 1 0 0,1-1-1 0 0,-1 0 1 0 0,0 0 0 0 0,1 0-1 0 0,0 0 1 0 0,0 0-1 0 0,0-1 1 0 0,0 0-1 0 0,1 0 1 0 0,-1 0-1 0 0,1 0 1 0 0,0-1-1 0 0,0 0 1 0 0,0 0 0 0 0,10 3-1 0 0,-4-2 0 0 0,1 0 0 0 0,0-1 1 0 0,0-1-1 0 0,0 0 0 0 0,0-1 0 0 0,0 0 0 0 0,0 0 0 0 0,0-1 1 0 0,0-1-1 0 0,0 0 0 0 0,0-1 0 0 0,-1 0 0 0 0,1-1 0 0 0,-1 0 0 0 0,19-10 1 0 0,-6 1 69 0 0,-1-1 0 0 0,37-30 1 0 0,7-13-2748 0 0,35-25-9477 0 0,-93 76 9754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36.9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1 348 540 0 0,'0'0'5671'0'0,"2"-4"-4397"0"0,7-9 186 0 0,-6 11-537 0 0,0 1 0 0 0,0-1 0 0 0,0 1 0 0 0,0 0 1 0 0,1 0-1 0 0,-1 0 0 0 0,0 0 0 0 0,0 0 0 0 0,1 1 1 0 0,4-1-1 0 0,1 0-120 0 0,23-4 2279 0 0,10 0 123 0 0,55-16 1 0 0,-82 16-3126 0 0,0 0 1 0 0,-1-1-1 0 0,0 0 0 0 0,0-1 0 0 0,-1-1 1 0 0,1 0-1 0 0,17-15 0 0 0,29-33-523 0 0,-56 51 402 0 0,0 1-1 0 0,0-1 1 0 0,0 0 0 0 0,-1 0-1 0 0,0 0 1 0 0,0 0 0 0 0,0-1 0 0 0,-1 1-1 0 0,1-1 1 0 0,-1 0 0 0 0,1-8-1 0 0,-2 11 25 0 0,-1-1 1 0 0,0 0-1 0 0,0 0 0 0 0,-1 1 0 0 0,1-1 0 0 0,-1 0 0 0 0,0 1 0 0 0,0-1 0 0 0,0 1 1 0 0,0-1-1 0 0,-1 1 0 0 0,1-1 0 0 0,-1 1 0 0 0,0 0 0 0 0,0 0 0 0 0,-4-6 0 0 0,-2-2-75 0 0,7 10 72 0 0,-1-1-1 0 0,1 1 1 0 0,-1 0 0 0 0,1 0 0 0 0,-1-1 0 0 0,0 1-1 0 0,0 0 1 0 0,0 0 0 0 0,0 1 0 0 0,0-1-1 0 0,0 0 1 0 0,0 1 0 0 0,0-1 0 0 0,0 1-1 0 0,0-1 1 0 0,0 1 0 0 0,0 0 0 0 0,0 0 0 0 0,0 0-1 0 0,-4 1 1 0 0,-38 5-192 0 0,35-2 276 0 0,-1 0 1 0 0,1 1-1 0 0,0 0 0 0 0,0 0 0 0 0,1 1 0 0 0,0 0 1 0 0,0 0-1 0 0,0 1 0 0 0,0 0 0 0 0,1 0 0 0 0,1 1 1 0 0,-1 0-1 0 0,1 0 0 0 0,0 0 0 0 0,1 1 0 0 0,-8 18 1 0 0,-4 8 114 0 0,2 2 1 0 0,2 0-1 0 0,-9 38 1 0 0,17-56-127 0 0,1 0 0 0 0,1 0 0 0 0,0 1 1 0 0,2-1-1 0 0,0 0 0 0 0,1 1 0 0 0,4 28 1 0 0,-3-41-34 0 0,0 0 0 0 0,1-1 0 0 0,-1 1 1 0 0,2 0-1 0 0,-1 0 0 0 0,1-1 1 0 0,0 0-1 0 0,0 1 0 0 0,0-1 1 0 0,1 0-1 0 0,0-1 0 0 0,1 1 1 0 0,-1-1-1 0 0,1 0 0 0 0,0 0 1 0 0,0 0-1 0 0,1 0 0 0 0,-1-1 1 0 0,1 0-1 0 0,0 0 0 0 0,0-1 1 0 0,0 0-1 0 0,12 5 0 0 0,-11-6-89 0 0,0 0 0 0 0,1 0 0 0 0,-1-1 0 0 0,1 1 0 0 0,0-2 0 0 0,-1 1 0 0 0,1-1 0 0 0,0 0 0 0 0,-1-1 0 0 0,1 0 0 0 0,0 0 0 0 0,12-4 0 0 0,-6 0-581 0 0,-1 0 1 0 0,1-1-1 0 0,-1-1 1 0 0,0 0 0 0 0,21-17-1 0 0,8-7-1884 0 0,12-10-2303 0 0,-17 17-5621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37.7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1 155 944 0 0,'-1'-26'19493'0'0,"5"77"-16638"0"0,-4 58 1 0 0,1 44-644 0 0,0-133-1941 0 0,2 0 0 0 0,0 1 0 0 0,1-1 0 0 0,1-1 0 0 0,10 25-1 0 0,-14-39-241 0 0,1-1-1 0 0,-1 0 0 0 0,1 0 0 0 0,0 0 1 0 0,0-1-1 0 0,1 1 0 0 0,-1 0 0 0 0,1-1 0 0 0,-1 0 1 0 0,1 1-1 0 0,0-1 0 0 0,1 0 0 0 0,-1-1 1 0 0,0 1-1 0 0,1 0 0 0 0,0-1 0 0 0,-1 0 1 0 0,1 0-1 0 0,0 0 0 0 0,0 0 0 0 0,0-1 0 0 0,0 1 1 0 0,1-1-1 0 0,-1 0 0 0 0,0 0 0 0 0,0-1 1 0 0,1 1-1 0 0,-1-1 0 0 0,0 0 0 0 0,1 0 1 0 0,-1-1-1 0 0,0 1 0 0 0,1-1 0 0 0,-1 0 0 0 0,5-1 1 0 0,2-2-68 0 0,1-1 1 0 0,-1 0 0 0 0,0 0-1 0 0,0-1 1 0 0,-1-1 0 0 0,0 0-1 0 0,0 0 1 0 0,0-1 0 0 0,-1 0-1 0 0,0 0 1 0 0,10-13-1 0 0,22-35-435 0 0,-1-3-1 0 0,-3 0 1 0 0,-3-3-1 0 0,-3 0 0 0 0,32-91 1 0 0,-24 43 329 0 0,-39 108 608 0 0,0 8-292 0 0,-20 147 1919 0 0,-1-9-737 0 0,18-102-1211 0 0,2 1 1 0 0,2-1 0 0 0,2 1-1 0 0,2-1 1 0 0,1 0 0 0 0,2-1-1 0 0,20 58 1 0 0,-23-85-387 0 0,1-1 0 0 0,1 0 0 0 0,14 22 0 0 0,-7-27-5505 0 0,-13-8 5626 0 0,-1-1 1 0 0,1 1-1 0 0,0 0 0 0 0,0-1 1 0 0,-1 1-1 0 0,1-1 1 0 0,0 1-1 0 0,-1-1 0 0 0,1 0 1 0 0,-1 1-1 0 0,1-1 1 0 0,0 1-1 0 0,-1-1 0 0 0,0 0 1 0 0,1 0-1 0 0,-1 1 1 0 0,1-1-1 0 0,-1 0 1 0 0,1-1-1 0 0,7-24-4349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38.69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10 665 224 0 0,'-9'57'10612'0'0,"27"-39"-6121"0"0,-9-19-3653 0 0,1 0-1 0 0,0 0 1 0 0,-1 0 0 0 0,1-1 0 0 0,-1-1 0 0 0,1 0-1 0 0,-1 0 1 0 0,0-1 0 0 0,11-6 0 0 0,-4 1-381 0 0,-1-1-1 0 0,0 0 1 0 0,-1-1-1 0 0,20-20 1 0 0,3-10-776 0 0,-2-1 0 0 0,39-61 0 0 0,-70 96 403 0 0,14-22-184 0 0,-2-2-1 0 0,-1 0 1 0 0,-2 0 0 0 0,-1-2 0 0 0,9-35-1 0 0,2-5 179 0 0,4 12 558 0 0,2-7 1065 0 0,-17 46-550 0 0,-3 94 341 0 0,-13 40 106 0 0,16 176 0 0 0,-10-275-1684 0 0,0 0 1 0 0,0 0-1 0 0,2 0 0 0 0,0 0 0 0 0,0-1 1 0 0,1 1-1 0 0,0-1 0 0 0,1 0 1 0 0,1-1-1 0 0,0 0 0 0 0,0 0 1 0 0,11 12-1 0 0,-17-22-126 0 0,0 0 0 0 0,0 0 0 0 0,1 0 1 0 0,-1 0-1 0 0,0 0 0 0 0,0-1 0 0 0,1 1 0 0 0,-1 0 0 0 0,1-1 0 0 0,-1 1 1 0 0,0-1-1 0 0,1 1 0 0 0,-1-1 0 0 0,1 0 0 0 0,-1 1 0 0 0,1-1 1 0 0,-1 0-1 0 0,1 0 0 0 0,-1 0 0 0 0,1 0 0 0 0,0 0 0 0 0,1-1 0 0 0,19-6-4870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39.42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43 343 288 0 0,'-42'35'18972'0'0,"58"-35"-17198"0"0,-12 1-1506 0 0,0-1 0 0 0,0 1 0 0 0,0-1 0 0 0,0-1 0 0 0,-1 1 1 0 0,1 0-1 0 0,0-1 0 0 0,0 0 0 0 0,4-1 0 0 0,18-9 531 0 0,0 0-1 0 0,-1-1 1 0 0,-1-2 0 0 0,39-28 0 0 0,-52 33-775 0 0,0 0 0 0 0,-1 0 0 0 0,0-1 0 0 0,-1 0 1 0 0,0-1-1 0 0,-1 0 0 0 0,0 0 0 0 0,0-1 0 0 0,-1 0 0 0 0,-1 0 0 0 0,8-20 1 0 0,-12 28-24 0 0,-1-1 0 0 0,0 0 1 0 0,1 0-1 0 0,-2 0 1 0 0,1 0-1 0 0,0 0 1 0 0,-1 0-1 0 0,0 0 1 0 0,0-1-1 0 0,-1 1 1 0 0,1 0-1 0 0,-1 0 0 0 0,0 0 1 0 0,-1 0-1 0 0,1 1 1 0 0,-1-1-1 0 0,0 0 1 0 0,0 0-1 0 0,0 1 1 0 0,-1 0-1 0 0,0-1 0 0 0,-5-6 1 0 0,6 9 24 0 0,0 0 0 0 0,0 1-1 0 0,-1-1 1 0 0,1 0 0 0 0,-1 1 0 0 0,1-1 0 0 0,-1 1-1 0 0,0 0 1 0 0,0 0 0 0 0,1 0 0 0 0,-1 0 0 0 0,0 1-1 0 0,0-1 1 0 0,0 1 0 0 0,0-1 0 0 0,0 1 0 0 0,0 0-1 0 0,0 0 1 0 0,-3 1 0 0 0,1 0 42 0 0,1 1 1 0 0,-1-1-1 0 0,1 1 1 0 0,0 0-1 0 0,0 0 1 0 0,0 0-1 0 0,0 0 1 0 0,0 1-1 0 0,0 0 0 0 0,1 0 1 0 0,-4 4-1 0 0,-4 4 90 0 0,1 0-1 0 0,1 1 0 0 0,0 1 1 0 0,1 0-1 0 0,0 0 0 0 0,-6 16 1 0 0,4-4-21 0 0,1-1 0 0 0,1 1 1 0 0,1 0-1 0 0,1 1 0 0 0,-3 37 1 0 0,8-46-51 0 0,0-1 0 0 0,1 1 0 0 0,0 0 0 0 0,2 0 0 0 0,0 0 0 0 0,1-1 0 0 0,0 1 0 0 0,2-1 0 0 0,9 25 0 0 0,-12-37-67 0 0,-1 0 0 0 0,1-1 1 0 0,1 1-1 0 0,-1 0 0 0 0,1-1 0 0 0,-1 1 1 0 0,1-1-1 0 0,0 0 0 0 0,0 0 0 0 0,0 0 1 0 0,1 0-1 0 0,-1 0 0 0 0,1-1 0 0 0,-1 0 0 0 0,1 0 1 0 0,0 0-1 0 0,5 2 0 0 0,-3-2-25 0 0,0-1 1 0 0,0 1-1 0 0,1-1 0 0 0,-1-1 1 0 0,1 1-1 0 0,-1-1 0 0 0,1-1 0 0 0,-1 1 1 0 0,1-1-1 0 0,8-2 0 0 0,12-5-454 0 0,-1-1-1 0 0,-1-1 1 0 0,0-1-1 0 0,32-19 1 0 0,-52 28 288 0 0,54-29-2007 0 0,64-38-5761 0 0,-89 45 3721 0 0,-15 5-3143 0 0,-10 7 2684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40.24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114 125 388 0 0,'-6'-7'13555'0'0,"-39"203"-5525"0"0,-9 47-3755 0 0,51-224-4021 0 0,1-11-180 0 0,1 0-1 0 0,0 0 0 0 0,0 0 1 0 0,0-1-1 0 0,1 1 0 0 0,0 0 1 0 0,1 0-1 0 0,0 0 0 0 0,2 9 1 0 0,-2-15-163 0 0,11-17-1425 0 0,4 0 785 0 0,48-118-3719 0 0,-4 8 1324 0 0,-53 108 5454 0 0,-14 47-1113 0 0,9-10-821 0 0,0-1 1 0 0,1 1-1 0 0,0-1 1 0 0,2 0 0 0 0,8 23-1 0 0,-12-41-375 0 0,-1 1 0 0 0,1-1-1 0 0,0 0 1 0 0,-1 1 0 0 0,1-1 0 0 0,0 0 0 0 0,0 1-1 0 0,0-1 1 0 0,0 0 0 0 0,0 0 0 0 0,1 0-1 0 0,-1 0 1 0 0,0 0 0 0 0,0 0 0 0 0,1 0-1 0 0,-1 0 1 0 0,0 0 0 0 0,1-1 0 0 0,-1 1 0 0 0,1-1-1 0 0,-1 1 1 0 0,1-1 0 0 0,1 1 0 0 0,1-1-43 0 0,0 0 1 0 0,0 0 0 0 0,-1 0-1 0 0,1 0 1 0 0,0-1 0 0 0,-1 1 0 0 0,1-1-1 0 0,0 0 1 0 0,5-3 0 0 0,2-1-154 0 0,0 0 0 0 0,-1-1 0 0 0,1 0 0 0 0,-1-1-1 0 0,10-8 1 0 0,0-5-186 0 0,-1 0 0 0 0,0-1 0 0 0,-2-1 0 0 0,0 0-1 0 0,-2-2 1 0 0,23-44 0 0 0,55-160-511 0 0,-88 214 879 0 0,-1 3 49 0 0,-1 3 358 0 0,0-1 0 0 0,0 1 0 0 0,1 0 0 0 0,6-11 1 0 0,-9 18-10 0 0,-2 47 5028 0 0,-14 66-3012 0 0,-2 0-409 0 0,-3 12-744 0 0,15-98-1268 0 0,1-1 0 0 0,1 1 0 0 0,2 0 0 0 0,0 0 1 0 0,2 0-1 0 0,0 0 0 0 0,11 50 0 0 0,-11-70-355 0 0,1 0 1 0 0,0 0-1 0 0,0 0 1 0 0,0 0-1 0 0,1 0 0 0 0,0-1 1 0 0,0 1-1 0 0,4 4 0 0 0,-6-10 223 0 0,-1 1 0 0 0,1-1-1 0 0,-1 0 1 0 0,1 0 0 0 0,-1 0-1 0 0,1 1 1 0 0,-1-1-1 0 0,1 0 1 0 0,-1 0 0 0 0,1 0-1 0 0,-1 0 1 0 0,1 0 0 0 0,-1 0-1 0 0,1 0 1 0 0,-1 0 0 0 0,1 0-1 0 0,-1 0 1 0 0,1 0-1 0 0,-1 0 1 0 0,1 0 0 0 0,-1-1-1 0 0,1 1 1 0 0,-1 0 0 0 0,1 0-1 0 0,-1-1 1 0 0,0 1 0 0 0,1 0-1 0 0,-1 0 1 0 0,1-1-1 0 0,-1 1 1 0 0,0 0 0 0 0,1-1-1 0 0,-1 1 1 0 0,0-1 0 0 0,1 1-1 0 0,-1 0 1 0 0,0-1 0 0 0,0 1-1 0 0,1-1 1 0 0,11-16-3436 0 0,3-7-6681 0 0,-7 8 4365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40.8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100 23 696 0 0,'-2'-22'20289'0'0,"-15"57"-17799"0"0,2 1 0 0 0,-14 51 1 0 0,22-58-1578 0 0,1 0 1 0 0,-3 31-1 0 0,3-7-604 0 0,3-35-169 0 0,0 1 0 0 0,2 0 0 0 0,0 0 1 0 0,0 0-1 0 0,2 0 0 0 0,1 0 0 0 0,0-1 1 0 0,8 32-1 0 0,-9-48-144 0 0,0 0 1 0 0,-1 0-1 0 0,1 0 1 0 0,0 0-1 0 0,0 0 1 0 0,0 0-1 0 0,1 0 1 0 0,-1 0-1 0 0,0-1 1 0 0,1 1-1 0 0,-1-1 1 0 0,1 1-1 0 0,0-1 1 0 0,0 1-1 0 0,-1-1 0 0 0,1 0 1 0 0,0 0-1 0 0,0 0 1 0 0,0 0-1 0 0,0 0 1 0 0,0 0-1 0 0,0 0 1 0 0,4 0-1 0 0,-1 0-15 0 0,0-1 0 0 0,0 0 0 0 0,0 0 1 0 0,0-1-1 0 0,0 1 0 0 0,0-1 0 0 0,-1 0 0 0 0,1 0 0 0 0,0-1 0 0 0,5-2 0 0 0,10-5-107 0 0,0 0 0 0 0,-1-2 0 0 0,30-21 0 0 0,-24 11-400 0 0,-1-1 1 0 0,0-1 0 0 0,-2-1 0 0 0,-1-1-1 0 0,-1-1 1 0 0,-1-1 0 0 0,-1 0 0 0 0,26-56-1 0 0,18-48 2574 0 0,-64 136-1768 0 0,-8 28 347 0 0,2 0 1 0 0,2 1-1 0 0,0 0 0 0 0,0 61 1 0 0,5-76-578 0 0,-1 1-17 0 0,1 0 1 0 0,1 0-1 0 0,1 0 1 0 0,1 0-1 0 0,5 25 1 0 0,-6-40-239 0 0,1 0 0 0 0,-1 1-1 0 0,1-1 1 0 0,1 0 0 0 0,-1 0 0 0 0,1 0 0 0 0,-1 0 0 0 0,1 0-1 0 0,1 0 1 0 0,-1-1 0 0 0,1 0 0 0 0,0 1 0 0 0,0-1 0 0 0,0-1-1 0 0,0 1 1 0 0,0-1 0 0 0,1 1 0 0 0,0-1 0 0 0,0 0 0 0 0,0-1-1 0 0,0 0 1 0 0,0 1 0 0 0,7 1 0 0 0,66 14-6471 0 0,-58-13 1863 0 0,-1-1-3434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41.4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222 483 292 0 0,'26'-40'7383'0'0,"-17"31"-6403"0"0,5-6 336 0 0,0 0 1 0 0,-1-1-1 0 0,-1 0 1 0 0,0-1 0 0 0,-1 0-1 0 0,-1-1 1 0 0,-1 0-1 0 0,13-36 1 0 0,-12 20-392 0 0,9-44 1579 0 0,-18 74-2270 0 0,-1-1 0 0 0,0 1 0 0 0,0-1-1 0 0,0 0 1 0 0,0 1 0 0 0,-1-1 0 0 0,1 1 0 0 0,-1-1 0 0 0,0 1 0 0 0,-1-1 0 0 0,1 1 0 0 0,-1 0 0 0 0,0-1 0 0 0,-3-4 0 0 0,2 4-62 0 0,0 0 0 0 0,-1 1 0 0 0,0-1 0 0 0,0 1 0 0 0,0-1 1 0 0,0 1-1 0 0,-1 0 0 0 0,1 1 0 0 0,-1-1 0 0 0,0 1 0 0 0,0 0 0 0 0,0 0 1 0 0,-1 1-1 0 0,1 0 0 0 0,-9-3 0 0 0,10 4-44 0 0,-1 1 1 0 0,1-1 0 0 0,-1 1-1 0 0,0 0 1 0 0,1 0-1 0 0,-1 0 1 0 0,0 1-1 0 0,1 0 1 0 0,-1 0-1 0 0,1 0 1 0 0,-1 0 0 0 0,1 1-1 0 0,0 0 1 0 0,0 0-1 0 0,-1 0 1 0 0,1 0-1 0 0,1 0 1 0 0,-1 1-1 0 0,-4 3 1 0 0,-12 12-129 0 0,1 0 0 0 0,1 1 0 0 0,0 1 0 0 0,2 0 0 0 0,0 1 0 0 0,1 1 0 0 0,1 1 0 0 0,2 0 0 0 0,0 1 0 0 0,1 0 0 0 0,2 0 0 0 0,0 1 0 0 0,2 1 0 0 0,0-1 0 0 0,2 1 0 0 0,1 0 0 0 0,1 1 0 0 0,1-1 0 0 0,1 0 0 0 0,4 32 0 0 0,-2-51 0 0 0,-1-1 0 0 0,1 0 0 0 0,0 0 0 0 0,1 0 0 0 0,0-1 0 0 0,0 1 0 0 0,0 0 0 0 0,0-1 0 0 0,1 1 0 0 0,0-1 0 0 0,0 0 0 0 0,0 0 0 0 0,1 0 0 0 0,0 0 0 0 0,0 0 0 0 0,0-1 0 0 0,10 8 0 0 0,-7-8 0 0 0,0 0 0 0 0,0 0 0 0 0,0-1 0 0 0,1 0 0 0 0,-1 0 0 0 0,1-1 0 0 0,0 0 0 0 0,0 0 0 0 0,0 0 0 0 0,0-1 0 0 0,0-1 0 0 0,0 0 0 0 0,9 0 0 0 0,28-3-46 0 0,1-2 0 0 0,-1-2 0 0 0,-1-1 1 0 0,48-17-1 0 0,2-8-5464 0 0,-63 21-134 0 0,-1-1-5419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42.26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58 648 0 0,'-11'8'30056'0'0,"110"-65"-27993"0"0,-88 51-2063 0 0,-1 4 0 0 0,0 2-75 0 0,-8 0-431 0 0,-4 16-4647 0 0,-4 14-3414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5:42.77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64 48 0 0,'2'-8'29374'0'0,"4"-5"-25869"0"0,3 2-7237 0 0,-5 7 3922 0 0,0 1 0 0 0,0 0 0 0 0,0 0 0 0 0,1 0 0 0 0,-1 1-1 0 0,1 0 1 0 0,0 0 0 0 0,0 0 0 0 0,0 0 0 0 0,0 1 0 0 0,0 0 0 0 0,0 0-1 0 0,0 0 1 0 0,1 0 0 0 0,6 1 0 0 0,-10 0 69 0 0,0 1-38 0 0,7 3-169 0 0,-3 6-50 0 0,-4 2-2 0 0,0 0 0 0 0,-5 5 0 0 0,0-2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5.24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1 334 964 0 0,'18'-34'6825'0'0,"-17"33"-6734"0"0,8-18 1267 0 0,0-1 0 0 0,2 2 0 0 0,0 0 0 0 0,1 0 0 0 0,1 1 0 0 0,1 0 0 0 0,0 1 0 0 0,30-26 0 0 0,-26 29-461 0 0,7-7 453 0 0,2 1 1 0 0,32-17-1 0 0,-52 32-1176 0 0,1 1 1 0 0,0-1-1 0 0,0 1 1 0 0,0 1-1 0 0,0-1 0 0 0,0 1 1 0 0,0 1-1 0 0,1-1 0 0 0,-1 1 1 0 0,1 1-1 0 0,-1 0 0 0 0,1 0 1 0 0,10 2-1 0 0,-13 0-113 0 0,0 0 1 0 0,0 0-1 0 0,-1 1 0 0 0,1 0 0 0 0,0 0 0 0 0,-1 0 0 0 0,0 0 1 0 0,0 1-1 0 0,0 0 0 0 0,0 0 0 0 0,-1 1 0 0 0,0-1 0 0 0,1 1 1 0 0,-2 0-1 0 0,1 0 0 0 0,0 0 0 0 0,3 8 0 0 0,3 7-11 0 0,0 0 0 0 0,-1 1 0 0 0,8 29-1 0 0,-15-44-284 0 0,0 0-1 0 0,-1 0 1 0 0,1 1-1 0 0,-1-1 0 0 0,-1 0 1 0 0,1 11-1 0 0,-1-17 197 0 0,0 0 0 0 0,0 0 0 0 0,0 0 0 0 0,0-1 1 0 0,0 1-1 0 0,0 0 0 0 0,0 0 0 0 0,0 0 0 0 0,0 0 0 0 0,0 0 0 0 0,0 0 0 0 0,0-1 0 0 0,0 1 0 0 0,0 0 0 0 0,0 0 0 0 0,0 0 0 0 0,-1 0 0 0 0,1 0 0 0 0,0 0 0 0 0,0 0 0 0 0,0-1-39 0 0,0 1 39 0 0,0 0 0 0 0,0 0 0 0 0,0 0 0 0 0,0 0 0 0 0,-1 0 0 0 0,1 0 0 0 0,0 0 0 0 0,0 0 0 0 0,0 0 0 0 0,0 0 1 0 0,0 0-1 0 0,0 0 0 0 0,-1 0 0 0 0,1 0 0 0 0,0 0 0 0 0,0 0 0 0 0,0 0 0 0 0,0 0 0 0 0,0 0 0 0 0,0 0 0 0 0,-1 0 0 0 0,1 0 0 0 0,0 0 0 0 0,0 0 0 0 0,0 0 0 0 0,0 0 0 0 0,0 0 0 0 0,0 0 0 0 0,0 0 0 0 0,-1 0 0 0 0,1 0 0 0 0,0 1 0 0 0,0-1 0 0 0,0 0-39 0 0,0 0 39 0 0,0 0 0 0 0,0 0 0 0 0,0 0 1 0 0,0 0-1 0 0,0 0 0 0 0,0 1 0 0 0,0-1 0 0 0,-1 0 0 0 0,-10-27-1306 0 0,7 15 941 0 0,-1-4-243 0 0,0 0 0 0 0,-1 1 0 0 0,-15-27 0 0 0,17 36 526 0 0,0 1 0 0 0,-1-1 0 0 0,0 1 0 0 0,0 0 0 0 0,0 0 1 0 0,0 1-1 0 0,-1 0 0 0 0,1 0 0 0 0,-1 0 0 0 0,0 0 1 0 0,0 1-1 0 0,-7-3 0 0 0,1 1-76 0 0,2 0 294 0 0,0 1 0 0 0,0 0-1 0 0,-1 1 1 0 0,-14-3 0 0 0,22 5-13 0 0,-1 1 1 0 0,1 0-1 0 0,-1 0 1 0 0,1 0-1 0 0,-1 0 1 0 0,0 1 0 0 0,1-1-1 0 0,-1 1 1 0 0,1 0-1 0 0,-1 0 1 0 0,1 0-1 0 0,0 0 1 0 0,-1 1 0 0 0,1 0-1 0 0,0-1 1 0 0,0 1-1 0 0,-4 4 1 0 0,-10 7 285 0 0,2 1 1 0 0,-1 1-1 0 0,2 1 0 0 0,0 0 0 0 0,0 1 1 0 0,-16 29-1 0 0,11-11 344 0 0,2 0 0 0 0,-23 66 0 0 0,39-97-669 0 0,-56 180 1769 0 0,50-154-1559 0 0,2 0 1 0 0,1 0-1 0 0,1 0 0 0 0,1 43 0 0 0,4-37-47 0 0,1-1 0 0 0,2 0-1 0 0,1 0 1 0 0,12 37 0 0 0,-14-59-134 0 0,0-1 0 0 0,1 1 1 0 0,1-1-1 0 0,0 0 0 0 0,0 0 0 0 0,1-1 1 0 0,1 0-1 0 0,-1 0 0 0 0,2-1 0 0 0,0 0 1 0 0,0 0-1 0 0,1-1 0 0 0,0 0 0 0 0,12 8 0 0 0,-14-13-84 0 0,-1 0 0 0 0,1-1-1 0 0,-1 0 1 0 0,1-1 0 0 0,0 0-1 0 0,0 0 1 0 0,0 0 0 0 0,0-1-1 0 0,0 0 1 0 0,1-1 0 0 0,-1 0-1 0 0,0 0 1 0 0,0-1 0 0 0,0 0-1 0 0,15-4 1 0 0,9-4-1120 0 0,1-1 1 0 0,46-22-1 0 0,-41 16-967 0 0,-30 12 1224 0 0,0-1 0 0 0,0 0 1 0 0,0 0-1 0 0,0-1 0 0 0,-1 0 0 0 0,0 0 0 0 0,11-13 0 0 0,9-12-5096 0 0,-18 21 2731 0 0,7-8-1584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0:08.2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311 209 2060 0 0,'-11'-5'4550'0'0,"-1"2"-1"0"0,0-1 1 0 0,-14-1-1 0 0,5 5-1253 0 0,1 3-4049 0 0,20-2 800 0 0,-1-1 1 0 0,1 0-1 0 0,0 0 0 0 0,0 0 0 0 0,0 0 0 0 0,0 0 0 0 0,0 0 0 0 0,-1 0 0 0 0,1 0 0 0 0,0 0 0 0 0,0 0 0 0 0,0 0 0 0 0,0 0 0 0 0,0 0 0 0 0,-1-1 0 0 0,1 1 0 0 0,0 0 0 0 0,0 0 0 0 0,0 0 0 0 0,0 0 0 0 0,0 0 0 0 0,-1 0 189 0 0,1-1-189 0 0,0 1 0 0 0,0 0 0 0 0,0 0 0 0 0,0 0 0 0 0,0 0 0 0 0,0 0 0 0 0,-1 0 0 0 0,1-1 0 0 0,0 1 0 0 0,0 0 0 0 0,0 0 0 0 0,0 0 0 0 0,0 0 0 0 0,0 0 0 0 0,0-1 0 0 0,0 1 0 0 0,0 0 0 0 0,0 0 0 0 0,0 0 0 0 0,0 0 1 0 0,0 0-1 0 0,0-1 0 0 0,0 1 0 0 0,0 0 0 0 0,0 0 0 0 0,1 0 0 0 0,-1 0 0 0 0,0-1 0 0 0,4-15 509 0 0,10-14-541 0 0,-10 23 16 0 0,1 0 1 0 0,0 0-1 0 0,0 0 0 0 0,1 0 0 0 0,0 1 0 0 0,0 0 1 0 0,0 0-1 0 0,1 0 0 0 0,-1 1 0 0 0,2 0 1 0 0,-1 0-1 0 0,0 1 0 0 0,1 0 0 0 0,0 0 0 0 0,0 1 1 0 0,0 0-1 0 0,11-2 0 0 0,40-10-40 0 0,1 4 1 0 0,1 2-1 0 0,119-3 0 0 0,-178 12 9 0 0,0 0 0 0 0,0 1-1 0 0,0-1 1 0 0,0 0-1 0 0,0 1 1 0 0,0-1-1 0 0,0 1 1 0 0,0 0-1 0 0,0 0 1 0 0,0 0-1 0 0,0 0 1 0 0,0 0-1 0 0,0 0 1 0 0,-1 0-1 0 0,1 0 1 0 0,0 1 0 0 0,-1-1-1 0 0,3 3 1 0 0,-1 0-2 0 0,-1 0 0 0 0,1 0 1 0 0,-1 0-1 0 0,0 0 0 0 0,0 0 1 0 0,0 1-1 0 0,0-1 0 0 0,0 5 1 0 0,2 7 4 0 0,-1 1 1 0 0,-1-1-1 0 0,0 30 1 0 0,-2-43-4 0 0,1 18 13 0 0,-1 0 0 0 0,-1 0 1 0 0,-1 0-1 0 0,-1 0 0 0 0,0-1 1 0 0,-2 1-1 0 0,-9 28 0 0 0,-1-18-12 0 0,0-1-1 0 0,-2-1 1 0 0,-1 0-1 0 0,-2-1 1 0 0,-1-1-1 0 0,0-1 1 0 0,-2-1-1 0 0,-1-1 1 0 0,-1-2-1 0 0,-1 0 1 0 0,-1-1-1 0 0,-1-2 1 0 0,-55 30-1 0 0,54-39-414 0 0,26-9 186 0 0,16-4 110 0 0,112-41-363 0 0,-92 30 355 0 0,1 1-1 0 0,0 3 1 0 0,62-13-1 0 0,-67 21 62 0 0,0 0 0 0 0,0 2-1 0 0,34 3 1 0 0,-52-1 62 0 0,-1 0 0 0 0,-1 1 0 0 0,1 0 0 0 0,0 1 0 0 0,-1 0 0 0 0,1 0 0 0 0,-1 1 0 0 0,0 0 0 0 0,10 8 0 0 0,-5-2 8 0 0,-1 0 0 0 0,0 1 0 0 0,0 0-1 0 0,17 22 1 0 0,-15-11 4 0 0,0 1 0 0 0,-2 0-1 0 0,19 48 1 0 0,-29-59 29 0 0,0 0 0 0 0,-1 1 0 0 0,-1-1 0 0 0,0 1 0 0 0,-1-1-1 0 0,0 1 1 0 0,-4 22 0 0 0,2-24 11 0 0,-1 1 0 0 0,0-1 0 0 0,-1 0 0 0 0,0 0 0 0 0,-1-1 0 0 0,-9 15 0 0 0,-41 62 394 0 0,33-59-232 0 0,-2-1 1 0 0,-1-1-1 0 0,0-1 0 0 0,-2-1 0 0 0,-1-1 0 0 0,-1-2 0 0 0,-1-1 0 0 0,-1-1 0 0 0,-41 19 0 0 0,25-17-151 0 0,0-2 0 0 0,-2-3 0 0 0,0-1 0 0 0,-1-3 0 0 0,-100 14 0 0 0,111-23-639 0 0,0-1 1 0 0,-74-6 0 0 0,107 3 295 0 0,1-1 1 0 0,0 0-1 0 0,-1 0 1 0 0,1-1 0 0 0,0 1-1 0 0,0-1 1 0 0,0 0-1 0 0,0-1 1 0 0,0 1-1 0 0,0-1 1 0 0,1 0 0 0 0,-1 0-1 0 0,1 0 1 0 0,0-1-1 0 0,0 1 1 0 0,0-1-1 0 0,0 0 1 0 0,1 0-1 0 0,0-1 1 0 0,-1 1 0 0 0,-2-6-1 0 0,2-1-862 0 0,-1 1 0 0 0,2 0 1 0 0,-1-1-1 0 0,1 0 0 0 0,1 0 0 0 0,0 1 0 0 0,1-2 0 0 0,0 1 0 0 0,0-14 0 0 0,1-8-1359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4.3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21 1780 0 0,'-6'-21'16506'0'0,"12"22"-15689"0"0,25 2 218 0 0,-28-4-905 0 0,1 1-1 0 0,-1 0 1 0 0,1 0 0 0 0,-1 1 0 0 0,0-1 0 0 0,1 1 0 0 0,-1-1-1 0 0,0 1 1 0 0,0 0 0 0 0,1 0 0 0 0,-1 1 0 0 0,0-1-1 0 0,0 0 1 0 0,0 1 0 0 0,0 0 0 0 0,-1 0 0 0 0,1 0-1 0 0,0 0 1 0 0,4 5 0 0 0,57 75 1453 0 0,-42-51-1252 0 0,2-1 0 0 0,1-1 0 0 0,46 41-1 0 0,-70-69-327 0 0,93 83 106 0 0,-84-74-95 0 0,0 2 1 0 0,-1-1-1 0 0,0 1 1 0 0,-1 1 0 0 0,0-1-1 0 0,8 20 1 0 0,15 40 67 0 0,38 135 0 0 0,-65-184-8 0 0,-2 0-1 0 0,0 0 0 0 0,-3 48 0 0 0,0-23 38 0 0,-1-8-24 0 0,-1 0-1 0 0,-2 0 1 0 0,-18 66 0 0 0,9-66-76 0 0,-1 0 0 0 0,-36 66 0 0 0,15-34-3 0 0,23-43-23 0 0,8-16-5 0 0,0-1-1 0 0,-1 1 1 0 0,0-1-1 0 0,-1 0 1 0 0,-1-1-1 0 0,1 1 1 0 0,-2-1-1 0 0,0-1 1 0 0,-16 16-1 0 0,-5-3-21 0 0,2 1-1 0 0,0 1 0 0 0,2 1 1 0 0,-24 32-1 0 0,35-41-62 0 0,-2 0 0 0 0,1-1 0 0 0,-25 18 0 0 0,18-15 16 0 0,5 8-256 0 0,1 0-610 0 0,17-26 774 0 0,-1 0-1 0 0,0 0 1 0 0,1 0-1 0 0,-1 0 1 0 0,0 0-1 0 0,0 0 1 0 0,0-1-1 0 0,0 1 1 0 0,1 0-1 0 0,-1-1 1 0 0,0 1-1 0 0,0 0 1 0 0,0-1-1 0 0,-1 1 1 0 0,1-1-1 0 0,0 0 1 0 0,0 1-1 0 0,-2-1 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6.2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24 149 900 0 0,'0'0'10876'0'0,"-1"5"-9671"0"0,-4 21 835 0 0,2-1 1 0 0,1 1 0 0 0,1 34 0 0 0,-3 34 681 0 0,-2 12-839 0 0,5 0 1 0 0,13 122-1 0 0,-10-207-1701 0 0,-1 2 91 0 0,1 0 0 0 0,1 0 1 0 0,1 0-1 0 0,1 0 0 0 0,14 40 1 0 0,-18-61-179 0 0,0-1 54 0 0,-1-1-136 0 0,0 0 0 0 0,0 0-1 0 0,0 1 1 0 0,1-1 0 0 0,-1 0 0 0 0,0 0-1 0 0,0 0 1 0 0,0 0 0 0 0,0 0 0 0 0,0 0 0 0 0,0 1-1 0 0,0-1 1 0 0,0 0 0 0 0,0 0 0 0 0,0 0-1 0 0,1 0 1 0 0,-1 0 0 0 0,0 0 0 0 0,0 0 0 0 0,0 0-1 0 0,0 0 1 0 0,0 0 0 0 0,0 1 0 0 0,1-1-1 0 0,-1 0 1 0 0,0 0 0 0 0,0 0 0 0 0,0 0-1 0 0,0 0 1 0 0,0 0 0 0 0,1 0 0 0 0,-1 0 0 0 0,0 0-1 0 0,0 0 1 0 0,0 0 0 0 0,0 0 0 0 0,0 0-1 0 0,1 0 1 0 0,-1 0 0 0 0,0-1 0 0 0,0 1-1 0 0,0 0 1 0 0,0 0 0 0 0,0 0 0 0 0,0 0 0 0 0,1 0-1 0 0,-1 0 1 0 0,0 0 0 0 0,0 0 0 0 0,0 0-1 0 0,0 0 1 0 0,0-1 0 0 0,0 1 0 0 0,0 0 0 0 0,0 0-1 0 0,1 0 1 0 0,-1 0 0 0 0,0 0 0 0 0,15-50 93 0 0,-2-41 109 0 0,-1 6-105 0 0,48-162-141 0 0,-5 90-2 0 0,-18 61-69 0 0,-22 53 46 0 0,37-71 0 0 0,-39 90 36 0 0,-7 11 5 0 0,1 0-1 0 0,1 1 1 0 0,-1-1-1 0 0,2 1 1 0 0,0 1-1 0 0,0 0 1 0 0,13-12 0 0 0,-20 22 13 0 0,1-1 0 0 0,0 1 0 0 0,-1-1 1 0 0,1 1-1 0 0,0 0 0 0 0,-1 0 0 0 0,1 0 0 0 0,0 0 1 0 0,0 1-1 0 0,0-1 0 0 0,0 1 0 0 0,0 0 1 0 0,0 0-1 0 0,0 0 0 0 0,0 0 0 0 0,0 0 1 0 0,-1 0-1 0 0,1 1 0 0 0,0 0 0 0 0,0-1 0 0 0,0 1 1 0 0,0 0-1 0 0,-1 1 0 0 0,1-1 0 0 0,0 0 1 0 0,-1 1-1 0 0,1-1 0 0 0,-1 1 0 0 0,0 0 0 0 0,1 0 1 0 0,-1 0-1 0 0,3 3 0 0 0,1 1 3 0 0,-1 0 0 0 0,0 0-1 0 0,1 0 1 0 0,-2 1 0 0 0,1 0 0 0 0,-1 0 0 0 0,0 0-1 0 0,-1 0 1 0 0,1 1 0 0 0,2 9 0 0 0,-4-5 16 0 0,-1 0 0 0 0,0-1 0 0 0,-1 1 1 0 0,0-1-1 0 0,0 1 0 0 0,-1 0 0 0 0,-1-1 0 0 0,0 1 1 0 0,-7 20-1 0 0,-5 10 11 0 0,-25 49-1 0 0,21-53-45 0 0,-25 53-337 0 0,42-89 228 0 0,1 1-89 0 0,0-3 194 0 0,0 1 0 0 0,0 0 1 0 0,0-1-1 0 0,-1 1 0 0 0,1 0 0 0 0,0-1 1 0 0,0 1-1 0 0,0 0 0 0 0,0 0 1 0 0,1-1-1 0 0,-1 1 0 0 0,0 0 1 0 0,0-1-1 0 0,0 1 0 0 0,1 0 1 0 0,-1-1-1 0 0,0 1 0 0 0,0 0 1 0 0,1-1-1 0 0,-1 1 0 0 0,1-1 0 0 0,-1 1 1 0 0,1-1-1 0 0,-1 1 0 0 0,1-1 1 0 0,-1 1-1 0 0,1-1 0 0 0,-1 1 1 0 0,1-1-1 0 0,-1 1 0 0 0,1-1 1 0 0,0 0-1 0 0,-1 1 0 0 0,2-1 1 0 0,49-12-161 0 0,-20 4 64 0 0,-1 1 1 0 0,55-4-1 0 0,-75 11 92 0 0,-1 0-1 0 0,1 0 0 0 0,-1 1 0 0 0,1 0 1 0 0,-1 0-1 0 0,0 1 0 0 0,1 1 1 0 0,-1 0-1 0 0,0 0 0 0 0,-1 0 1 0 0,1 1-1 0 0,0 1 0 0 0,12 8 0 0 0,-11-6 38 0 0,0 1-1 0 0,-1 0 1 0 0,1 0-1 0 0,-2 1 0 0 0,1 1 1 0 0,-1-1-1 0 0,-1 1 1 0 0,1 1-1 0 0,-2-1 0 0 0,10 21 1 0 0,-12-21 111 0 0,-1 0 0 0 0,0 0 0 0 0,-1 0 1 0 0,0 0-1 0 0,-1 0 0 0 0,0 0 0 0 0,0 0 0 0 0,-1 1 0 0 0,-1-1 1 0 0,1 0-1 0 0,-2 0 0 0 0,1 0 0 0 0,-6 18 0 0 0,0-7-62 0 0,0-1 0 0 0,-2 1 0 0 0,0-1 0 0 0,-1-1 0 0 0,-1 0 0 0 0,-1 0 0 0 0,-17 20 0 0 0,23-31-43 0 0,0-1 0 0 0,-1 0 0 0 0,0 0 0 0 0,-1 0 0 0 0,0-1 0 0 0,0 0 0 0 0,0 0 0 0 0,0-1 0 0 0,-1 0 0 0 0,0 0 0 0 0,0-1 0 0 0,0 0 0 0 0,-1-1 0 0 0,1 0 0 0 0,-1-1 0 0 0,0 1 0 0 0,0-2 0 0 0,-12 1 0 0 0,14-2-635 0 0,0-1 0 0 0,0 0 0 0 0,0 0 0 0 0,0-1 0 0 0,-13-4 0 0 0,12 3-638 0 0,0-1 0 0 0,1 0 1 0 0,-1 0-1 0 0,1-1 0 0 0,0 0 0 0 0,0-1 1 0 0,1 1-1 0 0,-1-1 0 0 0,2-1 0 0 0,-1 0 1 0 0,0 0-1 0 0,1 0 0 0 0,-9-14 0 0 0,2-5-5198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7.10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73 1580 0 0,'13'-39'26940'0'0,"5"30"-22933"0"0,-12 5-3767 0 0,1 1-240 0 0,1-1 0 0 0,0 2 0 0 0,-1-1 0 0 0,1 1 0 0 0,0 0 0 0 0,0 0 0 0 0,0 1 0 0 0,0 0 0 0 0,0 1 0 0 0,1-1 0 0 0,11 3 0 0 0,4 3-186 0 0,-1 0-1 0 0,1-2 1 0 0,0 0 0 0 0,0-2-1 0 0,0 0 1 0 0,0-2 0 0 0,0-1-1 0 0,39-7 1 0 0,-39 6-5188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7.9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29 89 752 0 0,'-5'2'15933'0'0,"12"-7"-15471"0"0,-1 0 1 0 0,1 1-1 0 0,0-1 1 0 0,0 1-1 0 0,0 1 0 0 0,0-1 1 0 0,1 1-1 0 0,-1 1 1 0 0,1-1-1 0 0,0 1 1 0 0,12-1-1 0 0,-4 1-21 0 0,-1 0 0 0 0,0 2 1 0 0,1 0-1 0 0,-1 1 0 0 0,25 4 0 0 0,-36-4-528 0 0,1 0-1 0 0,-1 0 1 0 0,0 1 0 0 0,-1-1-1 0 0,1 1 1 0 0,0 0 0 0 0,0 1-1 0 0,-1-1 1 0 0,1 1 0 0 0,-1-1-1 0 0,0 1 1 0 0,0 0 0 0 0,0 0-1 0 0,0 0 1 0 0,0 1-1 0 0,-1-1 1 0 0,5 8 0 0 0,-7-10-269 0 0,8 4-229 0 0,-1-20-5060 0 0,-6 10 5348 0 0,-1 1 0 0 0,1 0 1 0 0,-1 0-1 0 0,0-1 0 0 0,0 1 1 0 0,-1 0-1 0 0,1-1 0 0 0,-1 1 1 0 0,0 0-1 0 0,0 0 0 0 0,0 0 1 0 0,-3-6-1 0 0,3 8 310 0 0,-1 0 0 0 0,1 0-1 0 0,-1 0 1 0 0,0 0 0 0 0,0 0 0 0 0,0 0 0 0 0,0 0 0 0 0,0 0-1 0 0,0 1 1 0 0,-1-1 0 0 0,1 1 0 0 0,0 0 0 0 0,-1 0 0 0 0,1 0-1 0 0,-1 0 1 0 0,1 0 0 0 0,-1 0 0 0 0,0 1 0 0 0,1-1 0 0 0,-1 1-1 0 0,0 0 1 0 0,1 0 0 0 0,-1 0 0 0 0,0 0 0 0 0,1 0 0 0 0,-1 0-1 0 0,-3 1 1 0 0,-2 1 227 0 0,0 0 0 0 0,0 0 0 0 0,0 1 1 0 0,0 0-1 0 0,1 0 0 0 0,-1 1 0 0 0,1 0 0 0 0,0 0 0 0 0,0 1 0 0 0,0 0 0 0 0,1 0 0 0 0,0 1 0 0 0,-11 10 0 0 0,6-5 174 0 0,-2 1-8 0 0,1 1 1 0 0,1 0-1 0 0,0 1 1 0 0,0 0-1 0 0,2 1 1 0 0,0 0-1 0 0,1 0 1 0 0,0 1-1 0 0,-5 17 1 0 0,9-24-284 0 0,1 0 0 0 0,0 1 0 0 0,1-1 1 0 0,0 1-1 0 0,1 0 0 0 0,0-1 0 0 0,0 1 1 0 0,1 0-1 0 0,0 0 0 0 0,1-1 0 0 0,0 1 0 0 0,1 0 1 0 0,-1 0-1 0 0,2-1 0 0 0,0 0 0 0 0,0 1 1 0 0,7 13-1 0 0,-5-16-89 0 0,0-1 0 0 0,0 0 0 0 0,0 0 0 0 0,1 0 0 0 0,0-1 0 0 0,0 0 0 0 0,0 0 0 0 0,1-1 0 0 0,-1 0 0 0 0,1 0 0 0 0,0 0 1 0 0,0-1-1 0 0,1 0 0 0 0,-1 0 0 0 0,1-1 0 0 0,-1 0 0 0 0,1 0 0 0 0,0-1 0 0 0,0 0 0 0 0,-1 0 0 0 0,1-1 0 0 0,16-1 0 0 0,-17 1-54 0 0,0-1-1 0 0,0 1 1 0 0,0-1-1 0 0,0-1 1 0 0,-1 1 0 0 0,1-1-1 0 0,0 0 1 0 0,-1-1-1 0 0,1 1 1 0 0,-1-2-1 0 0,0 1 1 0 0,0 0-1 0 0,0-1 1 0 0,0 0 0 0 0,-1-1-1 0 0,1 1 1 0 0,-1-1-1 0 0,0 0 1 0 0,-1 0-1 0 0,1-1 1 0 0,-1 1-1 0 0,0-1 1 0 0,0 0 0 0 0,-1 0-1 0 0,0 0 1 0 0,3-8-1 0 0,-1-7-359 0 0,-2 1-1 0 0,0-1 1 0 0,-2 0-1 0 0,0 0 1 0 0,-1 0-1 0 0,-1 0 1 0 0,-1 0-1 0 0,-1 1 1 0 0,-5-22-1 0 0,7 41 237 0 0,1 0-1 0 0,-1 0 1 0 0,1 0-1 0 0,-1 0 1 0 0,0-1 0 0 0,1 1-1 0 0,-1 0 1 0 0,0 0-1 0 0,1 1 1 0 0,-1-1-1 0 0,0 0 1 0 0,0 0-1 0 0,0 0 1 0 0,0 1 0 0 0,0-1-1 0 0,0 0 1 0 0,0 1-1 0 0,0-1 1 0 0,0 1-1 0 0,-1-1 1 0 0,1 1-1 0 0,0-1 1 0 0,0 1 0 0 0,0 0-1 0 0,-1 0 1 0 0,1-1-1 0 0,-2 1 1 0 0,1 0-548 0 0,0 0 0 0 0,1 0-1 0 0,-1 0 1 0 0,0 1 0 0 0,0-1 0 0 0,1 0 0 0 0,-1 1 0 0 0,0-1 0 0 0,1 1 0 0 0,-1-1 0 0 0,0 1-1 0 0,-2 1 1 0 0,-5 5-3059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9.37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47 178 476 0 0,'0'0'2528'0'0,"21"-22"2629"0"0,-2 2-3403 0 0,1 0 1 0 0,1 1 0 0 0,1 1 0 0 0,0 2-1 0 0,1 0 1 0 0,42-21 0 0 0,-64 36-1632 0 0,1 0 0 0 0,0 0 0 0 0,0 0 0 0 0,0 0 0 0 0,0 0-1 0 0,0 0 1 0 0,0 1 0 0 0,0-1 0 0 0,0 1 0 0 0,0-1 0 0 0,0 1 0 0 0,0 0 0 0 0,0 0 0 0 0,0 0 0 0 0,0 0 0 0 0,0 0 0 0 0,0 1 0 0 0,1-1 0 0 0,-1 0 0 0 0,0 1 0 0 0,0 0-1 0 0,0-1 1 0 0,0 1 0 0 0,2 2 0 0 0,-1-1-38 0 0,-1 1 0 0 0,1-1 0 0 0,-1 1 1 0 0,0 0-1 0 0,0 0 0 0 0,0 0 0 0 0,0 0 0 0 0,0 0 0 0 0,-1 0 0 0 0,1 0 0 0 0,-1 1 0 0 0,0-1 0 0 0,1 5 0 0 0,2 13-800 0 0,-1 0-1 0 0,-1 0 0 0 0,0 38 1 0 0,-2-51 14 0 0,0-6 238 0 0,-11-21-6554 0 0,4 5 6211 0 0,1-1-1 0 0,-8-29 0 0 0,13 40 773 0 0,0 0 0 0 0,0-1 0 0 0,-1 1 1 0 0,1 0-1 0 0,-1 0 0 0 0,0 0 0 0 0,0 0 0 0 0,0 0 0 0 0,-1 1 1 0 0,0-1-1 0 0,1 1 0 0 0,-1-1 0 0 0,0 1 0 0 0,0 0 0 0 0,-1 0 0 0 0,1 1 1 0 0,-1-1-1 0 0,1 0 0 0 0,-1 1 0 0 0,-7-3 0 0 0,7 4 150 0 0,0 0 1 0 0,0 0-1 0 0,0 1 0 0 0,-1-1 0 0 0,1 1 0 0 0,0 0 0 0 0,0 0 0 0 0,0 1 0 0 0,0-1 1 0 0,0 1-1 0 0,0 0 0 0 0,0 0 0 0 0,0 0 0 0 0,0 1 0 0 0,0 0 0 0 0,1-1 0 0 0,-1 1 1 0 0,0 0-1 0 0,1 1 0 0 0,0-1 0 0 0,-1 1 0 0 0,-2 3 0 0 0,-9 7 353 0 0,0 1 0 0 0,1 0-1 0 0,1 1 1 0 0,0 1 0 0 0,1 0-1 0 0,1 0 1 0 0,0 2 0 0 0,2-1-1 0 0,0 1 1 0 0,1 0 0 0 0,-10 33-1 0 0,15-41-344 0 0,0 1 0 0 0,1-1-1 0 0,1 1 1 0 0,-1 0-1 0 0,2 0 1 0 0,0 0 0 0 0,0 0-1 0 0,1 0 1 0 0,0-1 0 0 0,1 1-1 0 0,0 0 1 0 0,0-1-1 0 0,1 1 1 0 0,1-1 0 0 0,0 0-1 0 0,0 0 1 0 0,1 0 0 0 0,1 0-1 0 0,-1-1 1 0 0,1 0-1 0 0,1 0 1 0 0,13 14 0 0 0,-15-18-135 0 0,1 0 0 0 0,-1 0 0 0 0,1-1 0 0 0,0 1 0 0 0,1-1 0 0 0,-1 0 0 0 0,1-1 0 0 0,-1 0 0 0 0,1 0 0 0 0,0 0 0 0 0,0-1 0 0 0,1 0 0 0 0,-1 0 0 0 0,0-1 0 0 0,1 0 0 0 0,9 0 0 0 0,-4-1-187 0 0,0-1 0 0 0,1-1 0 0 0,-1 0-1 0 0,0-1 1 0 0,0-1 0 0 0,0 0-1 0 0,-1 0 1 0 0,17-9 0 0 0,7-3-279 0 0,74-38-1369 0 0,-98 46 1228 0 0,-1 1 1 0 0,1-2-1 0 0,-1 1 1 0 0,-1-2-1 0 0,0 1 1 0 0,16-20 0 0 0,1-6-2573 0 0,32-57 0 0 0,-52 79 3310 0 0,0-1 0 0 0,-1 0 0 0 0,-1 0 0 0 0,0 0 0 0 0,-1 0 0 0 0,0-1 0 0 0,-2 0 0 0 0,2-34 10657 0 0,-8 75-6984 0 0,-3 3-4309 0 0,-7 18 1186 0 0,2 1 1 0 0,2 0 0 0 0,2 1 0 0 0,3 0-1 0 0,1 86 1 0 0,4-126-884 0 0,0 0-1 0 0,1 0 1 0 0,0-1-1 0 0,1 1 1 0 0,0 0-1 0 0,1-1 1 0 0,-1 1-1 0 0,2-1 1 0 0,3 9-1 0 0,-5-16-204 0 0,-1 0 353 0 0,0-2 0 0 0,0 1 0 0 0,1 0 0 0 0,-1 0 0 0 0,0 0 1 0 0,1-1-1 0 0,-1 1 0 0 0,0 0 0 0 0,0-1 0 0 0,0 1 0 0 0,1-1 0 0 0,-1 0 0 0 0,0 1 0 0 0,0-1 0 0 0,0 0 0 0 0,0 0 0 0 0,0 1 0 0 0,0-1 0 0 0,0 0 1 0 0,-1 0-1 0 0,1 0 0 0 0,0 0 0 0 0,1-2 0 0 0,20-27-963 0 0,-20 28 954 0 0,34-63-1686 0 0,-29 50 1211 0 0,0 0 0 0 0,2 0 1 0 0,17-22-1 0 0,-25 36 449 0 0,4-3-138 0 0,-4 3 228 0 0,-1 1-1 0 0,0-1 1 0 0,1 1-1 0 0,-1 0 1 0 0,0-1-1 0 0,1 1 1 0 0,-1 0 0 0 0,1-1-1 0 0,-1 1 1 0 0,0 0-1 0 0,1-1 1 0 0,-1 1-1 0 0,1 0 1 0 0,-1 0 0 0 0,1 0-1 0 0,-1-1 1 0 0,1 1-1 0 0,-1 0 1 0 0,1 0-1 0 0,-1 0 1 0 0,1 0 0 0 0,-1 0-1 0 0,1 0 1 0 0,0 0-1 0 0,-1 0 1 0 0,1 0-1 0 0,-1 0 1 0 0,1 0 0 0 0,0 1-1 0 0,6 0 31 0 0,0 0 0 0 0,1-1 0 0 0,-1 1 0 0 0,1-1 0 0 0,-1-1 0 0 0,0 1 0 0 0,1-1 0 0 0,-1-1-1 0 0,0 1 1 0 0,0-1 0 0 0,0-1 0 0 0,0 1 0 0 0,0-1 0 0 0,-1 0 0 0 0,1-1 0 0 0,-1 1 0 0 0,1-1 0 0 0,-1 0 0 0 0,-1-1 0 0 0,1 0 0 0 0,-1 0-1 0 0,1 0 1 0 0,-1 0 0 0 0,-1-1 0 0 0,6-7 0 0 0,75-122 96 0 0,-27 40 1260 0 0,-35 66 6064 0 0,-50 116-4886 0 0,-10 37 478 0 0,16 7-1127 0 0,17-43-3603 0 0,5-86 1335 0 0,-1 0 0 0 0,0 1 1 0 0,1-1-1 0 0,-1 0 0 0 0,1 0 0 0 0,-1 0 1 0 0,1 0-1 0 0,0 0 0 0 0,0 0 0 0 0,0 0 1 0 0,0 0-1 0 0,0 0 0 0 0,3 2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49.9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101 561 1056 0 0,'-2'1'565'0'0,"0"1"1"0"0,0-1-1 0 0,0 0 0 0 0,0 0 1 0 0,-1 0-1 0 0,1 0 0 0 0,0 0 1 0 0,-1-1-1 0 0,1 1 0 0 0,0-1 1 0 0,-1 1-1 0 0,1-1 0 0 0,-1 0 1 0 0,1 0-1 0 0,-1 0 0 0 0,1 0 1 0 0,-1-1-1 0 0,1 1 0 0 0,-4-2 1 0 0,3 1-155 0 0,1 0 1 0 0,0-1-1 0 0,-1 1 1 0 0,1-1 0 0 0,0 1-1 0 0,0-1 1 0 0,0 0-1 0 0,0 0 1 0 0,0 0 0 0 0,0 0-1 0 0,1-1 1 0 0,-1 1-1 0 0,1 0 1 0 0,-3-6 0 0 0,0-1 296 0 0,1-1 1 0 0,0 0 0 0 0,0-1 0 0 0,1 1 0 0 0,0 0-1 0 0,1-1 1 0 0,0 1 0 0 0,1-17 0 0 0,3 10-493 0 0,0 1 1 0 0,1 0 0 0 0,0 0 0 0 0,2 0 0 0 0,0 1-1 0 0,0-1 1 0 0,2 2 0 0 0,0-1 0 0 0,0 1 0 0 0,1 0 0 0 0,18-20-1 0 0,11-10 68 0 0,1 2 0 0 0,47-39 0 0 0,-78 74-156 0 0,1 0 0 0 0,-1 1 0 0 0,2 0 1 0 0,-1 1-1 0 0,0-1 0 0 0,1 2 1 0 0,0 0-1 0 0,0 0 0 0 0,20-5 0 0 0,-27 9-87 0 0,-1 0-1 0 0,1 1 0 0 0,-1-1 1 0 0,0 0-1 0 0,1 1 0 0 0,-1-1 1 0 0,1 1-1 0 0,-1 0 1 0 0,0-1-1 0 0,0 1 0 0 0,1 0 1 0 0,-1 1-1 0 0,0-1 0 0 0,0 0 1 0 0,0 1-1 0 0,0-1 0 0 0,0 1 1 0 0,0-1-1 0 0,-1 1 0 0 0,1 0 1 0 0,-1 0-1 0 0,1 0 0 0 0,-1 0 1 0 0,2 2-1 0 0,1 3 84 0 0,0-1 0 0 0,-1 0 0 0 0,0 1 0 0 0,0-1 0 0 0,0 1 0 0 0,3 13 0 0 0,-1 11-42 0 0,0 1 1 0 0,-3 0-1 0 0,0-1 1 0 0,-2 1 0 0 0,-2 0-1 0 0,-1 0 1 0 0,-1 0 0 0 0,-1-1-1 0 0,-2 0 1 0 0,-2 0-1 0 0,0-1 1 0 0,-2 0 0 0 0,-1 0-1 0 0,-23 38 1 0 0,34-66-93 0 0,0 0-1 0 0,0 0 1 0 0,-1-1-1 0 0,1 1 1 0 0,-1 0 0 0 0,1-1-1 0 0,-1 1 1 0 0,0-1-1 0 0,0 1 1 0 0,0-1 0 0 0,1 0-1 0 0,-1 0 1 0 0,0 0 0 0 0,-1 0-1 0 0,1 0 1 0 0,0 0-1 0 0,0-1 1 0 0,0 1 0 0 0,0-1-1 0 0,-1 1 1 0 0,1-1-1 0 0,0 0 1 0 0,0 0 0 0 0,-1 0-1 0 0,1 0 1 0 0,0 0-1 0 0,0 0 1 0 0,-1-1 0 0 0,1 1-1 0 0,0-1 1 0 0,0 0-1 0 0,0 0 1 0 0,-3-1 0 0 0,-2-4-1170 0 0,0 0 1 0 0,1-1-1 0 0,0 1 0 0 0,0-1 1 0 0,0-1-1 0 0,-4-8 1 0 0,-13-27-10545 0 0,13 16 4735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1.14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0 927 560 0 0,'0'0'12974'0'0,"4"0"-12308"0"0,15-2 1327 0 0,11-9 338 0 0,-18 3-1929 0 0,0 1 0 0 0,0-2-1 0 0,-1 0 1 0 0,0 0 0 0 0,0-1-1 0 0,14-17 1 0 0,55-77 354 0 0,-26 31-439 0 0,-19 27-182 0 0,-1-3 1 0 0,42-80-1 0 0,-59 94-125 0 0,-1 0-1 0 0,-1-1 0 0 0,13-54 1 0 0,-24 74 30 0 0,0-1 1 0 0,-1 0 0 0 0,-1 0-1 0 0,-1 0 1 0 0,0 0 0 0 0,-1 0-1 0 0,-1 0 1 0 0,0 0 0 0 0,-2 0-1 0 0,-5-21 1 0 0,8 36-29 0 0,0 1-1 0 0,-1-1 1 0 0,1 0-1 0 0,-1 1 0 0 0,0 0 1 0 0,1-1-1 0 0,-1 1 1 0 0,0-1-1 0 0,0 1 1 0 0,0 0-1 0 0,0 0 1 0 0,0-1-1 0 0,0 1 1 0 0,0 0-1 0 0,0 0 1 0 0,-1 0-1 0 0,1 0 1 0 0,0 0-1 0 0,-1 0 1 0 0,1 1-1 0 0,0-1 0 0 0,-1 0 1 0 0,1 1-1 0 0,-1-1 1 0 0,1 1-1 0 0,-1-1 1 0 0,0 1-1 0 0,1 0 1 0 0,-1 0-1 0 0,1 0 1 0 0,-1 0-1 0 0,0 0 1 0 0,1 0-1 0 0,-1 0 1 0 0,1 0-1 0 0,-1 1 1 0 0,1-1-1 0 0,-1 0 0 0 0,1 1 1 0 0,-1 0-1 0 0,-2 1 1 0 0,-2 0 51 0 0,0 1 0 0 0,1 1 0 0 0,-1-1 0 0 0,1 1 0 0 0,0 0 0 0 0,0 0 1 0 0,0 0-1 0 0,1 1 0 0 0,-6 6 0 0 0,-31 47 742 0 0,3 1 0 0 0,3 2 1 0 0,-50 120-1 0 0,47-79-1 0 0,-46 189-1 0 0,75-250-624 0 0,-6 79 0 0 0,14-104-250 0 0,1 1 1 0 0,0-1-1 0 0,2 1 0 0 0,-1-1 1 0 0,2 1-1 0 0,0-1 0 0 0,9 27 0 0 0,-10-39 0 0 0,-1-1 0 0 0,1 1 0 0 0,0 0-1 0 0,0-1 1 0 0,0 0 0 0 0,0 1 0 0 0,1-1-1 0 0,-1 0 1 0 0,1 0 0 0 0,0 0 0 0 0,0-1-1 0 0,0 1 1 0 0,0-1 0 0 0,0 1 0 0 0,1-1-1 0 0,-1 0 1 0 0,1 0 0 0 0,4 1 0 0 0,-2-1-63 0 0,0-1 0 0 0,0 0 0 0 0,0 0 0 0 0,0-1 0 0 0,0 1 0 0 0,0-1 0 0 0,0 0 0 0 0,0-1 0 0 0,0 0 0 0 0,11-2 0 0 0,9-6-415 0 0,-1 0-1 0 0,-1-1 1 0 0,0-1 0 0 0,30-20-1 0 0,-51 30 502 0 0,0-1-1 0 0,0 0 0 0 0,1 0 1 0 0,-1-1-1 0 0,0 1 0 0 0,-1-1 1 0 0,1 1-1 0 0,0-1 0 0 0,-1 0 1 0 0,1 0-1 0 0,-1 0 0 0 0,0-1 1 0 0,0 1-1 0 0,0 0 0 0 0,-1-1 1 0 0,1 1-1 0 0,-1-1 0 0 0,0 0 1 0 0,0 1-1 0 0,0-1 0 0 0,0 0 1 0 0,0 0-1 0 0,-1 0 0 0 0,0 1 1 0 0,0-1-1 0 0,0 0 0 0 0,-1-6 1 0 0,0 2 143 0 0,-1 1 0 0 0,0 0 1 0 0,0-1-1 0 0,-1 1 1 0 0,0 0-1 0 0,0 0 1 0 0,-1 1-1 0 0,0-1 1 0 0,0 1-1 0 0,0 0 1 0 0,-1 0-1 0 0,-10-11 0 0 0,12 15-15 0 0,-1-1 0 0 0,1 1 0 0 0,-1-1 0 0 0,0 1 0 0 0,1 0-1 0 0,-1 1 1 0 0,0-1 0 0 0,-1 1 0 0 0,1-1 0 0 0,0 1 0 0 0,0 0-1 0 0,0 1 1 0 0,-1-1 0 0 0,1 1 0 0 0,0 0 0 0 0,-1 0-1 0 0,1 0 1 0 0,0 1 0 0 0,-1-1 0 0 0,-4 3 0 0 0,-4 0-724 0 0,0 0 1 0 0,1 1-1 0 0,0 1 1 0 0,0 0-1 0 0,-16 10 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2.0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23 189 852 0 0,'-5'-1'15260'0'0,"53"-37"-12205"0"0,-34 25-2240 0 0,0 1-1 0 0,1 1 0 0 0,0 0 1 0 0,1 1-1 0 0,0 1 1 0 0,1 0-1 0 0,33-12 0 0 0,-47 20-755 0 0,1 1 0 0 0,-1-1 0 0 0,0 1 0 0 0,1-1 0 0 0,-1 1-1 0 0,0 0 1 0 0,1 1 0 0 0,-1-1 0 0 0,0 1 0 0 0,1-1 0 0 0,-1 1-1 0 0,0 0 1 0 0,0 0 0 0 0,0 0 0 0 0,0 1 0 0 0,0-1 0 0 0,0 1-1 0 0,0 0 1 0 0,0-1 0 0 0,0 1 0 0 0,-1 0 0 0 0,1 1-1 0 0,-1-1 1 0 0,1 0 0 0 0,-1 1 0 0 0,0 0 0 0 0,0-1 0 0 0,0 1-1 0 0,-1 0 1 0 0,1 0 0 0 0,-1 0 0 0 0,1 0 0 0 0,-1 0 0 0 0,1 4-1 0 0,4 10-494 0 0,-1-1-1 0 0,-1 1 1 0 0,-1 0-1 0 0,0 0 0 0 0,0 19 1 0 0,-3-33 56 0 0,0 3-233 0 0,1-2-713 0 0,2-15-3396 0 0,-1 2 4216 0 0,0 0 0 0 0,-1 0-1 0 0,-1 0 1 0 0,1 0 0 0 0,-1 0 0 0 0,-1 0 0 0 0,0 0 0 0 0,0 0-1 0 0,-5-15 1 0 0,5 16 434 0 0,-1 0 1 0 0,-1 1-1 0 0,0-1 0 0 0,0 1 1 0 0,0 0-1 0 0,-1 0 0 0 0,0 0 1 0 0,0 0-1 0 0,0 0 0 0 0,-1 1 1 0 0,0 0-1 0 0,-1 0 0 0 0,1 0 0 0 0,-1 1 1 0 0,0 0-1 0 0,-13-8 0 0 0,16 12 193 0 0,0-1 0 0 0,0 2 0 0 0,0-1 0 0 0,-1 0 0 0 0,1 1 0 0 0,0-1 0 0 0,-1 1 0 0 0,1 0 0 0 0,0 0 0 0 0,-1 0 0 0 0,1 1 0 0 0,0-1 0 0 0,0 1 0 0 0,-1 0 0 0 0,1 0 0 0 0,0 0 0 0 0,0 0 0 0 0,0 0 0 0 0,0 1 0 0 0,0-1 0 0 0,0 1 0 0 0,-3 2 0 0 0,-8 6 919 0 0,0 0 0 0 0,-22 23 0 0 0,32-29-773 0 0,-8 8 278 0 0,1 0 0 0 0,0 0 0 0 0,1 1 0 0 0,0 1-1 0 0,1-1 1 0 0,1 2 0 0 0,0-1 0 0 0,1 1 0 0 0,1 0-1 0 0,0 1 1 0 0,-7 29 0 0 0,12-39-440 0 0,0 1 0 0 0,0 0 0 0 0,0 0 0 0 0,1 0 0 0 0,0 0 0 0 0,1 0 0 0 0,-1 0 0 0 0,1 0 0 0 0,1 0 0 0 0,-1 0 0 0 0,1 0 0 0 0,0-1 0 0 0,1 1 0 0 0,0-1 0 0 0,0 0 0 0 0,0 1 0 0 0,0-1 0 0 0,1-1 0 0 0,0 1 0 0 0,1 0 0 0 0,-1-1 0 0 0,1 0 0 0 0,0 0 0 0 0,0 0 0 0 0,1-1 0 0 0,-1 0 0 0 0,1 0 0 0 0,0 0 0 0 0,12 5 0 0 0,-11-6-127 0 0,0-1 0 0 0,0 0 0 0 0,0-1 0 0 0,1 0 0 0 0,-1 0 1 0 0,0 0-1 0 0,0-1 0 0 0,1 0 0 0 0,-1 0 0 0 0,0-1 0 0 0,1 0 0 0 0,-1 0 0 0 0,0-1 0 0 0,0 0 1 0 0,8-3-1 0 0,6-2-293 0 0,0-2 0 0 0,-1 0 1 0 0,32-20-1 0 0,-23 10-259 0 0,0-2 1 0 0,-2 0-1 0 0,0-2 1 0 0,-2-1-1 0 0,25-30 1 0 0,-34 35 291 0 0,-2 0 1 0 0,0-2 0 0 0,0 1 0 0 0,-2-2 0 0 0,-1 0 0 0 0,-1 0-1 0 0,0-1 1 0 0,6-25 0 0 0,-14 37 3700 0 0,-8 34-2508 0 0,-13 44-196 0 0,13-38-585 0 0,1 0 0 0 0,2 1-1 0 0,1-1 1 0 0,1 1-1 0 0,1-1 1 0 0,9 58 0 0 0,-9-81-372 0 0,2-1 0 0 0,-1 1 0 0 0,0-1 0 0 0,1 0 0 0 0,0 1 0 0 0,1-1 0 0 0,-1 0 0 0 0,1 0 0 0 0,0 0 0 0 0,0-1 0 0 0,0 1 0 0 0,1-1 1 0 0,4 5-1 0 0,-6-7-131 0 0,0-1 1 0 0,0 1 0 0 0,0-1 0 0 0,0 1 0 0 0,1-1-1 0 0,-1 0 1 0 0,0 0 0 0 0,0 0 0 0 0,1 0-1 0 0,-1-1 1 0 0,1 1 0 0 0,3 0 0 0 0,-3-1-322 0 0,0 0 1 0 0,0 0 0 0 0,0-1-1 0 0,-1 1 1 0 0,1-1 0 0 0,0 1-1 0 0,-1-1 1 0 0,1 0 0 0 0,0 0-1 0 0,-1 0 1 0 0,1 0-1 0 0,-1-1 1 0 0,3-1 0 0 0,11-7-3860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2.73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40 1 700 0 0,'0'0'14348'0'0,"0"10"-13309"0"0,-1 81 2760 0 0,-16 121 0 0 0,-3 56-2012 0 0,20-268-1858 0 0,0 1 1 0 0,0-1 0 0 0,-1 1-1 0 0,1-1 1 0 0,0 1 0 0 0,0-1-1 0 0,0 0 1 0 0,0 1-1 0 0,0-1 1 0 0,0 1 0 0 0,0-1-1 0 0,0 1 1 0 0,0-1 0 0 0,0 1-1 0 0,0-1 1 0 0,0 1 0 0 0,0-1-1 0 0,0 0 1 0 0,0 1-1 0 0,0-1 1 0 0,1 1 0 0 0,-1-1-1 0 0,0 1 1 0 0,0-1 0 0 0,0 0-1 0 0,1 1 1 0 0,-1-1 0 0 0,0 0-1 0 0,1 1 1 0 0,-1-1-1 0 0,0 0 1 0 0,1 1 0 0 0,-1-1-1 0 0,0 0 1 0 0,1 1 0 0 0,-1-1-1 0 0,0 0 1 0 0,1 0 0 0 0,-1 0-1 0 0,1 1 1 0 0,14-18-936 0 0,12-39-727 0 0,3-7-288 0 0,-18 40 1351 0 0,-1-1 1 0 0,-1 0-1 0 0,9-35 1 0 0,-18 57 728 0 0,-1 2-39 0 0,0 0 1 0 0,0-1-1 0 0,0 1 0 0 0,0 0 1 0 0,0-1-1 0 0,0 1 0 0 0,0 0 1 0 0,0-1-1 0 0,0 1 0 0 0,0 0 1 0 0,0-1-1 0 0,0 1 0 0 0,0 0 1 0 0,0 0-1 0 0,0-1 0 0 0,1 1 1 0 0,-1 0-1 0 0,0 0 0 0 0,0-1 1 0 0,0 1-1 0 0,1 0 0 0 0,-1 0 1 0 0,0-1-1 0 0,0 1 0 0 0,0 0 1 0 0,1 0-1 0 0,-1 0 0 0 0,0-1 1 0 0,1 1-1 0 0,-1 0 0 0 0,0 0 1 0 0,0 0-1 0 0,1 0 0 0 0,-1 0 1 0 0,0 0-1 0 0,1 0 0 0 0,-1 0 1 0 0,0 0-1 0 0,1-1 0 0 0,-1 1 0 0 0,0 0 1 0 0,0 1-1 0 0,1-1 0 0 0,-1 0 1 0 0,0 0-1 0 0,1 0 0 0 0,-1 0 1 0 0,0 0-1 0 0,1 0 0 0 0,-1 0 1 0 0,0 0-1 0 0,0 0 0 0 0,1 1 1 0 0,-1-1-1 0 0,0 0 0 0 0,1 0 1 0 0,25 17 724 0 0,5 0-210 0 0,-24-16-509 0 0,-1-1 0 0 0,1-1 0 0 0,0 1 0 0 0,-1-1 0 0 0,1 0 0 0 0,-1-1 0 0 0,0 1 0 0 0,1-1 0 0 0,-1-1 0 0 0,0 1-1 0 0,0-1 1 0 0,0 0 0 0 0,0 0 0 0 0,-1-1 0 0 0,1 1 0 0 0,-1-2 0 0 0,0 1 0 0 0,0 0 0 0 0,5-7 0 0 0,10-12 3 0 0,0-1 0 0 0,32-52 0 0 0,-15 20 36 0 0,-19 20 2661 0 0,-20 42-2191 0 0,-14 49 785 0 0,-17 70 1631 0 0,30-109-3081 0 0,0 0 0 0 0,1 1 0 0 0,1-1 1 0 0,1 0-1 0 0,3 30 0 0 0,-3-42-300 0 0,0-1 1 0 0,1 1-1 0 0,0-1 0 0 0,0 0 1 0 0,0 1-1 0 0,0-1 0 0 0,0 0 1 0 0,1 0-1 0 0,-1 1 0 0 0,1-1 0 0 0,4 5 1 0 0,-5-7 30 0 0,0 0 0 0 0,0-1-1 0 0,1 1 1 0 0,-1 0 0 0 0,0-1 0 0 0,1 1 0 0 0,-1-1 0 0 0,0 0 0 0 0,1 1 0 0 0,-1-1-1 0 0,1 0 1 0 0,-1 0 0 0 0,1 1 0 0 0,-1-1 0 0 0,0-1 0 0 0,1 1 0 0 0,-1 0 0 0 0,1 0-1 0 0,-1 0 1 0 0,1-1 0 0 0,-1 1 0 0 0,0-1 0 0 0,1 1 0 0 0,-1-1 0 0 0,0 1 0 0 0,0-1 0 0 0,1 0-1 0 0,-1 0 1 0 0,0 0 0 0 0,2-1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3.25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 47 64 0 0,'-8'-26'20646'0'0,"-2"63"-19435"0"0,1 0 0 0 0,2 1 0 0 0,1 0-1 0 0,2 1 1 0 0,1 46 0 0 0,5-40-748 0 0,4 40 225 0 0,8-35-456 0 0,-13-48-257 0 0,0 0 0 0 0,0 0 0 0 0,0 0 0 0 0,0 0 1 0 0,1 0-1 0 0,-1-1 0 0 0,0 1 0 0 0,1 0 0 0 0,-1-1 1 0 0,1 1-1 0 0,0-1 0 0 0,-1 0 0 0 0,1 1 0 0 0,0-1 0 0 0,0 0 1 0 0,0 0-1 0 0,0 0 0 0 0,0 0 0 0 0,0 0 0 0 0,3 0 1 0 0,-1-2-34 0 0,1 0 1 0 0,-1 0 0 0 0,0-1-1 0 0,1 1 1 0 0,-1-1-1 0 0,0 0 1 0 0,0-1 0 0 0,0 1-1 0 0,-1 0 1 0 0,1-1-1 0 0,-1 0 1 0 0,1 0 0 0 0,-1 0-1 0 0,0-1 1 0 0,4-4 0 0 0,31-41-360 0 0,-3 0 0 0 0,-1-3 0 0 0,-3-1 1 0 0,-3-1-1 0 0,43-113 0 0 0,-54 127 3058 0 0,-19 81-1973 0 0,-3 1 0 0 0,-17 72 0 0 0,7-43-289 0 0,9-43-596 0 0,-8 52-448 0 0,15-43-2321 0 0,0-34 2331 0 0,0 0 1 0 0,-1-1-1 0 0,1 1 1 0 0,0-1-1 0 0,0 1 1 0 0,0-1-1 0 0,1 1 1 0 0,-1-1-1 0 0,4 5 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3.9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1 295 324 0 0,'1'4'1117'0'0,"-1"-1"-526"0"0,1 1 0 0 0,0-1 1 0 0,0 0-1 0 0,0 1 0 0 0,0-1 1 0 0,0 0-1 0 0,1 0 0 0 0,-1 0 0 0 0,1 0 1 0 0,0 0-1 0 0,0-1 0 0 0,0 1 1 0 0,0 0-1 0 0,1-1 0 0 0,-1 1 0 0 0,1-1 1 0 0,3 3-1 0 0,-1-2-62 0 0,0-1 0 0 0,0 0-1 0 0,0 0 1 0 0,0 0 0 0 0,0-1 0 0 0,0 0-1 0 0,9 2 1 0 0,-3-3 43 0 0,-1 1 1 0 0,1-2-1 0 0,0 1 0 0 0,-1-1 0 0 0,1-1 0 0 0,0 0 1 0 0,-1-1-1 0 0,19-6 0 0 0,-1-2 833 0 0,49-28 0 0 0,-63 29-1174 0 0,0-1-1 0 0,-1 0 0 0 0,-1-1 0 0 0,0-1 1 0 0,0 0-1 0 0,17-26 0 0 0,-28 38-350 0 0,2-7-92 0 0,-1 1-1 0 0,0-1 0 0 0,0 0 0 0 0,-1 0 0 0 0,1-8 1 0 0,-4 6 156 0 0,0 1 1 0 0,0 0-1 0 0,-1 1 1 0 0,0-1-1 0 0,-1 0 0 0 0,0 1 1 0 0,0 0-1 0 0,0 0 1 0 0,-1 0-1 0 0,-1 1 1 0 0,1-1-1 0 0,-1 1 1 0 0,0 0-1 0 0,-10-8 1 0 0,13 14 62 0 0,1 0 1 0 0,0 0-1 0 0,0 0 1 0 0,-1 0-1 0 0,1 1 1 0 0,-1-1-1 0 0,1 0 1 0 0,0 1-1 0 0,-1 0 0 0 0,1 0 1 0 0,-1 0-1 0 0,1 0 1 0 0,-1 0-1 0 0,1 0 1 0 0,-1 0-1 0 0,1 1 1 0 0,-1 0-1 0 0,1-1 1 0 0,0 1-1 0 0,-1 0 1 0 0,1 0-1 0 0,0 0 1 0 0,0 0-1 0 0,-1 1 0 0 0,1-1 1 0 0,0 0-1 0 0,0 1 1 0 0,1 0-1 0 0,-4 2 1 0 0,-5 5 158 0 0,1 0 0 0 0,0 0 1 0 0,1 1-1 0 0,-8 12 0 0 0,-5 9 517 0 0,2 1 0 0 0,2 1 0 0 0,-26 66-1 0 0,35-78-354 0 0,2 1-1 0 0,0 0 0 0 0,1 1 0 0 0,1-1 1 0 0,1 1-1 0 0,1 0 0 0 0,2 38 0 0 0,1-54-269 0 0,-1 0-1 0 0,1 0 1 0 0,1-1-1 0 0,-1 1 0 0 0,1 0 1 0 0,1-1-1 0 0,-1 1 1 0 0,1-1-1 0 0,0 0 0 0 0,0 0 1 0 0,1 0-1 0 0,0 0 1 0 0,0 0-1 0 0,0-1 0 0 0,1 0 1 0 0,7 7-1 0 0,-7-8-35 0 0,0-1-1 0 0,1 1 1 0 0,-1-1-1 0 0,1-1 1 0 0,0 1-1 0 0,-1-1 1 0 0,1 0 0 0 0,0 0-1 0 0,1-1 1 0 0,-1 0-1 0 0,0 0 1 0 0,0 0-1 0 0,1-1 1 0 0,-1 0 0 0 0,0 0-1 0 0,1 0 1 0 0,-1-1-1 0 0,7-1 1 0 0,20-4-548 0 0,62-20 0 0 0,-36-2-4244 0 0,-52 24 2774 0 0,-1-1 0 0 0,0 1 0 0 0,-1-1-1 0 0,1 0 1 0 0,-1-1 0 0 0,6-7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7:46.2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144 58 1500 0 0,'0'-34'12143'0'0,"0"10"-10831"0"0,0 58-578 0 0,0-33-884 0 0,1 0 198 0 0,-1-1-1 0 0,0 0 0 0 0,0 1 1 0 0,0-1-1 0 0,0 0 0 0 0,0 1 1 0 0,0-1-1 0 0,0 0 0 0 0,0 1 1 0 0,0-1-1 0 0,0 0 0 0 0,0 1 1 0 0,0-1-1 0 0,0 0 0 0 0,0 1 1 0 0,0-1-1 0 0,0 0 0 0 0,0 1 1 0 0,0-1-1 0 0,-1 0 1 0 0,1 1-1 0 0,0-1 0 0 0,0 0 1 0 0,0 1-1 0 0,0-1 0 0 0,-1 0 1 0 0,1 0-1 0 0,0 1 0 0 0,0-1 1 0 0,-1 0-1 0 0,1 0 0 0 0,0 0 1 0 0,0 1-1 0 0,-1-1 0 0 0,1 0 1 0 0,0 0-1 0 0,-1 0 0 0 0,1 0 1 0 0,0 0-1 0 0,-1 1 0 0 0,1-1 1 0 0,0 0-1 0 0,-1 0 0 0 0,1 0 1 0 0,0 0-1 0 0,-1 0 0 0 0,1 0 1 0 0,0 0-1 0 0,-1 0 0 0 0,1 0 1 0 0,0 0-1 0 0,-1 0 0 0 0,1-1 1 0 0,0 1-1 0 0,-1 0 0 0 0,0 0 37 0 0,-21 1 1200 0 0,15 3-525 0 0,20 0-334 0 0,41 0-182 0 0,-44-4-167 0 0,1 1 1 0 0,-1 0 0 0 0,1 0-1 0 0,-1 1 1 0 0,1 1 0 0 0,-1-1-1 0 0,18 9 1 0 0,-19-8-72 0 0,1 0 0 0 0,-1 0 0 0 0,1-1 1 0 0,-1-1-1 0 0,1 1 0 0 0,0-1 0 0 0,0-1 0 0 0,15-1 0 0 0,-10 1 3 0 0,-10 0 15 0 0,-1-1 0 0 0,0 0 0 0 0,1 0 1 0 0,-1 0-1 0 0,0 0 0 0 0,0-1 0 0 0,0 0 0 0 0,5-3 0 0 0,-5 3-20 0 0,1 0-1 0 0,-1 0 1 0 0,0 0-1 0 0,1 0 0 0 0,0 1 1 0 0,-1 0-1 0 0,1 0 1 0 0,7-1-1 0 0,66 0 97 0 0,-78 2-80 0 0,4 94 123 0 0,6 25-142 0 0,-8-75-11 0 0,1-1 1 0 0,14 69-1 0 0,-14-91 3 0 0,-2 0 1 0 0,0 0-1 0 0,-2 31 0 0 0,-1-2 6 0 0,7-33 43 0 0,-1-19 123 0 0,-2-10-52 0 0,-3 11-102 0 0,1 1 0 0 0,-1-1 0 0 0,0 1 0 0 0,1-1 0 0 0,-1 0 0 0 0,0 1 0 0 0,1-1 0 0 0,-1 1 0 0 0,0 0 0 0 0,1-1 0 0 0,-1 1 0 0 0,0-1 0 0 0,0 1 0 0 0,0 0 0 0 0,0 0 0 0 0,1 0 0 0 0,-1-1 0 0 0,0 1 0 0 0,0 0 0 0 0,0 0 0 0 0,0 0 0 0 0,0 0 0 0 0,1 0 1 0 0,-1 0-1 0 0,0 1 0 0 0,0-1 0 0 0,0 0 0 0 0,-1 1 0 0 0,-5-1 55 0 0,7 0-33 0 0,-5-15 177 0 0,3 12-209 0 0,1 1 0 0 0,0-1 0 0 0,0 0 0 0 0,0 1-1 0 0,0-1 1 0 0,0 0 0 0 0,1 0 0 0 0,-1-5-1 0 0,1-27 11 0 0,-1-6-55 0 0,1 0-1 0 0,3 1 1 0 0,11-62 0 0 0,-11 86-42 0 0,-1-1 1 0 0,-1 1-1 0 0,0-1 1 0 0,-3-21-1 0 0,1-3 123 0 0,1 39-34 0 0,0 1 0 0 0,0-1 0 0 0,0 0 0 0 0,0 1 0 0 0,0-1-1 0 0,0 1 1 0 0,-1-1 0 0 0,1 0 0 0 0,0 1 0 0 0,-1-1 0 0 0,1 1 0 0 0,-1-1-1 0 0,0 1 1 0 0,1-1 0 0 0,-1 1 0 0 0,0-1 0 0 0,0 1 0 0 0,0 0 0 0 0,0-1-1 0 0,0 1 1 0 0,-2-1 0 0 0,2 1-2 0 0,-1 0 0 0 0,1 0 0 0 0,-1 0 0 0 0,1 0 0 0 0,0 0 0 0 0,0 0 0 0 0,-1 0 0 0 0,1 0 0 0 0,0 0 0 0 0,0-1 0 0 0,0 1 0 0 0,0 0 0 0 0,1-1 0 0 0,-1 1 0 0 0,0-1 0 0 0,0 1 0 0 0,1-1 0 0 0,-1 1 0 0 0,1-1 0 0 0,-1 1 0 0 0,1-1 0 0 0,0 0 0 0 0,0 1 0 0 0,0-3 0 0 0,-5-17 0 0 0,3 19 0 0 0,1 1 0 0 0,-1-1 0 0 0,1 1 0 0 0,0-1 0 0 0,0 1 0 0 0,0-1 0 0 0,-1 0 0 0 0,2 0 0 0 0,-1 1 0 0 0,0-1 0 0 0,0 0 0 0 0,0 0 0 0 0,1 0 0 0 0,-1-2 0 0 0,-5-10 0 0 0,4 13 0 0 0,0 1 0 0 0,1-2 0 0 0,-33 0 0 0 0,-17-10 15 0 0,47 11-14 0 0,-1 0 0 0 0,1 1 0 0 0,-1-1 0 0 0,1 1 0 0 0,-1 0 0 0 0,1 0 0 0 0,-1 1 0 0 0,1-1 0 0 0,0 1 0 0 0,-1 0 0 0 0,-7 3 0 0 0,-25 2 4 0 0,19-6-5 0 0,14-1 0 0 0,0 0 0 0 0,0 1 0 0 0,1 0 0 0 0,-1 0 0 0 0,0 0 0 0 0,0 1 0 0 0,0-1 0 0 0,0 1 0 0 0,0 0 0 0 0,1 0 0 0 0,-1 0 0 0 0,0 0 0 0 0,1 1 0 0 0,-7 3 0 0 0,2 1 0 0 0,0 0 0 0 0,-1-1 0 0 0,1 0 0 0 0,-1 0 0 0 0,-19 6 0 0 0,6-11 0 0 0,20-1 0 0 0,0 1 0 0 0,1 0 0 0 0,-1-1 0 0 0,0 1 0 0 0,0 0 0 0 0,0 0 0 0 0,0 0 0 0 0,1 1 0 0 0,-1-1 0 0 0,0 0 0 0 0,0 0 0 0 0,0 1 0 0 0,1 0 0 0 0,-1-1 0 0 0,0 1 0 0 0,1 0 0 0 0,-1 0 0 0 0,-2 1 0 0 0,3-1-1 0 0,1-1 1 0 0,-1 1-1 0 0,0 0 0 0 0,0-1 0 0 0,1 1 1 0 0,-1-1-1 0 0,0 1 0 0 0,0-1 1 0 0,0 1-1 0 0,0-1 0 0 0,0 0 0 0 0,0 1 1 0 0,0-1-1 0 0,0 0 0 0 0,0 0 0 0 0,1 0 1 0 0,-1 0-1 0 0,0 1 0 0 0,-2-2 1 0 0,2 1-1 0 0,0 0 0 0 0,1 0 0 0 0,-1 0 1 0 0,0 0-1 0 0,0 1 0 0 0,0-1 1 0 0,0 0-1 0 0,1 0 0 0 0,-1 0 0 0 0,0 1 1 0 0,0-1-1 0 0,0 0 0 0 0,1 1 0 0 0,-1-1 1 0 0,0 1-1 0 0,1-1 0 0 0,-1 1 1 0 0,0-1-1 0 0,1 1 0 0 0,-1-1 0 0 0,1 1 1 0 0,-1-1-1 0 0,0 1 0 0 0,1 0 1 0 0,0 0-1 0 0,-1-1 0 0 0,0 2 0 0 0,1-1 5 0 0,-1 0-1 0 0,0 0 0 0 0,0 0 1 0 0,1-1-1 0 0,-1 1 1 0 0,0 0-1 0 0,0 0 0 0 0,0-1 1 0 0,0 1-1 0 0,0 0 0 0 0,0-1 1 0 0,0 1-1 0 0,0-1 0 0 0,0 0 1 0 0,0 1-1 0 0,0-1 1 0 0,0 0-1 0 0,-1 0 0 0 0,1 1 1 0 0,0-1-1 0 0,0 0 0 0 0,-2 0 1 0 0,-31-5 95 0 0,8 0 74 0 0,26 5-202 0 0,8-2-3597 0 0,-5 2 3130 0 0,-1 0 0 0 0,0 0 0 0 0,0 0-1 0 0,1 0 1 0 0,-1 0 0 0 0,0 0 0 0 0,4 2-1 0 0,-3-2-194 0 0,-1 1-1 0 0,1-1 0 0 0,-1 0 0 0 0,1 1 0 0 0,0-1 0 0 0,-1 0 0 0 0,1-1 1 0 0,-1 1-1 0 0,1 0 0 0 0,2-2 0 0 0,3-3-1454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4.8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50 30 556 0 0,'0'0'8069'0'0,"56"-29"14198"0"0,-52 47-20392 0 0,-6 3-1875 0 0,-1 0 0 0 0,-1 0 0 0 0,-1 0 0 0 0,-12 32 0 0 0,9-28 0 0 0,-4 14 0 0 0,-28 78 0 0 0,34-106 0 0 0,-1 2 0 0 0,2-5-183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5.74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70 956 0 0,'15'-11'25376'0'0,"-11"22"-24788"0"0,-2 1-1 0 0,1 0 1 0 0,-2 0-1 0 0,1-1 1 0 0,-2 1-1 0 0,0 0 1 0 0,0 0-1 0 0,-4 23 1 0 0,1 16 559 0 0,1 10-1147 0 0,0-35 0 0 0,2-1 0 0 0,4 47 0 0 0,-1-59 0 0 0,4 11 0 0 0,-1-19 0 0 0,6-8 0 0 0,-3-4 0 0 0,-1 0 0 0 0,-1 0 0 0 0,1-1 0 0 0,-1 1 0 0 0,0-2 0 0 0,-1 1 0 0 0,0-1 0 0 0,-1 0 0 0 0,1 0 0 0 0,5-15 0 0 0,9-12 0 0 0,135-212-17 0 0,-154 246-69 0 0,-1 1 75 0 0,1 1 0 0 0,-1-1 0 0 0,0 0 0 0 0,0 1 1 0 0,0-1-1 0 0,1 1 0 0 0,-1-1 0 0 0,0 1 0 0 0,0-1 0 0 0,1 0 0 0 0,-1 1 0 0 0,1-1 0 0 0,-1 1 0 0 0,0 0 0 0 0,1-1 0 0 0,-1 1 0 0 0,1-1 0 0 0,-1 1 0 0 0,1 0 0 0 0,-1-1 0 0 0,1 1 0 0 0,-1 0 0 0 0,1-1 0 0 0,1 1 0 0 0,32 138 295 0 0,-34-138-295 0 0,1 1 0 0 0,-1 0 0 0 0,0 0 0 0 0,1-1 0 0 0,-1 1 0 0 0,1 0 0 0 0,0 0 0 0 0,-1-1 0 0 0,1 1 0 0 0,-1-1 0 0 0,1 1 0 0 0,0 0 0 0 0,0-1 0 0 0,-1 1-1 0 0,1-1 1 0 0,0 0 0 0 0,0 1 0 0 0,-1-1 0 0 0,1 0 0 0 0,0 1 0 0 0,0-1 0 0 0,0 0 0 0 0,0 0 0 0 0,0 0 0 0 0,0 0 0 0 0,-1 0 0 0 0,1 0 0 0 0,0 0 0 0 0,0 0 0 0 0,0 0 0 0 0,1 0-1 0 0,23-6-411 0 0,6-11-50 0 0,0-1-1 0 0,49-39 1 0 0,-61 41 474 0 0,0 2 0 0 0,1 0 1 0 0,1 1-1 0 0,0 1 0 0 0,0 1 0 0 0,1 1 1 0 0,32-11-1 0 0,-51 21 40 0 0,-1 0 1 0 0,1 0-1 0 0,-1 0 1 0 0,1 0-1 0 0,-1 0 1 0 0,1 1-1 0 0,-1-1 1 0 0,0 1-1 0 0,1-1 1 0 0,-1 1-1 0 0,1 0 1 0 0,-1 0-1 0 0,0 0 1 0 0,0 0-1 0 0,1 0 1 0 0,-1 1-1 0 0,0-1 1 0 0,0 1-1 0 0,0-1 1 0 0,-1 1-1 0 0,1 0 1 0 0,0 0-1 0 0,-1 0 1 0 0,1-1-1 0 0,-1 2 1 0 0,1-1-1 0 0,1 4 1 0 0,0 0 82 0 0,1 0 0 0 0,-1 0 1 0 0,-1 1-1 0 0,1-1 0 0 0,-1 1 0 0 0,-1-1 1 0 0,1 1-1 0 0,1 12 0 0 0,-2 11-147 0 0,0 4-193 0 0,-1-1 0 0 0,-2 0 0 0 0,-1 1 0 0 0,-10 44 0 0 0,14-60-6764 0 0,-2-8 3002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6.3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150 468 568 0 0,'-1'11'1960'0'0,"-1"0"0"0"0,-1 0 0 0 0,0-1 0 0 0,0 0 0 0 0,-1 1-1 0 0,-7 13 992 0 0,-9-26 1168 0 0,17 1-3925 0 0,1 0-1 0 0,-1-1 1 0 0,1 1-1 0 0,-1 0 1 0 0,1-1-1 0 0,0 1 1 0 0,0-1-1 0 0,-1 0 1 0 0,1 0-1 0 0,0 0 1 0 0,1 0-1 0 0,-1 0 1 0 0,0 0-1 0 0,1 0 1 0 0,-3-5-1 0 0,-7-9 556 0 0,1-1 0 0 0,1-1-1 0 0,1 0 1 0 0,-11-35-1 0 0,16 42-620 0 0,1-1-1 0 0,0 0 0 0 0,0 1 0 0 0,2-1 0 0 0,-1 0 1 0 0,2 0-1 0 0,-1 1 0 0 0,2-1 0 0 0,3-17 1 0 0,0 8-41 0 0,1 0 0 0 0,1 0 0 0 0,1 0 0 0 0,1 1 0 0 0,1 0 0 0 0,16-24 0 0 0,-21 36 24 0 0,0 1-1 0 0,0 0 1 0 0,1 0-1 0 0,0 1 1 0 0,0-1-1 0 0,1 1 1 0 0,-1 1-1 0 0,1-1 1 0 0,1 1 0 0 0,-1 0-1 0 0,1 1 1 0 0,0 0-1 0 0,0 0 1 0 0,0 0-1 0 0,0 1 1 0 0,1 1 0 0 0,-1-1-1 0 0,13-1 1 0 0,-17 4-87 0 0,-1 0 0 0 0,1 0 0 0 0,0 0 0 0 0,-1 0 0 0 0,1 1 0 0 0,-1-1 0 0 0,1 1 1 0 0,-1 0-1 0 0,1 0 0 0 0,-1 0 0 0 0,0 0 0 0 0,1 1 0 0 0,-1 0 0 0 0,0-1 0 0 0,0 1 0 0 0,0 0 0 0 0,0 1 0 0 0,4 3 1 0 0,-2-1 71 0 0,-1 1 1 0 0,1 0-1 0 0,-1 0 1 0 0,0 0 0 0 0,-1 0-1 0 0,1 1 1 0 0,-1-1-1 0 0,4 13 1 0 0,-1 3 147 0 0,-1 1 0 0 0,-1-1 1 0 0,-1 1-1 0 0,1 44 0 0 0,-4-39-244 0 0,-1 0 0 0 0,-1 0 0 0 0,-10 45 0 0 0,11-68 0 0 0,0 1 0 0 0,0 0 0 0 0,-1 0 0 0 0,0-1 0 0 0,0 1 0 0 0,-1-1 0 0 0,1 1 0 0 0,-1-1 0 0 0,0 0 0 0 0,-1 0 0 0 0,1 0 0 0 0,-1-1 0 0 0,0 1 0 0 0,0-1 0 0 0,0 0 0 0 0,-1 0 0 0 0,1 0 0 0 0,-1-1 0 0 0,0 1 0 0 0,0-1 0 0 0,0 0 0 0 0,-1-1 0 0 0,-9 4 0 0 0,-14-5-1755 0 0,25-2 968 0 0,0 0-1 0 0,0-1 0 0 0,0 1 0 0 0,0-1 0 0 0,1 0 1 0 0,-1 0-1 0 0,0 0 0 0 0,-3-3 0 0 0,-2-2-1690 0 0,1-1-1 0 0,0 0 0 0 0,1 0 1 0 0,-11-14-1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8.4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1016 956 0 0,'0'0'24948'0'0,"2"-6"-24186"0"0,38-69 2172 0 0,60-84 0 0 0,-50 82-2703 0 0,127-223-229 0 0,-136 233-2 0 0,2 2 0 0 0,77-90 0 0 0,-98 133 0 0 0,-12 12 0 0 0,0 0 0 0 0,-1-1 0 0 0,0 0 0 0 0,12-22 0 0 0,-15 26 0 0 0,3 3 0 0 0,1 0 0 0 0,-2 5 0 0 0,-9 18 0 0 0,-4-2 0 0 0,-1-7 0 0 0,1-1 0 0 0,4 5 0 0 0,0 0 0 0 0,-1 1 0 0 0,-2 24 0 0 0,1 0 0 0 0,2 1 0 0 0,7 58 0 0 0,-2-47 0 0 0,48 285 0 0 0,-44-295 6 0 0,26 180-105 0 0,-34-219-538 0 0,-20-59-10392 0 0,9 17-325 0 0,6 24 5924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8.80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18 376 0 0,'-8'-6'17401'0'0,"24"1"-11831"0"0,44-1-5189 0 0,-45 5 2492 0 0,6 1-2033 0 0,0 1 0 0 0,0 0 1 0 0,28 7-1 0 0,45 2-4017 0 0,-64-8 45 0 0,5 0-2472 0 0,-11-6-2359 0 0,-11-2 2289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6:59.5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191 287 1328 0 0,'0'0'1568'0'0,"0"-17"4474"0"0,3 8-5324 0 0,1-1 0 0 0,0 1 0 0 0,0 0 0 0 0,1 0 0 0 0,0 1 1 0 0,0-1-1 0 0,1 1 0 0 0,1 0 0 0 0,-1 0 0 0 0,1 1 0 0 0,0 0 0 0 0,1 0 0 0 0,-1 1 0 0 0,17-11 0 0 0,1 1 504 0 0,1 2-1 0 0,0 0 0 0 0,54-19 1 0 0,-77 32-1103 0 0,0-1 0 0 0,0 1 0 0 0,0 0 0 0 0,1 0 0 0 0,-1 0 0 0 0,0 0 0 0 0,1 1 0 0 0,-1-1 0 0 0,1 1 0 0 0,-1 0 0 0 0,1 0 0 0 0,-1 0 0 0 0,0 0 0 0 0,1 1 0 0 0,-1 0 0 0 0,0-1 0 0 0,1 1 0 0 0,-1 0 0 0 0,0 1 0 0 0,0-1 0 0 0,0 0 0 0 0,0 1 0 0 0,0 0 0 0 0,0 0 0 0 0,3 2 0 0 0,-3 0-42 0 0,1 1 0 0 0,-1 0 0 0 0,0 0 0 0 0,-1 0 0 0 0,1 0 1 0 0,-1 0-1 0 0,0 0 0 0 0,-1 1 0 0 0,1-1 0 0 0,-1 1 0 0 0,0-1 0 0 0,0 1 0 0 0,-1-1 0 0 0,1 9 0 0 0,6 60-1085 0 0,-7-72 760 0 0,0 5 358 0 0,-7-28-7892 0 0,1 0 7216 0 0,-1 0 1 0 0,-1 1 0 0 0,-1 0 0 0 0,-1 0 0 0 0,0 1-1 0 0,-23-31 1 0 0,30 46 680 0 0,0 0-1 0 0,1 1 1 0 0,-1 0-1 0 0,-1-1 1 0 0,1 1 0 0 0,0 0-1 0 0,-1 0 1 0 0,1 1-1 0 0,-1-1 1 0 0,0 1 0 0 0,0 0-1 0 0,0 0 1 0 0,0 0-1 0 0,0 1 1 0 0,-1-1-1 0 0,1 1 1 0 0,0 0 0 0 0,-1 0-1 0 0,1 0 1 0 0,-1 1-1 0 0,1 0 1 0 0,0 0 0 0 0,-8 0-1 0 0,3 2 335 0 0,0 0 1 0 0,0 0-1 0 0,0 1 0 0 0,1 0 1 0 0,-1 0-1 0 0,1 1 0 0 0,0 1 1 0 0,0-1-1 0 0,0 1 1 0 0,-14 12-1 0 0,-2 3 360 0 0,1 2 0 0 0,1 1 0 0 0,1 0 0 0 0,1 2 0 0 0,-21 32 0 0 0,23-27-416 0 0,1 0 1 0 0,1 2 0 0 0,1 0-1 0 0,2 0 1 0 0,2 1 0 0 0,1 1 0 0 0,-11 64-1 0 0,18-78-333 0 0,2 0 1 0 0,0 0-1 0 0,1 0 0 0 0,1 1 0 0 0,1-1 0 0 0,1 0 0 0 0,1 0 0 0 0,0-1 0 0 0,10 26 1 0 0,-11-36-39 0 0,1 0 0 0 0,0 0 0 0 0,0-1 0 0 0,1 0 0 0 0,0 0 0 0 0,0 0 1 0 0,1 0-1 0 0,0-1 0 0 0,0 0 0 0 0,1-1 0 0 0,0 1 0 0 0,0-1 1 0 0,1 0-1 0 0,-1-1 0 0 0,1 0 0 0 0,0 0 0 0 0,1 0 0 0 0,-1-1 0 0 0,1-1 1 0 0,0 1-1 0 0,0-2 0 0 0,10 3 0 0 0,30 4-2008 0 0,1-1-1 0 0,74 0 1 0 0,-121-8 1560 0 0,40-1-4295 0 0,-16-2-6331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0.5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2 120 0 0,'0'0'28457'0'0,"6"0"-26907"0"0,1-1-493 0 0,29 2 526 0 0,223 23-1583 0 0,-242-23-1697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1.30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4 786 168 0 0,'0'0'2560'0'0,"17"-27"4996"0"0,26-32-3558 0 0,175-253 648 0 0,-203 286-4371 0 0,-2-1 1 0 0,0 0 0 0 0,-2-1-1 0 0,-1 0 1 0 0,-2-1 0 0 0,0 0-1 0 0,-2 0 1 0 0,-1-1-1 0 0,-1 1 1 0 0,-2-1 0 0 0,-1-30-1 0 0,-1 59-243 0 0,0 1 1 0 0,0 0-1 0 0,0-1 0 0 0,0 1 0 0 0,1-1 0 0 0,-1 1 0 0 0,0-1 0 0 0,0 1 0 0 0,0-1 1 0 0,0 1-1 0 0,0-1 0 0 0,-1 1 0 0 0,1-1 0 0 0,0 1 0 0 0,0-1 0 0 0,0 1 0 0 0,0-1 1 0 0,0 1-1 0 0,-1-1 0 0 0,1 1 0 0 0,0 0 0 0 0,0-1 0 0 0,-1 1 0 0 0,1-1 0 0 0,0 1 1 0 0,-1 0-1 0 0,1-1 0 0 0,0 1 0 0 0,-1 0 0 0 0,1-1 0 0 0,-1 1 0 0 0,1 0 0 0 0,0 0 1 0 0,-1-1-1 0 0,1 1 0 0 0,-1 0 0 0 0,1 0 0 0 0,-1 0 0 0 0,1 0 0 0 0,-1-1 0 0 0,1 1 0 0 0,-1 0 1 0 0,1 0-1 0 0,-1 0 0 0 0,1 0 0 0 0,-1 0 0 0 0,1 0 0 0 0,-1 1 0 0 0,-29 17 635 0 0,-23 40 307 0 0,15-4-449 0 0,2 2 0 0 0,2 2 0 0 0,3 0 0 0 0,2 2 0 0 0,3 2 0 0 0,3 0 0 0 0,3 1 0 0 0,-15 76 0 0 0,32-123-484 0 0,0 1 0 0 0,1 0 1 0 0,1 0-1 0 0,0-1 0 0 0,4 32 0 0 0,-2-41-77 0 0,0-1 1 0 0,0 1 0 0 0,1-1-1 0 0,0 1 1 0 0,1-1 0 0 0,-1 0-1 0 0,1 0 1 0 0,1 0 0 0 0,-1 0-1 0 0,1 0 1 0 0,0-1-1 0 0,0 1 1 0 0,0-1 0 0 0,1 0-1 0 0,0-1 1 0 0,0 1 0 0 0,7 5-1 0 0,1-2-121 0 0,0-1-1 0 0,1 0 0 0 0,-1-1 0 0 0,1 0 1 0 0,0-1-1 0 0,1 0 0 0 0,-1-2 1 0 0,1 0-1 0 0,0 0 0 0 0,0-1 0 0 0,28 0 1 0 0,-37-2-27 0 0,1 0 1 0 0,-1-1 0 0 0,0 1 0 0 0,0-1 0 0 0,0 0-1 0 0,0-1 1 0 0,0 1 0 0 0,0-1 0 0 0,0 0 0 0 0,0-1 0 0 0,-1 0-1 0 0,1 1 1 0 0,-1-2 0 0 0,0 1 0 0 0,0-1 0 0 0,0 1-1 0 0,0-2 1 0 0,0 1 0 0 0,-1 0 0 0 0,0-1 0 0 0,0 0 0 0 0,0 0-1 0 0,-1 0 1 0 0,0 0 0 0 0,1 0 0 0 0,-2-1 0 0 0,1 0-1 0 0,-1 1 1 0 0,0-1 0 0 0,0 0 0 0 0,1-7 0 0 0,-2 8 135 0 0,0 0 0 0 0,0 0-1 0 0,-1 0 1 0 0,0 0 0 0 0,0 0 0 0 0,0-1 0 0 0,-1 1 0 0 0,1 0 0 0 0,-1 0 0 0 0,0 0 0 0 0,-1 0 0 0 0,1 1 0 0 0,-1-1 0 0 0,0 0 0 0 0,0 1-1 0 0,-1-1 1 0 0,1 1 0 0 0,-7-8 0 0 0,5 7 119 0 0,-1 0 0 0 0,0 1 1 0 0,0 0-1 0 0,0 0 0 0 0,0 0 0 0 0,-1 0 0 0 0,0 1 0 0 0,1 0 0 0 0,-1 0 0 0 0,0 1 0 0 0,-1 0 0 0 0,1 0 1 0 0,-13-3-1 0 0,9 4-42 0 0,1 0 0 0 0,-1 1 0 0 0,0 0 0 0 0,0 0 1 0 0,1 1-1 0 0,-1 0 0 0 0,0 1 0 0 0,1 0 1 0 0,-10 3-1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2.0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131 1 892 0 0,'0'0'1450'0'0,"-4"0"3"0"0,0 1-634 0 0,1 0 1 0 0,0 0-1 0 0,-1 0 1 0 0,1 0-1 0 0,0 0 1 0 0,-1 1-1 0 0,1-1 1 0 0,0 1-1 0 0,0 0 1 0 0,0 0-1 0 0,1 0 1 0 0,-1 0-1 0 0,0 0 0 0 0,1 1 1 0 0,-5 4-1 0 0,2 2 154 0 0,0-1 0 0 0,0 1 0 0 0,1 0 0 0 0,-7 19 0 0 0,1 1 51 0 0,1 1 1 0 0,1 0 0 0 0,-5 49 0 0 0,11-67-873 0 0,1 0 1 0 0,1 0-1 0 0,0 0 1 0 0,0 0 0 0 0,1 0-1 0 0,1 1 1 0 0,0-1-1 0 0,1-1 1 0 0,0 1-1 0 0,0 0 1 0 0,2-1 0 0 0,5 13-1 0 0,-9-22-188 0 0,1 1 0 0 0,-1-1 0 0 0,1 0 1 0 0,0 1-1 0 0,-1-1 0 0 0,1 0 0 0 0,0 0 0 0 0,0 0 0 0 0,1-1 0 0 0,-1 1 0 0 0,0 0 0 0 0,0-1 0 0 0,1 0 0 0 0,-1 1 0 0 0,1-1 0 0 0,-1 0 0 0 0,1 0 1 0 0,0 0-1 0 0,-1-1 0 0 0,6 2 0 0 0,-3-2-108 0 0,-1 0 0 0 0,1-1 1 0 0,0 1-1 0 0,-1-1 0 0 0,1 0 1 0 0,-1 0-1 0 0,1 0 0 0 0,-1-1 1 0 0,0 0-1 0 0,1 0 0 0 0,5-3 0 0 0,-1-1-232 0 0,1 0 0 0 0,-1 0 0 0 0,-1-1 0 0 0,1 0 0 0 0,-1-1-1 0 0,-1 0 1 0 0,1 0 0 0 0,-2-1 0 0 0,11-15 0 0 0,-13 17 16 0 0,0-1 1 0 0,0 0-1 0 0,-1 0 1 0 0,0 0-1 0 0,0 0 1 0 0,-1 0 0 0 0,0 0-1 0 0,1-17 1 0 0,-3 23 151 0 0,-3-23-270 0 0,4 28 503 0 0,0 0-1 0 0,1 0 1 0 0,0 0 0 0 0,0-1-1 0 0,0 1 1 0 0,0 0-1 0 0,0-1 1 0 0,0 0 0 0 0,1 1-1 0 0,-1-1 1 0 0,1 0-1 0 0,-1 0 1 0 0,1 0-1 0 0,0-1 1 0 0,0 1 0 0 0,0-1-1 0 0,0 1 1 0 0,0-1-1 0 0,0 0 1 0 0,0 0-1 0 0,1 0 1 0 0,-1-1 0 0 0,0 1-1 0 0,0-1 1 0 0,1 0-1 0 0,-1 0 1 0 0,0 0 0 0 0,1 0-1 0 0,4-1 1 0 0,2-3-69 0 0,0-1 0 0 0,-1 1-1 0 0,1-2 1 0 0,-1 1 0 0 0,0-1 0 0 0,-1 0 0 0 0,1-1 0 0 0,-1 0 0 0 0,0-1 0 0 0,-1 0 0 0 0,7-9 0 0 0,-7 9 30 0 0,-1-1 0 0 0,0 1 1 0 0,0-2-1 0 0,-1 1 0 0 0,0 0 1 0 0,5-15-1 0 0,-8-13 3884 0 0,-11 45-3561 0 0,0-1 1 0 0,0 1 0 0 0,1 0-1 0 0,0 1 1 0 0,1 0 0 0 0,0 0-1 0 0,1 1 1 0 0,-1 0 0 0 0,2 0 0 0 0,0 0-1 0 0,-5 12 1 0 0,3-6-114 0 0,1 1-1 0 0,0 0 1 0 0,2 0 0 0 0,0 1-1 0 0,0-1 1 0 0,-1 34-1 0 0,5-49-441 0 0,0 0 0 0 0,0 1-1 0 0,0-1 1 0 0,1 0 0 0 0,-1 0-1 0 0,0 1 1 0 0,1-1 0 0 0,0 0-1 0 0,-1 0 1 0 0,1 0 0 0 0,0 0-1 0 0,0 0 1 0 0,0 0 0 0 0,0 0-1 0 0,1 0 1 0 0,-1 0 0 0 0,1 0-1 0 0,1 1 1 0 0,-2-2-244 0 0,0 0-1 0 0,1 0 1 0 0,-1-1 0 0 0,1 1 0 0 0,-1 0 0 0 0,1-1 0 0 0,-1 0-1 0 0,1 1 1 0 0,-1-1 0 0 0,1 0 0 0 0,-1 1 0 0 0,1-1-1 0 0,0 0 1 0 0,-1 0 0 0 0,1-1 0 0 0,-1 1 0 0 0,1 0-1 0 0,-1 0 1 0 0,1-1 0 0 0,-1 1 0 0 0,1-1 0 0 0,-1 1 0 0 0,1-1-1 0 0,-1 0 1 0 0,1 1 0 0 0,0-2 0 0 0,10-5-4483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2.7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43 136 556 0 0,'-4'-11'11228'0'0,"8"4"-10803"0"0,0 0 1 0 0,1 0-1 0 0,-1 0 1 0 0,1 1-1 0 0,1 0 1 0 0,-1 0-1 0 0,1 1 1 0 0,0-1-1 0 0,1 1 1 0 0,-1 0-1 0 0,13-6 1 0 0,-6 3-7 0 0,0 1 0 0 0,1 0 1 0 0,0 1-1 0 0,0 1 0 0 0,26-7 0 0 0,-37 11-360 0 0,-1 1 1 0 0,1 0-1 0 0,0-1 1 0 0,0 1-1 0 0,0 0 0 0 0,-1 1 1 0 0,1-1-1 0 0,0 0 0 0 0,0 1 1 0 0,-1 0-1 0 0,1-1 1 0 0,0 1-1 0 0,-1 0 0 0 0,1 0 1 0 0,-1 1-1 0 0,1-1 0 0 0,-1 0 1 0 0,1 1-1 0 0,-1 0 1 0 0,0-1-1 0 0,0 1 0 0 0,0 0 1 0 0,0 0-1 0 0,0 0 0 0 0,0 0 1 0 0,-1 1-1 0 0,1-1 1 0 0,-1 0-1 0 0,3 5 0 0 0,-1 0-192 0 0,0 1-1 0 0,0-1 0 0 0,0 1 0 0 0,-1 0 1 0 0,0 0-1 0 0,-1 0 0 0 0,0 0 0 0 0,0 15 0 0 0,-3-4-3548 0 0,1-19 3628 0 0,0-1 1 0 0,0 1-1 0 0,0-1 1 0 0,0 1-1 0 0,0-1 1 0 0,0 0-1 0 0,1 1 1 0 0,-1-1-1 0 0,0 0 1 0 0,0 0-1 0 0,1 1 1 0 0,-1-1 0 0 0,1 0-1 0 0,-1 0 1 0 0,0 0-1 0 0,1 0 1 0 0,0 0-1 0 0,-1 0 1 0 0,1 0-1 0 0,0 0 1 0 0,-1-1-1 0 0,-4-8-128 0 0,1 2 126 0 0,0 0-1 0 0,0 1 0 0 0,-1 0 1 0 0,0 0-1 0 0,-9-10 0 0 0,12 16 143 0 0,0-1 0 0 0,0 0 0 0 0,-1 0 0 0 0,1 1 0 0 0,-1-1 0 0 0,1 1 0 0 0,-1 0 0 0 0,0 0 0 0 0,1 0-1 0 0,-1 0 1 0 0,0 0 0 0 0,0 1 0 0 0,0-1 0 0 0,1 1 0 0 0,-1 0 0 0 0,0 0 0 0 0,0 0 0 0 0,0 0 0 0 0,0 0 0 0 0,-4 2 0 0 0,0-1 225 0 0,1 1 1 0 0,-1 0 0 0 0,1 0 0 0 0,0 1 0 0 0,0 0 0 0 0,0 0 0 0 0,0 0 0 0 0,0 1 0 0 0,1-1 0 0 0,0 2 0 0 0,-1-1 0 0 0,2 0 0 0 0,-1 1 0 0 0,0 0 0 0 0,-5 8 0 0 0,-4 7 851 0 0,2 1 0 0 0,-20 42 0 0 0,11-20-243 0 0,17-33-736 0 0,0 0-1 0 0,0 1 1 0 0,1 0 0 0 0,1 0 0 0 0,0 0 0 0 0,0 0 0 0 0,1 0 0 0 0,0 0 0 0 0,1 0 0 0 0,1 0 0 0 0,1 15-1 0 0,-1-17-83 0 0,0-1-1 0 0,1 1 0 0 0,0-1 0 0 0,0 0 1 0 0,1 0-1 0 0,0 1 0 0 0,0-2 0 0 0,1 1 0 0 0,0 0 1 0 0,0-1-1 0 0,1 1 0 0 0,0-1 0 0 0,0-1 0 0 0,13 13 1 0 0,-12-15-180 0 0,0-1 1 0 0,0 0 0 0 0,0 0 0 0 0,1 0-1 0 0,-1-1 1 0 0,1 0 0 0 0,0 0-1 0 0,0 0 1 0 0,0-1 0 0 0,0 0 0 0 0,-1-1-1 0 0,2 1 1 0 0,-1-1 0 0 0,0-1-1 0 0,9-1 1 0 0,-4 1-1023 0 0,-1-1 0 0 0,0 0 0 0 0,0-1 1 0 0,0 0-1 0 0,0-1 0 0 0,-1-1 0 0 0,1 1 0 0 0,16-11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08.40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22 242 2140 0 0,'-21'-6'19767'0'0,"21"30"-19012"0"0,3-5-600 0 0,0 0 0 0 0,1 0 1 0 0,1 0-1 0 0,7 19 0 0 0,8 29 36 0 0,48 270 237 0 0,-54-243-350 0 0,2 154 1 0 0,-16-239 104 0 0,0-20-90 0 0,-4-67-41 0 0,-6 14-54 0 0,4 30-133 0 0,-3-67 0 0 0,9 64-11 0 0,1-1 0 0 0,3 1 1 0 0,1 0-1 0 0,12-48 0 0 0,-1 29-21 0 0,2 0-1 0 0,40-87 0 0 0,-45 117 84 0 0,1 2 0 0 0,2 0 0 0 0,0 1 0 0 0,1 0 1 0 0,1 1-1 0 0,1 1 0 0 0,35-29 0 0 0,-29 30 16 0 0,1 0 1 0 0,2 2-1 0 0,36-19 1 0 0,-50 30 57 0 0,1 0 0 0 0,1 1 0 0 0,-1 1 0 0 0,1 0 1 0 0,0 1-1 0 0,0 1 0 0 0,0 0 0 0 0,24 0 1 0 0,-23 3 3 0 0,-4-1-1 0 0,-1 2 1 0 0,0-1 0 0 0,0 1 0 0 0,18 4 0 0 0,-26-3 5 0 0,1-1-1 0 0,-1 1 1 0 0,0-1 0 0 0,0 1 0 0 0,-1 0-1 0 0,1 1 1 0 0,0-1 0 0 0,-1 1 0 0 0,1 0-1 0 0,-1 0 1 0 0,0 0 0 0 0,0 0 0 0 0,0 0-1 0 0,0 1 1 0 0,-1-1 0 0 0,4 6 0 0 0,-2 1 1 0 0,-1 0 1 0 0,1 0 0 0 0,-1 0 0 0 0,-1 0-1 0 0,0 0 1 0 0,-1 1 0 0 0,1-1 0 0 0,-2 1-1 0 0,0 0 1 0 0,-2 20 0 0 0,1-8 15 0 0,0-13-5 0 0,-1 0 0 0 0,0 0 1 0 0,-1 0-1 0 0,0-1 0 0 0,0 1 0 0 0,-1-1 0 0 0,0 1 0 0 0,-1-1 0 0 0,0 0 0 0 0,0-1 0 0 0,-8 9 0 0 0,-9 12 48 0 0,-44 44 0 0 0,49-56-49 0 0,-1 0-1 0 0,-29 21 1 0 0,40-34-5 0 0,1 1 0 0 0,-1-2 0 0 0,0 1 0 0 0,0-1-1 0 0,0 0 1 0 0,-1 0 0 0 0,1-1 0 0 0,-1 0 0 0 0,1 0 0 0 0,-1-1 0 0 0,-13 1 0 0 0,20-2-20 0 0,7-13-14 0 0,2 3 27 0 0,1 1-1 0 0,0 1 1 0 0,0 0 0 0 0,1 0-1 0 0,0 0 1 0 0,0 2 0 0 0,1-1-1 0 0,-1 1 1 0 0,2 1 0 0 0,-1 0-1 0 0,0 0 1 0 0,1 1 0 0 0,24-5-1 0 0,-3 4-7 0 0,1 1 0 0 0,0 1 0 0 0,63 4 0 0 0,-90 0 7 0 0,0 0 0 0 0,0 0 0 0 0,0 1 0 0 0,0 0 0 0 0,-1 0 0 0 0,1 1 0 0 0,-1-1 0 0 0,1 2 0 0 0,-1-1 0 0 0,0 1 0 0 0,0 0 0 0 0,0 0 0 0 0,-1 0 0 0 0,1 1 0 0 0,-1 0-1 0 0,0 0 1 0 0,-1 0 0 0 0,1 1 0 0 0,5 9 0 0 0,-2-3 11 0 0,-1 0 0 0 0,0 1 0 0 0,-1 0 0 0 0,-1 0-1 0 0,0 0 1 0 0,-1 1 0 0 0,0 0 0 0 0,3 24 0 0 0,-2-5 14 0 0,-1 0-28 0 0,1 56-1 0 0,-5-80 14 0 0,0 0 0 0 0,-1 0-1 0 0,-1-1 1 0 0,1 1 0 0 0,-1 0 0 0 0,-1-1 0 0 0,1 0 0 0 0,-1 1 0 0 0,-1-1 0 0 0,0 0 0 0 0,-7 11 0 0 0,-8 7 83 0 0,-1-1 1 0 0,-1 0 0 0 0,-1-2-1 0 0,-2 0 1 0 0,-29 22-1 0 0,34-32-52 0 0,1-1-1 0 0,-2 0 1 0 0,0-2-1 0 0,0 0 1 0 0,-1-1-1 0 0,0-1 1 0 0,0-1-1 0 0,-29 6 0 0 0,-1-5-82 0 0,0-3 0 0 0,0-1 0 0 0,-86-5 0 0 0,130 0-68 0 0,-1 0-1 0 0,1 0 1 0 0,-1-1 0 0 0,1 1 0 0 0,0-2-1 0 0,-1 1 1 0 0,1-1 0 0 0,0 0-1 0 0,1 0 1 0 0,-12-8 0 0 0,14 8-318 0 0,0 0-1 0 0,1 0 1 0 0,-1-1-1 0 0,1 1 1 0 0,0-1-1 0 0,0 1 1 0 0,-4-8-1 0 0,5 7-350 0 0,0 0-1 0 0,1 1 1 0 0,-1-1-1 0 0,1 0 0 0 0,0 0 1 0 0,0 0-1 0 0,0 0 1 0 0,1 0-1 0 0,-1-8 1 0 0,1-5-1609 0 0,0-2 91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3.28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156 434 1036 0 0,'-9'17'4167'0'0,"9"-15"-3798"0"0,-1 0 1 0 0,0 0 0 0 0,1 0-1 0 0,-1-1 1 0 0,0 1-1 0 0,0 0 1 0 0,0-1-1 0 0,0 1 1 0 0,0-1 0 0 0,0 1-1 0 0,-1-1 1 0 0,1 1-1 0 0,-1-1 1 0 0,1 0 0 0 0,0 0-1 0 0,-1 0 1 0 0,0 0-1 0 0,1 0 1 0 0,-1 0 0 0 0,0 0-1 0 0,1 0 1 0 0,-5 0 841 0 0,-36-18 2495 0 0,35 9-3404 0 0,0 1 0 0 0,0-1 1 0 0,1 0-1 0 0,0 0 0 0 0,1 0 0 0 0,0-1 0 0 0,0 0 1 0 0,1 0-1 0 0,0 0 0 0 0,0-1 0 0 0,1 1 1 0 0,0-1-1 0 0,1 0 0 0 0,0 0 0 0 0,1 0 0 0 0,0 0 1 0 0,0 0-1 0 0,1 0 0 0 0,2-16 0 0 0,-1 12-282 0 0,1 0-1 0 0,0 0 1 0 0,1 1-1 0 0,1-1 1 0 0,0 1-1 0 0,1 0 0 0 0,0 0 1 0 0,1 0-1 0 0,1 1 1 0 0,-1 0-1 0 0,2 0 1 0 0,0 0-1 0 0,18-19 1 0 0,-17 23-40 0 0,0 1 0 0 0,0 0 0 0 0,1 1 0 0 0,0 0 0 0 0,0 0 0 0 0,0 1 0 0 0,18-6 0 0 0,-22 8 67 0 0,0 1 0 0 0,1 0-1 0 0,-1 1 1 0 0,0 0 0 0 0,1 0 0 0 0,-1 0 0 0 0,1 0-1 0 0,0 1 1 0 0,-1 0 0 0 0,1 1 0 0 0,-1-1-1 0 0,1 1 1 0 0,-1 1 0 0 0,11 2 0 0 0,-13-1 28 0 0,-1-1 0 0 0,-1 0 1 0 0,1 1-1 0 0,0-1 0 0 0,-1 1 1 0 0,1 0-1 0 0,-1 0 0 0 0,0 0 1 0 0,0 0-1 0 0,0 1 0 0 0,0-1 1 0 0,0 0-1 0 0,-1 1 0 0 0,0-1 1 0 0,1 1-1 0 0,-1-1 1 0 0,-1 1-1 0 0,1 0 0 0 0,0 0 1 0 0,-1-1-1 0 0,0 1 0 0 0,0 6 1 0 0,0 8 284 0 0,0 1 1 0 0,-2 0 0 0 0,-3 20-1 0 0,-1-6 198 0 0,-1-1 0 0 0,-2 0 0 0 0,-1-1 0 0 0,-1 0 0 0 0,-17 32 0 0 0,18-46-798 0 0,0-1-1 0 0,0 0 0 0 0,-16 17 0 0 0,26-33 118 0 0,0 0-1 0 0,-1 1 1 0 0,1-1 0 0 0,-1 0-1 0 0,1 1 1 0 0,-1-1 0 0 0,1 0-1 0 0,-1 0 1 0 0,1 0 0 0 0,-1 0-1 0 0,1 1 1 0 0,-1-1 0 0 0,0 0-1 0 0,1 0 1 0 0,-1 0 0 0 0,1 0-1 0 0,-1 0 1 0 0,1 0 0 0 0,-1 0-1 0 0,1-1 1 0 0,-1 1 0 0 0,0 0-1 0 0,1 0 1 0 0,-1 0 0 0 0,1 0-1 0 0,-1-1 1 0 0,1 1 0 0 0,-1 0-1 0 0,1-1 1 0 0,0 1 0 0 0,-1 0-1 0 0,1-1 1 0 0,-1 1 0 0 0,1 0-1 0 0,0-1 1 0 0,-1 1 0 0 0,1-1-1 0 0,-1 0 1 0 0,0 0-264 0 0,0 0-1 0 0,0 0 1 0 0,0-1-1 0 0,0 1 1 0 0,0 0-1 0 0,1 0 1 0 0,-1-1-1 0 0,0 1 1 0 0,1 0-1 0 0,-1-1 1 0 0,1 1-1 0 0,-1-1 1 0 0,1 1-1 0 0,0-3 1 0 0,6-26-4969 0 0,4 7-1071 0 0,-1 5 1778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3.6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 0 108 0 0,'-10'6'27539'0'0,"20"51"-27844"0"0,-6-36 3323 0 0,0 18-2679 0 0,-1-1-1 0 0,-2 1 1 0 0,-5 58 0 0 0,-26 115 713 0 0,27-203-1047 0 0,4 11-96 0 0,1 10-18 0 0,-1-20-549 0 0,21-71-12534 0 0,-20 51 10948 0 0,0 0 0 0 0,-1 0 0 0 0,0 0 0 0 0,-1-20-1 0 0,-1 12-1972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4.0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52 109 444 0 0,'-31'-56'3478'0'0,"10"19"6015"0"0,22 35-9274 0 0,1 1 0 0 0,-1 0 0 0 0,1-1 0 0 0,-1 1 0 0 0,1 0 0 0 0,-1 0 1 0 0,1 0-1 0 0,0 0 0 0 0,-1 0 0 0 0,1 1 0 0 0,0-1 0 0 0,0 0 0 0 0,-1 1 1 0 0,1-1-1 0 0,0 1 0 0 0,0 0 0 0 0,0-1 0 0 0,0 1 0 0 0,0 0 0 0 0,3 0 1 0 0,50 3 2077 0 0,-36-1-1252 0 0,122 13 3559 0 0,-48-3-2324 0 0,-47-14-1989 0 0,-7 0-2187 0 0,-36 2 1363 0 0,0 1 0 0 0,-1-1 0 0 0,1 1 0 0 0,-1-1 0 0 0,1 1 1 0 0,-1 0-1 0 0,1 0 0 0 0,-1 0 0 0 0,0 0 0 0 0,1 1 0 0 0,-1-1 0 0 0,4 4 0 0 0,-2 4-3395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4.8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174 178 1204 0 0,'0'0'4666'0'0,"-5"-2"-3063"0"0,-16-7-10 0 0,16 6-57 0 0,3-18 5236 0 0,2 19-6492 0 0,0 0 0 0 0,-1 0 1 0 0,1 0-1 0 0,0-1 1 0 0,0 1-1 0 0,1 0 1 0 0,-1 0-1 0 0,0 0 1 0 0,1-1-1 0 0,-1 1 1 0 0,1 0-1 0 0,0 0 1 0 0,0 0-1 0 0,2-4 1 0 0,0 1 93 0 0,0 0 1 0 0,1 0 0 0 0,0 0 0 0 0,0 1 0 0 0,0-1-1 0 0,0 1 1 0 0,1 0 0 0 0,0 0 0 0 0,0 1-1 0 0,0-1 1 0 0,0 1 0 0 0,0 0 0 0 0,1 0 0 0 0,-1 1-1 0 0,1 0 1 0 0,0 0 0 0 0,0 0 0 0 0,0 1-1 0 0,8-2 1 0 0,-8 2-280 0 0,-1 0 0 0 0,1 0 0 0 0,0 1 0 0 0,-1 0 0 0 0,1 0 0 0 0,0 0 0 0 0,-1 1 0 0 0,1 0 0 0 0,0 0 0 0 0,-1 0 0 0 0,1 1 0 0 0,-1-1 0 0 0,1 1 0 0 0,-1 1 0 0 0,0-1 0 0 0,0 1 0 0 0,0 0 0 0 0,0 0 0 0 0,-1 0 0 0 0,9 8 0 0 0,-8-2-184 0 0,-1 0 1 0 0,0 0 0 0 0,-1 0-1 0 0,0 1 1 0 0,0-1-1 0 0,-1 1 1 0 0,0-1 0 0 0,-1 1-1 0 0,1 19 1 0 0,0-4-567 0 0,-3 39-2096 0 0,1-61 2325 0 0,-2 0-695 0 0,0 2 1296 0 0,-12-97-7187 0 0,12 66 6496 0 0,-1 1 0 0 0,-1-1 0 0 0,-9-30 0 0 0,12 53 580 0 0,0 0 0 0 0,0 0 1 0 0,0 0-1 0 0,0 0 0 0 0,-1 0 0 0 0,1 0 1 0 0,-1 0-1 0 0,0 0 0 0 0,1 1 0 0 0,-1-1 1 0 0,-1 1-1 0 0,1-1 0 0 0,0 1 0 0 0,0 0 1 0 0,-1 0-1 0 0,0 0 0 0 0,1 0 0 0 0,-1 0 1 0 0,0 1-1 0 0,0-1 0 0 0,0 1 0 0 0,0 0 1 0 0,0 0-1 0 0,0 0 0 0 0,0 0 0 0 0,0 0 1 0 0,0 1-1 0 0,0-1 0 0 0,-1 1 1 0 0,1 0-1 0 0,0 0 0 0 0,0 0 0 0 0,0 0 1 0 0,-1 1-1 0 0,1-1 0 0 0,0 1 0 0 0,0 0 1 0 0,0 0-1 0 0,0 0 0 0 0,-5 3 0 0 0,-7 3 531 0 0,1 0 0 0 0,0 1-1 0 0,1 0 1 0 0,0 1 0 0 0,0 1-1 0 0,-21 20 1 0 0,15-10 253 0 0,1 0-1 0 0,1 0 1 0 0,-24 40-1 0 0,35-50-612 0 0,0 0 0 0 0,0 0 0 0 0,2 1 0 0 0,-1 0 0 0 0,1 0 0 0 0,1 0 0 0 0,0 0-1 0 0,1 1 1 0 0,0-1 0 0 0,-1 24 0 0 0,3-30-187 0 0,0 0 0 0 0,0-1 0 0 0,1 1 0 0 0,-1 0 0 0 0,1-1 0 0 0,0 1 0 0 0,1-1-1 0 0,-1 1 1 0 0,1-1 0 0 0,0 1 0 0 0,0-1 0 0 0,0 0 0 0 0,0 0 0 0 0,1 0 0 0 0,0 0 0 0 0,0 0 0 0 0,0-1 0 0 0,0 1 0 0 0,8 5 0 0 0,-7-6-105 0 0,1-1 0 0 0,0 0 0 0 0,0 0 0 0 0,0 0 0 0 0,0-1 1 0 0,1 0-1 0 0,-1 0 0 0 0,0 0 0 0 0,0 0 0 0 0,1-1 0 0 0,-1 0 0 0 0,1 0 1 0 0,-1 0-1 0 0,0-1 0 0 0,1 0 0 0 0,-1 0 0 0 0,7-2 0 0 0,11-4-483 0 0,-1-1 0 0 0,0-1 0 0 0,0-1 0 0 0,-1-1 0 0 0,0-1 0 0 0,33-26 0 0 0,107-100-1931 0 0,-154 128 2434 0 0,-5 8 88 0 0,-1 0 0 0 0,1 0 1 0 0,0-1-1 0 0,0 1 0 0 0,0 0 0 0 0,0 0 0 0 0,0 1 0 0 0,0-1 0 0 0,0 0 0 0 0,0 1 0 0 0,1-1 1 0 0,-1 1-1 0 0,4-1 0 0 0,-5 5 39 0 0,0 0 1 0 0,-1 0-1 0 0,1 0 0 0 0,0 1 1 0 0,-1-1-1 0 0,0 0 0 0 0,0 0 1 0 0,0 1-1 0 0,0-1 0 0 0,-1 0 1 0 0,1 1-1 0 0,-2 2 0 0 0,2-5-57 0 0,-4 19 315 0 0,-5 19 807 0 0,-5 62 1 0 0,14-89-1106 0 0,-1 0 0 0 0,2 0 0 0 0,-1 0-1 0 0,2 0 1 0 0,0 0 0 0 0,0 0 0 0 0,1 0 0 0 0,0-1 0 0 0,8 17 0 0 0,-10-26-395 0 0,1 0 0 0 0,0 0 0 0 0,0 0 0 0 0,-1 0 0 0 0,1 0 0 0 0,0 0 0 0 0,1-1 0 0 0,-1 1 0 0 0,0-1 0 0 0,0 0 0 0 0,1 0 0 0 0,-1 1 0 0 0,1-1 0 0 0,2 0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06.1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14 492 0 0,'-4'9'21139'0'0,"6"-9"-20981"0"0,0 0 1 0 0,0 0-1 0 0,0 0 0 0 0,0-1 0 0 0,0 1 0 0 0,-1 0 0 0 0,1-1 0 0 0,0 1 0 0 0,0-1 0 0 0,0 1 0 0 0,0-1 0 0 0,-1 0 0 0 0,1 0 1 0 0,0 0-1 0 0,1-1 0 0 0,0 0 68 0 0,-1 1-1 0 0,1-1 1 0 0,0 1 0 0 0,0 0 0 0 0,1 0 0 0 0,-1 0 0 0 0,0 0-1 0 0,0 0 1 0 0,6 0 0 0 0,4 1-38 0 0,-13 0-155 0 0,1-1 0 0 0,-1 1 0 0 0,1 0 1 0 0,-1 0-1 0 0,1 0 0 0 0,0-1 0 0 0,-1 1 1 0 0,1 0-1 0 0,-1 0 0 0 0,1 0 0 0 0,0 0 0 0 0,-1 0 1 0 0,1 0-1 0 0,-1 1 0 0 0,1-1 0 0 0,0 0 0 0 0,-1 0 1 0 0,1 0-1 0 0,-1 0 0 0 0,1 1 0 0 0,-1-1 0 0 0,1 0 1 0 0,-1 1-1 0 0,1-1 0 0 0,-1 0 0 0 0,1 1 0 0 0,-1-1 1 0 0,1 0-1 0 0,-1 1 0 0 0,1-1 0 0 0,-1 1 0 0 0,0-1 1 0 0,1 1-1 0 0,-1-1 0 0 0,0 1 0 0 0,0-1 0 0 0,1 1 1 0 0,-1-1-1 0 0,0 1 0 0 0,0 0 0 0 0,0-1 1 0 0,0 1-1 0 0,1-1 0 0 0,-1 1 0 0 0,0 0 0 0 0,0-1 1 0 0,0 1-1 0 0,0-1 0 0 0,0 1 0 0 0,-1 0 0 0 0,1-1 1 0 0,0 1-1 0 0,0 0 243 0 0,-2 3-167 0 0,-10 19 64 0 0,12-22-95 0 0,-7 9 542 0 0,5-4-2411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5.1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84 35 416 0 0,'0'0'1240'0'0,"5"0"12"0"0,0-1-447 0 0,1 0-1 0 0,-1-1 1 0 0,0 1-1 0 0,0-1 1 0 0,0 0 0 0 0,0 0-1 0 0,0-1 1 0 0,0 1-1 0 0,6-6 1 0 0,-8 6-201 0 0,-1 1 1 0 0,1 0-1 0 0,0-1 0 0 0,0 1 1 0 0,0 1-1 0 0,-1-1 1 0 0,1 0-1 0 0,0 1 0 0 0,0-1 1 0 0,0 1-1 0 0,0 0 1 0 0,0 0-1 0 0,0 0 1 0 0,0 0-1 0 0,5 1 0 0 0,50 13 4825 0 0,-39-8-4211 0 0,-3-1-901 0 0,-1 0 1 0 0,0 0 0 0 0,0 2 0 0 0,0 0 0 0 0,-1 0 0 0 0,0 2 0 0 0,-1 0 0 0 0,1 0 0 0 0,-2 1 0 0 0,0 1-1 0 0,0 0 1 0 0,-1 0 0 0 0,0 1 0 0 0,-1 1 0 0 0,15 22 0 0 0,-23-32-328 0 0,7 15 282 0 0,-6 7-221 0 0,-4-27-82 0 0,1-1 1 0 0,-1 1 0 0 0,0 0 0 0 0,0 0-1 0 0,0-1 1 0 0,0 1 0 0 0,-1 0 0 0 0,1 0-1 0 0,-1 0 1 0 0,1 0 0 0 0,-4-3 0 0 0,-11-15-606 0 0,10 8 443 0 0,-2 1-1 0 0,1 0 1 0 0,-1 0-1 0 0,-14-13 1 0 0,18 21 164 0 0,1 0 1 0 0,0 0-1 0 0,-1 0 0 0 0,0 1 1 0 0,0 0-1 0 0,0 0 0 0 0,0 0 0 0 0,0 0 1 0 0,0 0-1 0 0,0 1 0 0 0,0 0 1 0 0,-1 0-1 0 0,1 0 0 0 0,-1 0 1 0 0,1 1-1 0 0,-1 0 0 0 0,-6 0 0 0 0,-5 1 47 0 0,0 1-1 0 0,-1 0 0 0 0,1 1 1 0 0,0 1-1 0 0,1 1 0 0 0,-1 0 0 0 0,1 1 1 0 0,0 0-1 0 0,0 2 0 0 0,-14 9 1 0 0,20-11 43 0 0,0 1 1 0 0,1 0 0 0 0,-1 1 0 0 0,2-1 0 0 0,-1 2 0 0 0,1-1 0 0 0,1 1 0 0 0,-1 0-1 0 0,2 0 1 0 0,-1 1 0 0 0,1 0 0 0 0,1 0 0 0 0,-1 0 0 0 0,2 0 0 0 0,-5 21 0 0 0,6-20 12 0 0,0 1 1 0 0,2-1 0 0 0,-1 1 0 0 0,1 0 0 0 0,1-1 0 0 0,0 1 0 0 0,1 0 0 0 0,5 21 0 0 0,0-13 61 0 0,-1 0 0 0 0,2-1 0 0 0,1 0 0 0 0,13 21 0 0 0,-18-34-133 0 0,0 0-1 0 0,1-1 1 0 0,0 0-1 0 0,0 0 1 0 0,0 0-1 0 0,0 0 1 0 0,1-1-1 0 0,0 0 1 0 0,-1 0-1 0 0,2 0 1 0 0,-1-1-1 0 0,10 4 1 0 0,10 2 2 0 0,50 12 1 0 0,-40-13-5 0 0,62 14-1 0 0,-87-16 0 0 0,-1 1 0 0 0,0 0 0 0 0,-1 1 0 0 0,1 0 0 0 0,-2 1 0 0 0,1 0 0 0 0,-1 0 0 0 0,0 0 0 0 0,-1 1 0 0 0,0 1 0 0 0,7 14 0 0 0,9 11 0 0 0,-20-32 0 0 0,0 1 0 0 0,-1-1 0 0 0,1 1 0 0 0,-1 0 0 0 0,0 0 0 0 0,-1 0 0 0 0,1 0 0 0 0,-1 0 0 0 0,0 0 0 0 0,0 6 0 0 0,-2 80 0 0 0,1-83 0 0 0,-1 1 0 0 0,1 0 0 0 0,-2 0 0 0 0,1-1 0 0 0,-5 15 0 0 0,4-17 0 0 0,0-1 0 0 0,0 1 0 0 0,-1-1 0 0 0,0 0 0 0 0,0 0 0 0 0,0 0 0 0 0,0 0 0 0 0,-1 0 0 0 0,0-1 0 0 0,0 1 0 0 0,0-1 0 0 0,0 0 0 0 0,-8 5 0 0 0,6-6 0 0 0,-1 1 0 0 0,0-1 0 0 0,1-1 0 0 0,-1 1 0 0 0,0-1 0 0 0,0 0 0 0 0,0-1 0 0 0,-1 1 0 0 0,1-1 0 0 0,0-1 0 0 0,0 0 0 0 0,-12 0 0 0 0,-85-18 0 0 0,73 11 0 0 0,-53-4 0 0 0,76 10 0 0 0,0 0 0 0 0,1 0 0 0 0,-1 0 0 0 0,0-1 0 0 0,1 0 0 0 0,-1 0 0 0 0,1-1 0 0 0,0 0 0 0 0,-1 0 0 0 0,1-1 0 0 0,1 0 0 0 0,-1 0 0 0 0,1-1 0 0 0,-1 0 0 0 0,1 0 0 0 0,1 0 0 0 0,-1-1 0 0 0,1 0 0 0 0,0 0 0 0 0,0 0 0 0 0,-5-10 0 0 0,-10-23-3404 0 0,14 22 34 0 0,0 1 0 0 0,1 0 1 0 0,1-1-1 0 0,-3-20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6.2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459 61 936 0 0,'0'0'42'0'0,"-3"-9"2074"0"0,0 1 0 0 0,-1-1 0 0 0,0 1 0 0 0,-9-14 1569 0 0,13 22-3582 0 0,0 0-1 0 0,0 0 1 0 0,0-1-1 0 0,-1 1 1 0 0,1 0-1 0 0,0-1 0 0 0,0 1 1 0 0,-1-1 204 0 0,1 1-204 0 0,0 0-1 0 0,-1 0 1 0 0,1 0-1 0 0,0-1 1 0 0,0 1-1 0 0,-1 0 1 0 0,1 0-1 0 0,0 0 1 0 0,0 0-1 0 0,-1 0 1 0 0,1 0-1 0 0,0 0 0 0 0,-1-1 1 0 0,1 1-1 0 0,0 0 1 0 0,-1 0-1 0 0,1 0 1 0 0,0 0-1 0 0,-1 0 1 0 0,1 0-1 0 0,0 1 1 0 0,-1-1-1 0 0,1 0 1 0 0,0 0-1 0 0,-1 0 1 0 0,1 0-1 0 0,0 0 0 0 0,0 0 1 0 0,-1 0-1 0 0,1 1 1 0 0,0-1-1 0 0,0 0 1 0 0,-1 0-1 0 0,1 1 1 0 0,-17 8 2088 0 0,-13 18-1255 0 0,1 2-1 0 0,2 1 0 0 0,1 1 0 0 0,2 1 0 0 0,1 1 1 0 0,-22 42-1 0 0,3 5 2159 0 0,-51 144 0 0 0,79-184-3094 0 0,1 2 0 0 0,2 0 0 0 0,3 0 0 0 0,1 1 0 0 0,1 0 0 0 0,3 0 0 0 0,2 0 0 0 0,1 0 0 0 0,3 1 0 0 0,1-1 0 0 0,10 42 0 0 0,-12-76-660 0 0,1-1 0 0 0,-1 1 0 0 0,1-1 0 0 0,0 1 0 0 0,1-1 0 0 0,0 0 0 0 0,1 0 0 0 0,-1-1 0 0 0,7 8 0 0 0,-8-11 245 0 0,0-1 1 0 0,0 1-1 0 0,0-1 0 0 0,0 0 0 0 0,1 0 1 0 0,0-1-1 0 0,-1 1 0 0 0,1-1 1 0 0,0 0-1 0 0,0 0 0 0 0,0 0 1 0 0,0 0-1 0 0,1-1 0 0 0,-1 1 0 0 0,0-1 1 0 0,1 0-1 0 0,-1-1 0 0 0,9 1 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7.16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3 643 644 0 0,'-3'13'4618'0'0,"18"47"16940"0"0,28-134-19443 0 0,49-118-1 0 0,-54 107-1945 0 0,55-91 1 0 0,-77 150-100 0 0,87-126 1172 0 0,-101 148-1184 0 0,2-3-49 0 0,7 8-9 0 0,-8 3 0 0 0,1-1 0 0 0,-1 1 0 0 0,0 0 0 0 0,0 0 0 0 0,0 0 0 0 0,0 1 0 0 0,-1-1 0 0 0,1 1 0 0 0,-1-1 0 0 0,0 1 0 0 0,-1 0 0 0 0,1-1 0 0 0,1 10 0 0 0,10 73 0 0 0,-12-70 0 0 0,6 135 0 0 0,-7-104 0 0 0,2 0 0 0 0,15 84 0 0 0,1-57-150 0 0,-12-65-551 0 0,-32-50-13893 0 0,18 31 13629 0 0,-1 0 0 0 0,0 1 0 0 0,-1 0 0 0 0,0 1 0 0 0,0 0 0 0 0,0 0 0 0 0,-17-7 0 0 0,-32-16-641 0 0,-6 6 10556 0 0,112 15-7869 0 0,69-7 1011 0 0,-97 15-2974 0 0,0 1 0 0 0,26 3 1 0 0,-38-2 82 0 0,1-1 0 0 0,-1 1 0 0 0,1-2 0 0 0,-1 1 0 0 0,15-3 1 0 0,3-5-5488 0 0,-9 1 2691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8.3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17 968 0 0,'10'-17'13901'0'0,"-9"18"-13598"0"0,0 0 0 0 0,1 0 0 0 0,-1-1 0 0 0,0 1 0 0 0,1 0 0 0 0,-1 0 1 0 0,0 0-1 0 0,0 0 0 0 0,0 0 0 0 0,0 0 0 0 0,0 1 0 0 0,0-1 0 0 0,0 0 0 0 0,0 0 0 0 0,0 1 1 0 0,-1-1-1 0 0,1 1 0 0 0,-1-1 0 0 0,1 0 0 0 0,-1 1 0 0 0,1-1 0 0 0,-1 1 0 0 0,0-1 1 0 0,0 1-1 0 0,1 0 0 0 0,-1 2 0 0 0,3 50 2195 0 0,-6 34-1206 0 0,4 0 1 0 0,4 0-1 0 0,3 0 1 0 0,26 108-1 0 0,-34-195-1299 0 0,0-1 0 0 0,0 1 0 0 0,0-1 1 0 0,0 0-1 0 0,0 1 0 0 0,0-1 0 0 0,0 0 0 0 0,0 1 1 0 0,1-1-1 0 0,-1 0 0 0 0,0 1 0 0 0,0-1 0 0 0,0 0 1 0 0,0 0-1 0 0,1 1 0 0 0,-1-1 0 0 0,0 0 0 0 0,0 1 0 0 0,0-1 1 0 0,1 0-1 0 0,-1 0 0 0 0,0 1 0 0 0,0-1 0 0 0,1 0 1 0 0,-1 0-1 0 0,0 0 0 0 0,1 0 0 0 0,-1 1 0 0 0,0-1 1 0 0,1 0-1 0 0,-1 0 0 0 0,0 0 0 0 0,1 0 0 0 0,-1 0 0 0 0,0 0 1 0 0,1 0-1 0 0,11-9-172 0 0,5-22-260 0 0,20-113-1398 0 0,16-53 298 0 0,-48 185 1476 0 0,0 0-1 0 0,0 0 0 0 0,1 0 0 0 0,0 0 1 0 0,1 1-1 0 0,0 0 0 0 0,1 1 1 0 0,0-1-1 0 0,1 1 0 0 0,0 1 1 0 0,1 0-1 0 0,0 0 0 0 0,0 1 1 0 0,1 0-1 0 0,0 1 0 0 0,0 0 1 0 0,1 1-1 0 0,0 0 0 0 0,0 1 0 0 0,0 0 1 0 0,0 1-1 0 0,22-5 0 0 0,-25 8-66 0 0,0-1 0 0 0,1 1 0 0 0,-1 0-1 0 0,0 1 1 0 0,0 0 0 0 0,14 2 0 0 0,-17 0-107 0 0,0 0 1 0 0,-1 1 0 0 0,1-1 0 0 0,0 1 0 0 0,-1 0 0 0 0,0 0-1 0 0,0 1 1 0 0,0 0 0 0 0,0 0 0 0 0,7 7 0 0 0,30 46 381 0 0,-40-52-97 0 0,-1-1 0 0 0,0 1 0 0 0,-1 0 1 0 0,1 0-1 0 0,-1-1 0 0 0,0 1 0 0 0,0 0 0 0 0,-1 0 0 0 0,0 7 0 0 0,0-12-45 0 0,0 15 230 0 0,-1-1 1 0 0,-1 0-1 0 0,0 0 1 0 0,-1 0-1 0 0,0 0 0 0 0,-10 19 1 0 0,-24 27 1595 0 0,37-56-1743 0 0,0-1 0 0 0,-1 1 1 0 0,0-1-1 0 0,0 0 0 0 0,0 0 0 0 0,0 0 0 0 0,-1 0 0 0 0,1 0 1 0 0,-1-1-1 0 0,0 1 0 0 0,0-1 0 0 0,1 1 0 0 0,-2-1 0 0 0,1 0 0 0 0,0 0 1 0 0,0 0-1 0 0,-7 2 0 0 0,2-1 35 0 0,1 0-1 0 0,0 1 1 0 0,0 0-1 0 0,0 1 1 0 0,0-1 0 0 0,1 1-1 0 0,-9 8 1 0 0,4-4 225 0 0,-15 0 2435 0 0,30-16-2751 0 0,-3 5-16 0 0,0 0 1 0 0,1 0 0 0 0,-1 0-1 0 0,1 0 1 0 0,-1 0 0 0 0,1 0-1 0 0,0 0 1 0 0,0 0 0 0 0,0 1-1 0 0,0-1 1 0 0,0 1 0 0 0,0-1-1 0 0,5-1 1 0 0,9-9-410 0 0,1 2-1 0 0,1 0 1 0 0,-1 1-1 0 0,1 0 1 0 0,27-7-1 0 0,-32 11 125 0 0,-1 2-77 0 0,-1 1 0 0 0,1 0 0 0 0,0 1 0 0 0,0 0 0 0 0,0 1 0 0 0,0 0 0 0 0,0 1 0 0 0,0 0 0 0 0,0 1 0 0 0,0 1 1 0 0,-1-1-1 0 0,13 6 0 0 0,-19-5 196 0 0,-1 0 0 0 0,1 0 1 0 0,-1 1-1 0 0,0 0 1 0 0,0-1-1 0 0,0 1 0 0 0,0 1 1 0 0,-1-1-1 0 0,1 0 1 0 0,-1 1-1 0 0,4 9 0 0 0,18 21-415 0 0,-22-33 587 0 0,0 1 0 0 0,-1 0 1 0 0,1 0-1 0 0,-1 0 0 0 0,0 1 0 0 0,0-1 0 0 0,0 0 1 0 0,0 1-1 0 0,0 0 0 0 0,-1-1 0 0 0,1 1 1 0 0,-1 0-1 0 0,0 0 0 0 0,0-1 0 0 0,-1 1 1 0 0,1 0-1 0 0,-1 0 0 0 0,0 0 0 0 0,0 7 1 0 0,-2-4 188 0 0,1 0 0 0 0,-1 0 0 0 0,0-1 1 0 0,0 1-1 0 0,-1 0 0 0 0,0-1 1 0 0,0 0-1 0 0,0 0 0 0 0,-1 0 0 0 0,-8 10 1 0 0,6-8-45 0 0,-1 0 0 0 0,-1 0 0 0 0,0 0 0 0 0,0-1 0 0 0,0 0 1 0 0,-1-1-1 0 0,0 1 0 0 0,0-2 0 0 0,0 1 0 0 0,-1-2 0 0 0,0 1 0 0 0,0-1 0 0 0,0-1 0 0 0,-21 5 1 0 0,27-8-464 0 0,-1 0 0 0 0,0 0 0 0 0,0-1 0 0 0,0 1 0 0 0,1-1 0 0 0,-1-1 0 0 0,0 1 0 0 0,1-1 0 0 0,-1 1 0 0 0,1-1 0 0 0,0 0 1 0 0,-1-1-1 0 0,-5-3 0 0 0,-27-24-8643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9.1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1 147 840 0 0,'0'0'4204'0'0,"28"-26"513"0"0,-6 9-2733 0 0,0 1-1 0 0,2 1 1 0 0,0 1 0 0 0,0 1 0 0 0,1 1 0 0 0,50-15-1 0 0,-73 26-1901 0 0,0 1-1 0 0,0 0 1 0 0,0 0-1 0 0,0 0 1 0 0,0 0-1 0 0,0 0 0 0 0,0 0 1 0 0,0 0-1 0 0,0 1 1 0 0,0-1-1 0 0,0 1 1 0 0,0 0-1 0 0,0-1 0 0 0,-1 1 1 0 0,1 0-1 0 0,0 0 1 0 0,0 0-1 0 0,-1 0 1 0 0,1 1-1 0 0,0-1 0 0 0,-1 0 1 0 0,1 1-1 0 0,-1-1 1 0 0,0 1-1 0 0,0-1 1 0 0,1 1-1 0 0,1 3 0 0 0,26 54 188 0 0,-24-47-486 0 0,13 26-1136 0 0,-17-37 999 0 0,2-27-4456 0 0,-2 21 4226 0 0,-16-49-2632 0 0,15 51 3203 0 0,0 1 1 0 0,0 0-1 0 0,0-1 0 0 0,-1 1 0 0 0,1 0 1 0 0,-1-1-1 0 0,0 1 0 0 0,1 0 0 0 0,-1 0 1 0 0,0-1-1 0 0,0 1 0 0 0,-1 0 0 0 0,1 0 0 0 0,0 0 1 0 0,-1 0-1 0 0,1 1 0 0 0,-1-1 0 0 0,0 0 1 0 0,1 1-1 0 0,-1-1 0 0 0,0 1 0 0 0,0-1 1 0 0,0 1-1 0 0,0 0 0 0 0,0 0 0 0 0,0 0 1 0 0,-1 0-1 0 0,1 0 0 0 0,0 0 0 0 0,0 1 1 0 0,-1-1-1 0 0,1 1 0 0 0,0-1 0 0 0,-1 1 1 0 0,1 0-1 0 0,-1 0 0 0 0,1 0 0 0 0,0 0 0 0 0,-1 1 1 0 0,1-1-1 0 0,0 1 0 0 0,-4 0 0 0 0,-3 3 331 0 0,0-1 0 0 0,0 1 0 0 0,1 1 0 0 0,-1-1 0 0 0,1 2 0 0 0,0-1 0 0 0,0 1 0 0 0,1 0 0 0 0,-10 10 0 0 0,4-2 340 0 0,1 0 0 0 0,0 1-1 0 0,1 1 1 0 0,0 0 0 0 0,1 0 0 0 0,1 1-1 0 0,1 0 1 0 0,0 1 0 0 0,-10 35 0 0 0,16-46-561 0 0,1 1 0 0 0,-1 0-1 0 0,1 0 1 0 0,0-1 0 0 0,1 1 0 0 0,0 0 0 0 0,0 0 0 0 0,1 0 0 0 0,0 0-1 0 0,0 0 1 0 0,1-1 0 0 0,-1 1 0 0 0,2-1 0 0 0,-1 1 0 0 0,1-1-1 0 0,1 0 1 0 0,-1 0 0 0 0,1 0 0 0 0,0 0 0 0 0,1-1 0 0 0,-1 1 0 0 0,1-1-1 0 0,1 0 1 0 0,-1-1 0 0 0,1 0 0 0 0,11 9 0 0 0,-7-7-206 0 0,1 1 0 0 0,1-2 0 0 0,0 0 0 0 0,0 0 0 0 0,0-1 0 0 0,0 0 0 0 0,1-1 0 0 0,0 0 0 0 0,-1-1 0 0 0,1-1 0 0 0,1 0 0 0 0,-1-1 0 0 0,0 0 0 0 0,0-1 0 0 0,0-1 0 0 0,1 0 0 0 0,-1 0 0 0 0,0-1 0 0 0,0-1 0 0 0,0-1 0 0 0,21-7 0 0 0,-15 3-470 0 0,-4 4-186 0 0,-1-1-1 0 0,0-1 0 0 0,0 0 0 0 0,0-1 1 0 0,-1-1-1 0 0,0 0 0 0 0,-1 0 1 0 0,1-1-1 0 0,-2-1 0 0 0,1 0 0 0 0,11-15 1 0 0,9-18-6825 0 0,-19 18 3243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10.24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349 295 2056 0 0,'-6'-26'2050'0'0,"2"-17"7484"0"0,5 39-8725 0 0,-1 1-1 0 0,1 0 0 0 0,-1-1 0 0 0,1 1 0 0 0,0-1 0 0 0,0 1 1 0 0,0 0-1 0 0,1 0 0 0 0,2-6 0 0 0,-2 7-868 0 0,-1 0 0 0 0,1 0-1 0 0,0 0 1 0 0,0 0 0 0 0,0 0 0 0 0,0 0-1 0 0,0 1 1 0 0,4-3 0 0 0,21-12 429 0 0,48-21 0 0 0,-61 31-319 0 0,0 2 1 0 0,0 0-1 0 0,0 1 0 0 0,1 0 1 0 0,27-2-1 0 0,-29 5-22 0 0,162-1 296 0 0,-174 1-323 0 0,1 1 0 0 0,-1-1 0 0 0,1 0 0 0 0,-1 1 0 0 0,1-1 0 0 0,-1 1 0 0 0,1-1 0 0 0,-1 1 0 0 0,0 0 0 0 0,1-1 0 0 0,-1 1 0 0 0,0 0 0 0 0,0 0 0 0 0,0 0 0 0 0,0 0 0 0 0,1 0 0 0 0,-1 0 0 0 0,-1 0 0 0 0,1 1 0 0 0,0-1 0 0 0,0 0 0 0 0,0 0 0 0 0,-1 1 0 0 0,1-1 0 0 0,0 1 0 0 0,-1-1 0 0 0,1 0 0 0 0,-1 3 0 0 0,2 4-33 0 0,-1 0 0 0 0,0 0 0 0 0,-1 0-1 0 0,0 10 1 0 0,0-8-94 0 0,0-10 95 0 0,-19-1-267 0 0,6-6 137 0 0,0-1 1 0 0,0-1 0 0 0,1 0 0 0 0,0 0-1 0 0,0-1 1 0 0,-14-17 0 0 0,18 17 190 0 0,-1 1 0 0 0,0 0 0 0 0,-1 0 0 0 0,0 1 0 0 0,0 1 0 0 0,-1 0 0 0 0,0 0 1 0 0,0 1-1 0 0,-1 0 0 0 0,-17-6 0 0 0,14 9 98 0 0,0 1 0 0 0,0 0 0 0 0,0 1 0 0 0,-23 2 0 0 0,17-1 7 0 0,14 0-81 0 0,1 1-1 0 0,0 1 0 0 0,0-1 1 0 0,0 1-1 0 0,0 0 1 0 0,0 0-1 0 0,1 0 0 0 0,-1 1 1 0 0,1 0-1 0 0,-1 0 0 0 0,-5 5 1 0 0,-5 4 204 0 0,0 1 0 0 0,-16 17 1 0 0,-4 8 15 0 0,1 2 0 0 0,3 2 0 0 0,1 1 1 0 0,1 1-1 0 0,3 2 0 0 0,2 0 0 0 0,2 2 0 0 0,-23 69 0 0 0,41-97-215 0 0,1 0 0 0 0,1 0 0 0 0,1 0 0 0 0,1 0 0 0 0,2 32 0 0 0,-1-15-47 0 0,1-32-9 0 0,-1-1-1 0 0,1 1 0 0 0,-1 0 0 0 0,1-1 0 0 0,0 1 0 0 0,1-1 0 0 0,-1 0 1 0 0,1 1-1 0 0,0-1 0 0 0,0 0 0 0 0,0 0 0 0 0,6 7 0 0 0,1 1 37 0 0,2-1-1 0 0,17 17 1 0 0,5 3 41 0 0,-28-25-72 0 0,0-1-1 0 0,0-1 0 0 0,0 1 0 0 0,1-1 0 0 0,-1 0 0 0 0,1 0 0 0 0,1 0 0 0 0,-1-1 1 0 0,0 0-1 0 0,1 0 0 0 0,-1-1 0 0 0,1 0 0 0 0,0 0 0 0 0,0 0 0 0 0,0-1 1 0 0,0 0-1 0 0,0-1 0 0 0,0 1 0 0 0,8-2 0 0 0,186-11 189 0 0,-53 5-175 0 0,-112 8-20 0 0,0-2 0 0 0,-1-2 0 0 0,1-1 0 0 0,-1-1 0 0 0,44-14 0 0 0,-33 2-107 0 0,-2-2 0 0 0,1-2-1 0 0,-2-2 1 0 0,73-53 0 0 0,-88 52-398 0 0,10-7-1107 0 0,-12 20-2502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19.54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61 79 440 0 0,'0'-33'3771'0'0,"1"28"-2404"0"0,-1 0 0 0 0,1 0 0 0 0,0 0 0 0 0,7-21 9873 0 0,-4 26-11016 0 0,1 1 0 0 0,-1 0 0 0 0,0 0 1 0 0,0 0-1 0 0,0 0 0 0 0,0 1 0 0 0,0-1 1 0 0,0 1-1 0 0,0 0 0 0 0,-1 0 0 0 0,1 1 1 0 0,-1-1-1 0 0,1 1 0 0 0,-1 0 0 0 0,0 0 1 0 0,0 0-1 0 0,0 0 0 0 0,0 0 1 0 0,-1 0-1 0 0,0 1 0 0 0,5 7 0 0 0,4 9 1862 0 0,-1 1-1 0 0,14 42 0 0 0,-13-32-1426 0 0,8 27-659 0 0,-3 1 0 0 0,-2 1 0 0 0,-3 0 0 0 0,-2 0 0 0 0,-4 1 0 0 0,-1 0 0 0 0,-8 94 0 0 0,0-112 0 0 0,-1-1 0 0 0,-2 1 0 0 0,-21 71 0 0 0,19-89 0 0 0,0 0 0 0 0,-2 0 0 0 0,-1-1 0 0 0,-1 0 0 0 0,-1-1 0 0 0,-1-1 0 0 0,-20 23 0 0 0,32-41-420 0 0,0-1-1 0 0,0 1 1 0 0,-1-1-1 0 0,1 0 1 0 0,-1 0 0 0 0,0 0-1 0 0,0-1 1 0 0,0 1-1 0 0,0-1 1 0 0,0 0 0 0 0,-1 0-1 0 0,1 0 1 0 0,-6 1-1 0 0,7-3-120 0 0,0 1 0 0 0,0-1-1 0 0,0 0 1 0 0,0 0 0 0 0,0 0-1 0 0,0-1 1 0 0,0 1-1 0 0,-1-1 1 0 0,1 0 0 0 0,0 1-1 0 0,0-1 1 0 0,1-1 0 0 0,-1 1-1 0 0,0 0 1 0 0,0-1 0 0 0,0 1-1 0 0,1-1 1 0 0,-1 0-1 0 0,-3-3 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0.3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65 1192 0 0,'1'9'23995'0'0,"30"-19"-21901"0"0,50-8 0 0 0,-43 10-398 0 0,40-13 0 0 0,-65 15-1696 0 0,-7 4 0 0 0,-1 0 0 0 0,0 1 0 0 0,1-1 0 0 0,-1 1 0 0 0,1 0 0 0 0,0 1 0 0 0,-1-1 0 0 0,1 1 0 0 0,-1 0 0 0 0,1 0 0 0 0,0 1 0 0 0,10 2 0 0 0,-2 0 0 0 0,-13-3-122 0 0,-1 0 0 0 0,1 0 0 0 0,-1 0 0 0 0,1 0 0 0 0,-1 1 0 0 0,1-1-1 0 0,-1 0 1 0 0,1 0 0 0 0,-1 1 0 0 0,0-1 0 0 0,1 0 0 0 0,-1 1 0 0 0,1-1 0 0 0,-1 0 0 0 0,0 1 0 0 0,1-1 0 0 0,-1 1 0 0 0,0-1 0 0 0,1 1 0 0 0,-1-1-1 0 0,0 0 1 0 0,0 1 0 0 0,1-1 0 0 0,-1 1 0 0 0,0-1 0 0 0,0 1 0 0 0,0 0 0 0 0,0-1 0 0 0,0 1 0 0 0,0-1 0 0 0,0 1 0 0 0,0-1 0 0 0,0 1 0 0 0,0-1-1 0 0,0 1 1 0 0,0-1 0 0 0,0 1 0 0 0,0-1 0 0 0,0 1 0 0 0,0-1 0 0 0,-1 1 0 0 0,1-1 0 0 0,0 1 0 0 0,0-1 0 0 0,-1 1 0 0 0,1-1 0 0 0,0 1 0 0 0,-1 0-1 0 0,-17 20-8728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0.7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21 1032 0 0,'-2'7'19955'0'0,"5"-4"-19664"0"0,1-1-1 0 0,0 0 1 0 0,0 0-1 0 0,0 0 1 0 0,0 0-1 0 0,0 0 1 0 0,0-1-1 0 0,0 0 1 0 0,0 0-1 0 0,1 0 1 0 0,-1-1-1 0 0,0 1 1 0 0,1-1-1 0 0,-1 0 1 0 0,0 0-1 0 0,1-1 1 0 0,6-1-1 0 0,16-2 2710 0 0,45-14 0 0 0,-46 11-2449 0 0,-13 3-1034 0 0,0 0 1 0 0,0 2-1 0 0,1-1 1 0 0,-1 2-1 0 0,1 0 1 0 0,0 0-1 0 0,-1 2 0 0 0,1-1 1 0 0,0 2-1 0 0,-1 0 1 0 0,0 0-1 0 0,1 1 1 0 0,-1 1-1 0 0,22 9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1.94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143 525 1100 0 0,'11'-15'12779'0'0,"7"-11"-6770"0"0,41-67-1738 0 0,-32 42-3002 0 0,-9 20-803 0 0,-1-2-1 0 0,-1 1 0 0 0,-2-2 1 0 0,-1 0-1 0 0,8-39 1 0 0,-13 41-216 0 0,2-27 611 0 0,-13 48-796 0 0,-2 20 63 0 0,-4 27 90 0 0,-28 186 1071 0 0,-2 21-713 0 0,37-224-512 0 0,-6 46 71 0 0,3 1-1 0 0,5 99 0 0 0,0-79-193 0 0,0-84 51 0 0,-7 2-18 0 0,7-4 26 0 0,-1 1 1 0 0,1-1-1 0 0,-1 1 0 0 0,1-1 1 0 0,-1 0-1 0 0,1 1 1 0 0,-1-1-1 0 0,1 0 0 0 0,-1 1 1 0 0,1-1-1 0 0,-1 0 1 0 0,1 1-1 0 0,-1-1 0 0 0,0 0 1 0 0,1 0-1 0 0,-1 0 1 0 0,1 0-1 0 0,-1 0 1 0 0,0 1-1 0 0,1-1 0 0 0,-1 0 1 0 0,1 0-1 0 0,-1-1 1 0 0,0 1-1 0 0,1 0 0 0 0,-1 0 1 0 0,0 0-1 0 0,0-1 1 0 0,-12 0 37 0 0,1 1 1 0 0,-1-1 0 0 0,0 2 0 0 0,1 0 0 0 0,-1 0 0 0 0,1 1 0 0 0,0 1-1 0 0,-22 7 1 0 0,32-9-22 0 0,-34 4 374 0 0,24-3-375 0 0,-2-4-16 0 0,0 1 0 0 0,1 2 0 0 0,0 3 0 0 0,9-3 0 0 0,8 1 0 0 0,1-1 0 0 0,0 1 0 0 0,0-1 0 0 0,0 0 0 0 0,1 0 0 0 0,-1 0 0 0 0,0-1 0 0 0,0 0 0 0 0,0 0 0 0 0,0 0 0 0 0,1-1 0 0 0,-1 1 0 0 0,10-4 0 0 0,7-1 0 0 0,62-2 0 0 0,-12 1 0 0 0,113-24 0 0 0,-156 25 0 0 0,49-5 0 0 0,-5 2 0 0 0,-53 7 0 0 0,24-5 0 0 0,-44 5-69 0 0,1 1-1 0 0,-1 0 1 0 0,1 0-1 0 0,-1 0 1 0 0,1-1-1 0 0,-1 1 1 0 0,1 0-1 0 0,-1 0 1 0 0,1 0 0 0 0,-1 0-1 0 0,1 0 1 0 0,-1 0-1 0 0,0 0 1 0 0,1 0-1 0 0,-1 0 1 0 0,1 0-1 0 0,-1 0 1 0 0,1 0 0 0 0,-1 1-1 0 0,1-1 1 0 0,-1 0-1 0 0,1 0 1 0 0,-1 0-1 0 0,1 1 1 0 0,-1-1-1 0 0,0 0 1 0 0,1 0-1 0 0,-1 1 1 0 0,0-1 0 0 0,1 0-1 0 0,-1 1 1 0 0,0-1-1 0 0,1 1 1 0 0,-1-1-1 0 0,0 0 1 0 0,1 1-1 0 0,-1-1 1 0 0,0 1 0 0 0,0-1-1 0 0,0 1 1 0 0,0-1-1 0 0,1 0 1 0 0,-1 1-1 0 0,0-1 1 0 0,0 1-1 0 0,0-1 1 0 0,0 1 0 0 0,0-1-1 0 0,0 1 1 0 0,-4 19-4352 0 0,-2-11 2768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2.6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74 8 368 0 0,'-36'18'26711'0'0,"54"-24"-26003"0"0,0 1 0 0 0,0 0 0 0 0,0 1 0 0 0,1 1 0 0 0,0 1 0 0 0,-1 1-1 0 0,31 1 1 0 0,-44 0-706 0 0,0 1 0 0 0,0-1 0 0 0,0 0 0 0 0,0 1 0 0 0,0 0 0 0 0,0 0 0 0 0,0 1 0 0 0,0-1 0 0 0,-1 1 0 0 0,1 0 0 0 0,-1 1-1 0 0,1-1 1 0 0,-1 1 0 0 0,0-1 0 0 0,6 6 0 0 0,-6-3-2 0 0,0-1-1 0 0,0 1 1 0 0,0 0-1 0 0,-1 0 1 0 0,0 0 0 0 0,0 1-1 0 0,0-1 1 0 0,-1 1-1 0 0,0 0 1 0 0,0 0-1 0 0,0 0 1 0 0,0 0-1 0 0,0 11 1 0 0,-2-11 0 0 0,0 0 0 0 0,0 0 0 0 0,-1-1 0 0 0,0 1 0 0 0,0 0 0 0 0,0-1 0 0 0,-1 1 0 0 0,1 0 0 0 0,-2-1 0 0 0,1 0 0 0 0,0 0 0 0 0,-1 0 0 0 0,0 0 0 0 0,0 0 0 0 0,-1 0 0 0 0,1-1 0 0 0,-1 1 0 0 0,-9 7 0 0 0,-1 4 0 0 0,3-4 0 0 0,-2 0 0 0 0,1-1 0 0 0,-2 0 0 0 0,1-1 0 0 0,-2 0 0 0 0,1-2 0 0 0,-1 1 0 0 0,0-2 0 0 0,-1 0 0 0 0,-17 5 0 0 0,-61 30 0 0 0,86-38 0 0 0,6 5 0 0 0,4-7 0 0 0,0 0 0 0 0,0 0 0 0 0,0 0 0 0 0,0-1 0 0 0,0 1 0 0 0,0 0 0 0 0,1-1 0 0 0,-1 1 0 0 0,0-1 0 0 0,1 0 0 0 0,-1 0 0 0 0,1 0 0 0 0,-1 0 0 0 0,1-1 0 0 0,0 1 0 0 0,3 0 0 0 0,59 7 0 0 0,-36-5 0 0 0,194 18 0 0 0,-187-18-2862 0 0,-29-3 1549 0 0,0 1 0 0 0,-1-1 1 0 0,1 1-1 0 0,0 0 0 0 0,-1 1 1 0 0,0-1-1 0 0,13 6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3.6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 4 516 0 0,'-21'-4'9012'0'0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6.7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24 192 0 0,'0'0'2976'0'0,"-5"-13"-363"0"0,6 2-2514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8.35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111 96 236 0 0,'0'0'2118'0'0,"4"-9"-718"0"0,4-9 4861 0 0,-1 12-5046 0 0,1 0 1 0 0,0 0 0 0 0,0 1-1 0 0,0 0 1 0 0,0 1-1 0 0,1 0 1 0 0,-1 0-1 0 0,1 1 1 0 0,0 0 0 0 0,19-4-1 0 0,-16 5-587 0 0,1 0 0 0 0,0 1 0 0 0,0 0 0 0 0,0 1 0 0 0,0 0 0 0 0,0 1 0 0 0,21 5 0 0 0,-24-4-349 0 0,1 2-1 0 0,-1-1 1 0 0,0 1 0 0 0,0 1-1 0 0,13 8 1 0 0,-19-11-237 0 0,-1 0-1 0 0,0 0 1 0 0,0 0 0 0 0,0 1 0 0 0,0-1-1 0 0,0 1 1 0 0,-1 0 0 0 0,1 0 0 0 0,-1 0-1 0 0,1 0 1 0 0,-1 1 0 0 0,0-1 0 0 0,0 0-1 0 0,-1 1 1 0 0,1 0 0 0 0,-1-1 0 0 0,2 8-1 0 0,11 29 69 0 0,-7-24-81 0 0,-6-15-4 0 0,-3-7-1496 0 0,-18-56 523 0 0,18 58 870 0 0,0 0 0 0 0,-1-1 0 0 0,1 1 0 0 0,-1 0 0 0 0,0 0 0 0 0,0 0 0 0 0,0 1 0 0 0,-1-1 0 0 0,1 1 0 0 0,-1-1 0 0 0,0 1 0 0 0,0 1 0 0 0,-6-5 0 0 0,-97-27-234 0 0,100 32 393 0 0,0 0 0 0 0,1 1 0 0 0,-1 0 0 0 0,0 0-1 0 0,0 1 1 0 0,0 0 0 0 0,0 0 0 0 0,0 0-1 0 0,0 1 1 0 0,0 0 0 0 0,1 1 0 0 0,-1-1 0 0 0,0 1-1 0 0,1 1 1 0 0,-1-1 0 0 0,1 1 0 0 0,-6 3-1 0 0,-1 1 250 0 0,1 0-1 0 0,0 1 0 0 0,1 0 0 0 0,0 0 1 0 0,0 1-1 0 0,1 1 0 0 0,-12 13 0 0 0,13-13-228 0 0,0 0-1 0 0,1 1 0 0 0,0 0 0 0 0,1 0 1 0 0,0 1-1 0 0,0 0 0 0 0,2 0 1 0 0,-1 0-1 0 0,2 1 0 0 0,0 0 1 0 0,0 0-1 0 0,1 0 0 0 0,1 0 1 0 0,-2 26-1 0 0,2-12-100 0 0,2 0 0 0 0,0 0 0 0 0,6 32 0 0 0,-5-48 0 0 0,1-1 0 0 0,1 1 0 0 0,0-1 0 0 0,0 0 0 0 0,1 0 0 0 0,0 0 0 0 0,1 0 0 0 0,0-1 0 0 0,8 11 0 0 0,-5-12 0 0 0,0 1 0 0 0,0-2 0 0 0,1 1 0 0 0,0-1 0 0 0,1 0 0 0 0,0-1 0 0 0,0 0 0 0 0,0-1 0 0 0,0 0 0 0 0,15 4 0 0 0,6 2 0 0 0,0-2 0 0 0,46 8 0 0 0,-58-14 0 0 0,0 0 0 0 0,1-2 0 0 0,-1 0 0 0 0,1-1 0 0 0,-1-1 0 0 0,1-1 0 0 0,-1-1 0 0 0,0 0 0 0 0,27-9 0 0 0,32-13-5078 0 0,-60 18-1913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29.52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0 184 156 0 0,'8'-22'20250'0'0,"-4"59"-10448"0"0,-4-17-7243 0 0,-5 50-2559 0 0,2 0 0 0 0,4 0 0 0 0,16 116 0 0 0,-16-178 0 0 0,0 4 0 0 0,1 1 0 0 0,0-1 0 0 0,1 0 0 0 0,0 1 0 0 0,1-1 0 0 0,7 16 0 0 0,-11-28 0 0 0,0 0 0 0 0,0 1 0 0 0,0-1 0 0 0,0 0 0 0 0,1 0 0 0 0,-1 0 0 0 0,0 0 0 0 0,0 1 0 0 0,0-1 0 0 0,0 0 0 0 0,1 0 0 0 0,-1 0 0 0 0,0 0 0 0 0,0 0 0 0 0,0 0 0 0 0,0 0 0 0 0,1 1 0 0 0,-1-1 0 0 0,0 0 0 0 0,0 0 0 0 0,0 0 0 0 0,1 0 0 0 0,-1 0 0 0 0,0 0 0 0 0,0 0 0 0 0,1 0 0 0 0,-1 0 0 0 0,0 0 0 0 0,0 0 0 0 0,0 0 0 0 0,1 0 0 0 0,-1 0 0 0 0,0 0 0 0 0,0-1 0 0 0,0 1 0 0 0,1 0 0 0 0,-1 0 0 0 0,0 0 0 0 0,0 0 0 0 0,0 0 0 0 0,1 0 0 0 0,-1 0 0 0 0,0-1 0 0 0,0 1 0 0 0,0 0 0 0 0,0 0 0 0 0,0 0 0 0 0,1 0 0 0 0,-1-1 0 0 0,0 1 0 0 0,0 0 0 0 0,0 0 0 0 0,0 0 0 0 0,0-1 0 0 0,0 1 0 0 0,7-11 0 0 0,-7 11 0 0 0,4-13 0 0 0,0 0 0 0 0,0 0 0 0 0,-2-1 0 0 0,3-23 0 0 0,-1 4 0 0 0,72-317 0 0 0,-70 334 0 0 0,0-1 0 0 0,1 2 0 0 0,0-1 0 0 0,1 1 0 0 0,1 0 0 0 0,0 1 0 0 0,1 0 0 0 0,1 0 0 0 0,0 1 0 0 0,1 0 0 0 0,1 1 0 0 0,-1 1 0 0 0,2 0 0 0 0,20-13 0 0 0,-22 17 0 0 0,3 2 0 0 0,2 1 0 0 0,-3 2 0 0 0,-12 2 0 0 0,0-1 0 0 0,0 1 0 0 0,0 0 0 0 0,0 0 0 0 0,0 0 0 0 0,0 0 0 0 0,-1 0 0 0 0,1 0 0 0 0,0 1 0 0 0,0-1 0 0 0,0 1 0 0 0,-1-1 0 0 0,1 1 0 0 0,0 0 0 0 0,0 0 0 0 0,-1-1 0 0 0,1 1 0 0 0,-1 0 0 0 0,1 1 0 0 0,-1-1 0 0 0,1 0 0 0 0,-1 0 0 0 0,0 1 0 0 0,1-1 0 0 0,-1 0 0 0 0,0 1 0 0 0,0-1 0 0 0,0 1 0 0 0,0 0 0 0 0,0-1 0 0 0,0 1 0 0 0,0 2 0 0 0,1 1 0 0 0,2 4 0 0 0,0 0 0 0 0,-1 1 0 0 0,0 0 0 0 0,-1 0 0 0 0,0-1 0 0 0,-1 1 0 0 0,1 1 0 0 0,-2-1 0 0 0,0 0 0 0 0,0 0 0 0 0,-3 15 0 0 0,1-6 0 0 0,-2 0 0 0 0,0 0 0 0 0,-2-1 0 0 0,0 1 0 0 0,-8 16 0 0 0,7-25 0 0 0,-27 44 0 0 0,35-54 0 0 0,-1 0 0 0 0,0 0 0 0 0,0 0 0 0 0,0 0 0 0 0,0 0 0 0 0,0 0 0 0 0,0 0 0 0 0,0 1 0 0 0,1-1 0 0 0,-1 0 0 0 0,0 0 0 0 0,0 0 0 0 0,0 0 0 0 0,0 0 0 0 0,0 0 0 0 0,0 0 0 0 0,0 0 0 0 0,0 0 0 0 0,0 0 0 0 0,0 1 0 0 0,0-1 0 0 0,0 0 0 0 0,1 0 0 0 0,-1 0 0 0 0,0 0 0 0 0,0 0 0 0 0,0 0 0 0 0,0 0 0 0 0,0 1 0 0 0,0-1 0 0 0,0 0 0 0 0,0 0 0 0 0,0 0 0 0 0,0 0 0 0 0,0 0 0 0 0,0 0 0 0 0,0 0 0 0 0,0 1 0 0 0,0-1 0 0 0,-1 0 0 0 0,1 0 0 0 0,0 0 0 0 0,0 0 0 0 0,0 0 0 0 0,0 0 0 0 0,0 0 0 0 0,0 0 0 0 0,0 1 0 0 0,0-1 0 0 0,0 0 0 0 0,0 0 0 0 0,0 0 0 0 0,0 0 0 0 0,-1 0 0 0 0,1 0 0 0 0,0 0 0 0 0,0 0 0 0 0,0 0 0 0 0,0 0 0 0 0,0 0 0 0 0,0 0 0 0 0,-1 0 0 0 0,59-29 0 0 0,-50 24 0 0 0,1 0 0 0 0,-1 0 0 0 0,1 1 0 0 0,0 0 0 0 0,0 1 0 0 0,0 0 0 0 0,1 1 0 0 0,-1-1 0 0 0,1 2 0 0 0,-1-1 0 0 0,1 2 0 0 0,0-1 0 0 0,-1 1 0 0 0,14 2 0 0 0,-18-2-1 0 0,-1 1 0 0 0,0-1 1 0 0,1 1-1 0 0,-1 1 0 0 0,0-1 0 0 0,0 0 0 0 0,0 1 1 0 0,0 0-1 0 0,0 0 0 0 0,0 0 0 0 0,0 1 0 0 0,0-1 0 0 0,-1 1 1 0 0,1 0-1 0 0,-1 0 0 0 0,0 0 0 0 0,0 0 0 0 0,0 0 1 0 0,0 1-1 0 0,2 5 0 0 0,1 1-1 0 0,0 1 0 0 0,-1 0 0 0 0,0 0 1 0 0,-1 0-1 0 0,4 17 0 0 0,-8-28 2 0 0,4 13 2 0 0,0 0 1 0 0,-2 0-1 0 0,1 0 0 0 0,-2 0 1 0 0,1 1-1 0 0,-2-1 0 0 0,0 0 1 0 0,-1 1-1 0 0,0-1 0 0 0,-1 0 1 0 0,-3 15-1 0 0,1-19-213 0 0,0 0 1 0 0,0 0-1 0 0,-1 0 1 0 0,0-1-1 0 0,0 0 1 0 0,-1 0-1 0 0,0-1 1 0 0,0 1-1 0 0,-1-1 1 0 0,0 0-1 0 0,0-1 1 0 0,-1 0-1 0 0,1 0 1 0 0,-1-1-1 0 0,-1 0 1 0 0,1 0-1 0 0,-1-1 1 0 0,0 0-1 0 0,0 0 1 0 0,0-1-1 0 0,0 0 1 0 0,-1-1-1 0 0,1 0 1 0 0,-1 0-1 0 0,0-1 1 0 0,1-1-1 0 0,-1 1 1 0 0,0-1-1 0 0,1-1 1 0 0,-19-3-1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30.4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 0 216 0 0,'-4'8'32533'0'0,"10"-4"-32528"0"0,9 5 13 0 0,8-1-23 0 0,-13-4 5 0 0,0-4 0 0 0,4-2 0 0 0,-3-1 0 0 0,-2-2 0 0 0,-9-4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15.92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186 235 1824 0 0,'-27'-22'15874'0'0,"26"11"-13786"0"0,1 10-2056 0 0,0 0-1 0 0,0 0 1 0 0,0 0 0 0 0,0 0-1 0 0,0 0 1 0 0,0 0-1 0 0,0 0 1 0 0,0 0-1 0 0,0 0 1 0 0,-1 0 0 0 0,1 0-1 0 0,0 0 1 0 0,-1 0-1 0 0,1 1 1 0 0,0-1-1 0 0,-1 0 1 0 0,0 0-1 0 0,1 0 1 0 0,-1 0 0 0 0,1 1-1 0 0,-1-1 1 0 0,0 0-1 0 0,0 0 1 0 0,-4-12 340 0 0,4-20-328 0 0,1 26-14 0 0,0-5-21 0 0,-1 9-5 0 0,0 0-1 0 0,1 0 1 0 0,0 0-1 0 0,0-1 1 0 0,0 1 0 0 0,0 0-1 0 0,0-1 1 0 0,1 1 0 0 0,-1 0-1 0 0,1 0 1 0 0,0 0 0 0 0,0 0-1 0 0,3-6 1 0 0,-1 9 19 0 0,1-1-1 0 0,0 0 1 0 0,0 1 0 0 0,0 0 0 0 0,1 0 0 0 0,-1 0-1 0 0,0 0 1 0 0,0 1 0 0 0,0-1 0 0 0,-1 1-1 0 0,1 0 1 0 0,0 0 0 0 0,5 3 0 0 0,-3-1-24 0 0,-1 0 0 0 0,0 1 1 0 0,0 0-1 0 0,0 0 0 0 0,-1 0 0 0 0,1 1 1 0 0,-1-1-1 0 0,0 1 0 0 0,0 0 1 0 0,-1 0-1 0 0,5 9 0 0 0,-6-8 3 0 0,0 0 1 0 0,0 0-1 0 0,0 0 0 0 0,-1 0 1 0 0,0 1-1 0 0,-1-1 0 0 0,1 10 1 0 0,-1-3 12 0 0,-1-1 0 0 0,0 1 1 0 0,0-1-1 0 0,-1 0 1 0 0,-1 1-1 0 0,0-1 1 0 0,-6 14-1 0 0,7-21-6 0 0,-1 0 1 0 0,1 0-1 0 0,-1 0 0 0 0,0 0 1 0 0,-1 0-1 0 0,1-1 1 0 0,-1 0-1 0 0,0 0 0 0 0,0 0 1 0 0,0 0-1 0 0,0 0 0 0 0,-1-1 1 0 0,0 0-1 0 0,0 0 1 0 0,0 0-1 0 0,0 0 0 0 0,0-1 1 0 0,-8 3-1 0 0,8-4-1 0 0,0 1 0 0 0,0-1-1 0 0,0 0 1 0 0,0 0 0 0 0,0 0 0 0 0,0-1 0 0 0,-1 0-1 0 0,1 0 1 0 0,0 0 0 0 0,0-1 0 0 0,0 0 0 0 0,-1 0-1 0 0,1 0 1 0 0,0-1 0 0 0,0 1 0 0 0,0-1 0 0 0,1 0-1 0 0,-1-1 1 0 0,0 1 0 0 0,1-1 0 0 0,0 0 0 0 0,-1 0-1 0 0,1 0 1 0 0,0-1 0 0 0,1 1 0 0 0,-1-1 0 0 0,0 0-1 0 0,1 0 1 0 0,-5-8 0 0 0,3 0-4 0 0,0 1 0 0 0,0-1 0 0 0,2 0 0 0 0,-1 0 1 0 0,2-1-1 0 0,-2-14 0 0 0,1-44 3 0 0,3 68-6 0 0,1 0 0 0 0,-1 0 1 0 0,1 0-1 0 0,0 0 0 0 0,0 0 0 0 0,1 0 1 0 0,-1 1-1 0 0,0-1 0 0 0,1 0 0 0 0,0 1 1 0 0,0-1-1 0 0,-1 1 0 0 0,5-4 0 0 0,35-32 24 0 0,-33 31-23 0 0,-4 4-3 0 0,-1 1-1 0 0,1 0 1 0 0,-1 0 0 0 0,1 0-1 0 0,0 0 1 0 0,0 1 0 0 0,0-1-1 0 0,0 1 1 0 0,0 0 0 0 0,0 0-1 0 0,5 0 1 0 0,50-1-24 0 0,-40 2 22 0 0,-18 1 4 0 0,1-1 1 0 0,-1 1-1 0 0,0-1 1 0 0,0 1-1 0 0,0-1 1 0 0,0 1-1 0 0,0 0 1 0 0,0-1-1 0 0,0 1 0 0 0,0 0 1 0 0,-1 0-1 0 0,1 0 1 0 0,0 0-1 0 0,0 0 1 0 0,-1 0-1 0 0,1 0 1 0 0,0 0-1 0 0,-1 0 0 0 0,1 0 1 0 0,-1 0-1 0 0,0 0 1 0 0,1 0-1 0 0,-1 0 1 0 0,0 1-1 0 0,0-1 1 0 0,1 2-1 0 0,3 32 56 0 0,-4-29-31 0 0,1 2 6 0 0,-1 0 0 0 0,-1 0 0 0 0,1 1-1 0 0,-2-1 1 0 0,-2 11 0 0 0,2-13-21 0 0,0-1 1 0 0,0 0-1 0 0,-1 0 0 0 0,0 0 0 0 0,-6 8 0 0 0,-2 1 69 0 0,-1 1 0 0 0,0-1 1 0 0,-16 13-1 0 0,25-24-43 0 0,0 0-1 0 0,0-1 1 0 0,-1 1 0 0 0,1-1-1 0 0,-1 0 1 0 0,1 0 0 0 0,-1 0 0 0 0,0 0-1 0 0,1 0 1 0 0,-1-1 0 0 0,0 0 0 0 0,0 0-1 0 0,0 0 1 0 0,0 0 0 0 0,-1 0-1 0 0,1-1 1 0 0,0 0 0 0 0,0 0 0 0 0,0 0-1 0 0,-7-1 1 0 0,10 0-21 0 0,0 0 0 0 0,0 1-1 0 0,0-1 1 0 0,0 0 0 0 0,0 0-1 0 0,0 0 1 0 0,0 0 0 0 0,0 0-1 0 0,0 0 1 0 0,0 0 0 0 0,1 0 0 0 0,-1 0-1 0 0,0 0 1 0 0,1 0 0 0 0,-1 0-1 0 0,1-1 1 0 0,-1 1 0 0 0,1 0 0 0 0,0 0-1 0 0,0-1 1 0 0,-1 1 0 0 0,1 0-1 0 0,0-3 1 0 0,0-36 133 0 0,0 28-95 0 0,0-9-17 0 0,-1 6-25 0 0,1 1 0 0 0,1 0 0 0 0,4-23 0 0 0,-4 33-16 0 0,0 0 1 0 0,0 0 0 0 0,1 0-1 0 0,-1 0 1 0 0,1 0 0 0 0,0 0-1 0 0,0 0 1 0 0,1 1 0 0 0,-1-1-1 0 0,1 1 1 0 0,0-1 0 0 0,0 1-1 0 0,0 0 1 0 0,0 0 0 0 0,0 0 0 0 0,5-2-1 0 0,-2 0-25 0 0,0 1-1 0 0,0-1 1 0 0,1 1-1 0 0,0 1 1 0 0,0-1 0 0 0,0 1-1 0 0,0 0 1 0 0,0 1-1 0 0,1 0 1 0 0,-1 0-1 0 0,1 1 1 0 0,-1-1 0 0 0,9 1-1 0 0,-14 2 26 0 0,-1-1 0 0 0,1 1-1 0 0,-1 0 1 0 0,0 0 0 0 0,1-1-1 0 0,-1 1 1 0 0,0 0 0 0 0,0 0 0 0 0,1 0-1 0 0,-1 1 1 0 0,0-1 0 0 0,0 0 0 0 0,0 0-1 0 0,-1 1 1 0 0,1-1 0 0 0,0 0-1 0 0,0 1 1 0 0,-1-1 0 0 0,2 2 0 0 0,15 39-22 0 0,-12-28 21 0 0,-3-11 5 0 0,0 1-1 0 0,0 0 1 0 0,-1 0 0 0 0,1 0-1 0 0,-1 0 1 0 0,0 0 0 0 0,-1 0-1 0 0,1 0 1 0 0,-1 1 0 0 0,1-1-1 0 0,-1 0 1 0 0,-1 0 0 0 0,1 1-1 0 0,-1-1 1 0 0,1 0 0 0 0,-1 0-1 0 0,0 0 1 0 0,0 0 0 0 0,-1 0-1 0 0,1 0 1 0 0,-1 0 0 0 0,0 0-1 0 0,0-1 1 0 0,-1 1 0 0 0,1-1-1 0 0,0 1 1 0 0,-1-1 0 0 0,0 0-1 0 0,0 0 1 0 0,0 0 0 0 0,0 0-1 0 0,-1-1 1 0 0,1 1 0 0 0,-1-1-1 0 0,-5 3 1 0 0,6-3 16 0 0,-1 0-1 0 0,0 0 0 0 0,1-1 1 0 0,-1 1-1 0 0,0-1 1 0 0,0 0-1 0 0,0 0 1 0 0,0-1-1 0 0,0 1 0 0 0,-1-1 1 0 0,1 0-1 0 0,0 0 1 0 0,0 0-1 0 0,0 0 0 0 0,0-1 1 0 0,0 0-1 0 0,0 1 1 0 0,-7-4-1 0 0,8 3-14 0 0,1-1-1 0 0,-1 1 0 0 0,1-1 1 0 0,-1 0-1 0 0,1 1 1 0 0,0-1-1 0 0,-1-1 1 0 0,1 1-1 0 0,0 0 0 0 0,0 0 1 0 0,1-1-1 0 0,-1 1 1 0 0,0-1-1 0 0,1 1 1 0 0,0-1-1 0 0,-1 0 0 0 0,1 0 1 0 0,0 1-1 0 0,1-1 1 0 0,-1 0-1 0 0,0 0 0 0 0,1 0 1 0 0,-1 0-1 0 0,1 0 1 0 0,0-5-1 0 0,0 2 3 0 0,0 0-1 0 0,0 0 1 0 0,1 0-1 0 0,0 0 1 0 0,0 0-1 0 0,0 1 1 0 0,1-1 0 0 0,-1 0-1 0 0,1 1 1 0 0,1-1-1 0 0,-1 1 1 0 0,1 0-1 0 0,0 0 1 0 0,0 0-1 0 0,0 0 1 0 0,1 0-1 0 0,0 1 1 0 0,0-1 0 0 0,0 1-1 0 0,0 0 1 0 0,8-5-1 0 0,-2 0-24 0 0,1 1 0 0 0,0 0 0 0 0,19-10-1 0 0,-24 15-14 0 0,1 0-1 0 0,-1 1 0 0 0,1 0 1 0 0,0 0-1 0 0,0 0 0 0 0,0 1 1 0 0,0 0-1 0 0,13 1 0 0 0,-18 0 32 0 0,-1 0 0 0 0,0 1 0 0 0,0 0 0 0 0,1-1 0 0 0,-1 1 0 0 0,0 0-1 0 0,0-1 1 0 0,0 1 0 0 0,0 0 0 0 0,0 0 0 0 0,0 0 0 0 0,0 0 0 0 0,0 0 0 0 0,0 0 0 0 0,0 0 0 0 0,0 1 0 0 0,-1-1-1 0 0,1 0 1 0 0,0 0 0 0 0,-1 0 0 0 0,1 1 0 0 0,-1-1 0 0 0,0 0 0 0 0,1 1 0 0 0,-1-1 0 0 0,0 2 0 0 0,7 42-20 0 0,-6-41 25 0 0,0 6 42 0 0,0 1 0 0 0,-1 0 0 0 0,0 0-1 0 0,-1 0 1 0 0,-3 18 0 0 0,3-24-10 0 0,-1 1 0 0 0,0-1 0 0 0,0 0 0 0 0,0 0-1 0 0,0 0 1 0 0,-1 0 0 0 0,0 0 0 0 0,0 0 0 0 0,-1-1-1 0 0,1 0 1 0 0,-1 1 0 0 0,-8 6 0 0 0,1-2 13 0 0,0 1 1 0 0,-1-2 0 0 0,-19 11-1 0 0,28-17-36 0 0,-1 0 0 0 0,0 0 0 0 0,0 0 0 0 0,0-1 0 0 0,-1 0 0 0 0,1 0 0 0 0,0 0 0 0 0,0 0 0 0 0,-1-1 0 0 0,1 1 0 0 0,0-1 0 0 0,0 0-1 0 0,-1-1 1 0 0,1 1 0 0 0,0-1 0 0 0,-7-1 0 0 0,9 1-1 0 0,0 0 0 0 0,0-1 0 0 0,0 1 0 0 0,0 0 0 0 0,0-1 0 0 0,0 1 0 0 0,1-1 0 0 0,-1 1 1 0 0,0-1-1 0 0,1 0 0 0 0,0 0 0 0 0,-1 1 0 0 0,1-1 0 0 0,0 0 0 0 0,0 0 0 0 0,0 0 0 0 0,0-1 0 0 0,0 1 0 0 0,1 0 0 0 0,-1 0 0 0 0,1 0 0 0 0,-1-3 0 0 0,-1-7 7 0 0,1 0 1 0 0,0-22-1 0 0,1 28-23 0 0,0 1 9 0 0,1 0 0 0 0,0 1-1 0 0,0-1 1 0 0,0 1-1 0 0,1-1 1 0 0,0 1 0 0 0,0-1-1 0 0,0 1 1 0 0,0 0 0 0 0,1 0-1 0 0,-1 0 1 0 0,1 0 0 0 0,3-3-1 0 0,49-50-51 0 0,-38 42 13 0 0,-14 11 20 0 0,0 1 0 0 0,1 0 0 0 0,-1-1 0 0 0,1 1 0 0 0,0 0 1 0 0,0 1-1 0 0,0-1 0 0 0,0 1 0 0 0,1 0 0 0 0,-1 0 0 0 0,0 0 0 0 0,1 0 0 0 0,0 1 0 0 0,-1 0 0 0 0,1 0 0 0 0,0 0 0 0 0,0 1 0 0 0,7-1 0 0 0,-11 2 15 0 0,1 0 1 0 0,-1 0-1 0 0,0 0 0 0 0,1 0 0 0 0,-1 0 0 0 0,0 0 1 0 0,0 0-1 0 0,0 0 0 0 0,0 1 0 0 0,0-1 0 0 0,0 0 1 0 0,0 1-1 0 0,0-1 0 0 0,-1 0 0 0 0,1 1 0 0 0,0-1 1 0 0,-1 1-1 0 0,1 0 0 0 0,-1-1 0 0 0,0 1 0 0 0,1-1 0 0 0,-1 1 1 0 0,0 1-1 0 0,4 40-5 0 0,-4-39-23 0 0,-1 1 1 0 0,1-1 0 0 0,0 1 0 0 0,-1-1 0 0 0,0 1 0 0 0,0-1-1 0 0,0 0 1 0 0,-1 1 0 0 0,1-1 0 0 0,-1 0 0 0 0,0 0 0 0 0,0 0-1 0 0,-1 0 1 0 0,1-1 0 0 0,-1 1 0 0 0,0 0 0 0 0,0-1 0 0 0,0 0-1 0 0,0 0 1 0 0,-1 0 0 0 0,1 0 0 0 0,-1 0 0 0 0,0-1 0 0 0,1 0-1 0 0,-1 1 1 0 0,-5 1 0 0 0,3-2-971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31.5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6 705 1080 0 0,'-6'-5'22123'0'0,"10"-17"-17889"0"0,8-11-6935 0 0,-5 16 5148 0 0,174-346 107 0 0,-147 295-2285 0 0,17-29 202 0 0,-43 85-261 0 0,0 2-1 0 0,1-1 0 0 0,1 1 0 0 0,-1 0 0 0 0,1 1 0 0 0,21-15 0 0 0,-29 23 3 0 0,13-10 402 0 0,-9 9-614 0 0,-1 18 0 0 0,-5-1 0 0 0,0 2 0 0 0,-1-3 0 0 0,1-1 0 0 0,1 2 0 0 0,-1 0 0 0 0,2 0 0 0 0,0 0 0 0 0,1 0 0 0 0,1-1 0 0 0,0 1 0 0 0,9 21 0 0 0,7 21 0 0 0,-11-21 0 0 0,15 60 0 0 0,54 138 0 0 0,-73-222 0 0 0,0-3 0 0 0,-1-4-15 0 0,-4-4-294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31.9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1 752 0 0,'0'0'18176'0'0,"5"2"-17030"0"0,9 5 385 0 0,0-2 0 0 0,1 0 0 0 0,21 5 0 0 0,50 5 719 0 0,-62-11-2279 0 0,10-2-3432 0 0,-8-1-1943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33.21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12 800 0 0,'-11'-11'31853'0'0,"22"100"-31786"0"0,-2 132 1 0 0,-3-36-89 0 0,-6-156 21 0 0,1-15 0 0 0,0 0 0 0 0,1 0 0 0 0,0 0 0 0 0,1 0 0 0 0,8 23 0 0 0,-8-26 0 0 0,-3-11 0 0 0,0 0 0 0 0,1 0 0 0 0,-1 0 0 0 0,0-1 0 0 0,0 1 0 0 0,0 0 0 0 0,0 0 0 0 0,0 0 0 0 0,0 0 0 0 0,0 0 0 0 0,0 0 0 0 0,0 0 0 0 0,0 0 0 0 0,0 0 0 0 0,0 0 0 0 0,0 0 0 0 0,0-1 0 0 0,1 1 0 0 0,-1 0 0 0 0,0 0 0 0 0,0 0 0 0 0,0 0 0 0 0,0 0 0 0 0,0 0 0 0 0,0 0 0 0 0,0 0 0 0 0,0 0 0 0 0,1 0 0 0 0,-1 0 0 0 0,0 0 0 0 0,0 0 0 0 0,0 0 0 0 0,0 0 0 0 0,0 0 0 0 0,0 0 0 0 0,0 0 0 0 0,0 0 0 0 0,1 0 0 0 0,-1 0 0 0 0,0 0 0 0 0,0 0 0 0 0,0 0 0 0 0,0 1 0 0 0,0-1 0 0 0,0 0 0 0 0,0 0 0 0 0,0 0 0 0 0,0 0 0 0 0,0 0 0 0 0,1 0 0 0 0,-1 0 0 0 0,0 0 0 0 0,0 0 0 0 0,0 0 0 0 0,0 0 0 0 0,0 1 0 0 0,0-1 0 0 0,0 0 0 0 0,0 0 0 0 0,0 0 0 0 0,10-31 0 0 0,-12 24 0 0 0,0 3 0 0 0,5-47-157 0 0,-1 4-502 0 0,2-1 0 0 0,11-52 0 0 0,-8 66 66 0 0,2-1 1 0 0,22-56-1 0 0,-27 80 552 0 0,1 1 0 0 0,0 0 0 0 0,1 0 0 0 0,0 1 0 0 0,0 0 0 0 0,1 0 0 0 0,0 1 0 0 0,1-1 1 0 0,0 1-1 0 0,0 1 0 0 0,1 0 0 0 0,0 0 0 0 0,9-6 0 0 0,-9 8 78 0 0,0 0 0 0 0,0 0 0 0 0,0 0 0 0 0,1 1 1 0 0,-1 1-1 0 0,1-1 0 0 0,0 2 0 0 0,0-1 0 0 0,0 1 0 0 0,0 1 0 0 0,0 0 1 0 0,14 0-1 0 0,-20 1-26 0 0,0 1 0 0 0,0-1 1 0 0,0 1-1 0 0,0-1 0 0 0,0 1 0 0 0,0 1 1 0 0,0-1-1 0 0,-1 0 0 0 0,1 1 1 0 0,0 0-1 0 0,-1 0 0 0 0,0 0 0 0 0,1 0 1 0 0,-1 1-1 0 0,0-1 0 0 0,0 1 1 0 0,0 0-1 0 0,0 0 0 0 0,-1 0 0 0 0,1 0 1 0 0,-1 0-1 0 0,0 0 0 0 0,0 1 1 0 0,0-1-1 0 0,0 1 0 0 0,-1 0 1 0 0,1-1-1 0 0,-1 1 0 0 0,1 4 0 0 0,-1-1 43 0 0,0 0-1 0 0,-1-1 0 0 0,0 1 0 0 0,0-1 0 0 0,0 1 0 0 0,-1 0 0 0 0,0-1 0 0 0,0 1 0 0 0,0-1 1 0 0,-1 1-1 0 0,0-1 0 0 0,-1 0 0 0 0,1 0 0 0 0,-1 0 0 0 0,0 0 0 0 0,-1 0 0 0 0,-4 5 0 0 0,-61 74 451 0 0,36-49-319 0 0,32-35-180 0 0,-4 7 217 0 0,16-13-214 0 0,0 0 1 0 0,1 0-1 0 0,0 1 0 0 0,0 0 1 0 0,0 1-1 0 0,0 1 0 0 0,21-2 1 0 0,-14 1 23 0 0,-13 2-38 0 0,1 1 0 0 0,-1-1-1 0 0,0 2 1 0 0,1-1 0 0 0,-1 0-1 0 0,0 1 1 0 0,0 1 0 0 0,1-1 0 0 0,-1 1-1 0 0,0 0 1 0 0,0 0 0 0 0,-1 0-1 0 0,1 1 1 0 0,0 0 0 0 0,8 6 0 0 0,-1 4-12 0 0,-1 0 0 0 0,0 0 1 0 0,-1 2-1 0 0,-1-1 0 0 0,0 1 1 0 0,13 27-1 0 0,-21-37 55 0 0,-1 0-1 0 0,1 0 1 0 0,-1 0 0 0 0,0 0-1 0 0,0 0 1 0 0,-1 1 0 0 0,0-1-1 0 0,1 0 1 0 0,-2 0 0 0 0,1 1-1 0 0,-1-1 1 0 0,0 0 0 0 0,0 0-1 0 0,0 0 1 0 0,0 0 0 0 0,-1 0-1 0 0,0 0 1 0 0,0 0 0 0 0,-1 0-1 0 0,1-1 1 0 0,-1 1-1 0 0,0-1 1 0 0,0 1 0 0 0,-1-1-1 0 0,-6 6 1 0 0,4-3 32 0 0,-1 0 0 0 0,0-1 0 0 0,-1 1-1 0 0,0-2 1 0 0,0 1 0 0 0,0-1 0 0 0,0 0 0 0 0,-1-1 0 0 0,1 0 0 0 0,-1 0-1 0 0,-1-1 1 0 0,1 0 0 0 0,-11 1 0 0 0,-27-3-2880 0 0,18-5-5071 0 0,-52-13 1 0 0,60 12 5512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35.48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2 1536 0 0,'-15'2'28545'0'0,"22"-3"-27476"0"0,57-2 548 0 0,-24 4-1617 0 0,56 9 0 0 0,-73-7 0 0 0,1-1 0 0 0,41-1 0 0 0,-49-2 0 0 0,49 3 0 0 0,-55 0 0 0 0,-4 3-226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35.9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0 548 0 0,'-3'4'24286'0'0,"22"1"-21531"0"0,35 6 2423 0 0,27-12-5178 0 0,-40 0 0 0 0,2-2 0 0 0,-38 2 0 0 0,-1 1 0 0 0,1 0 0 0 0,-1 0 0 0 0,1 0 0 0 0,-1 1 0 0 0,0 0 0 0 0,1-1 0 0 0,-1 1 0 0 0,0 1 0 0 0,0-1 0 0 0,1 1 0 0 0,-1 0 0 0 0,7 4 0 0 0,-8-5-150 0 0,6 3-3856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40.3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157 489 436 0 0,'10'-12'9577'0'0,"5"-5"-3639"0"0,-4 6-4161 0 0,1-2 0 0 0,-2 0-1 0 0,0 0 1 0 0,16-27 0 0 0,75-189 3313 0 0,-51 107-3920 0 0,-49 120-1070 0 0,6-14 825 0 0,-61 195-684 0 0,-14 103 165 0 0,-10 22-406 0 0,76-293 0 0 0,1 2 0 0 0,-3 0 0 0 0,2 0 0 0 0,-2-4 0 0 0,-2 1 0 0 0,1 0 0 0 0,-2 3 0 0 0,-1-2 0 0 0,1-2 0 0 0,0 0 0 0 0,-1-1 0 0 0,2-2 0 0 0,-2 0 0 0 0,-3-5 0 0 0,-2-2 0 0 0,0-3 0 0 0,3-2 0 0 0,-1 0 0 0 0,0 0 0 0 0,2 2 0 0 0,-2-1 0 0 0,0 0 0 0 0,2 1 0 0 0,-2 1 0 0 0,1 0 0 0 0,10 3 0 0 0,0 0 0 0 0,0 0 0 0 0,-1 0 0 0 0,1 0 0 0 0,0 0 0 0 0,0 0 0 0 0,0 0 0 0 0,0 0 0 0 0,0 0 0 0 0,0 0 0 0 0,0 0 0 0 0,-1 1 0 0 0,1-1 0 0 0,0 0 0 0 0,0 0 0 0 0,0 0 0 0 0,0 0 0 0 0,0-1 0 0 0,0 1 0 0 0,-1 0 0 0 0,1 0 0 0 0,0 0 0 0 0,0 0 0 0 0,0 0 0 0 0,0 0 0 0 0,0 0 0 0 0,0 0 0 0 0,0 0 0 0 0,0 0 0 0 0,-1 0 0 0 0,1 0 0 0 0,0 0 0 0 0,0 0 0 0 0,0 0 0 0 0,0 0 0 0 0,0-1 0 0 0,0 1 0 0 0,0 0 0 0 0,0 0 0 0 0,0 0 0 0 0,0 0 0 0 0,0 0 0 0 0,0 0 0 0 0,0 0 0 0 0,0-1 0 0 0,-1 1 0 0 0,1 0 0 0 0,0 0 0 0 0,0 0 0 0 0,0 0 0 0 0,0 0 0 0 0,0 0 0 0 0,0 0 0 0 0,0-1 0 0 0,0 1 0 0 0,0 0 0 0 0,1 0 0 0 0,-1 0 0 0 0,0 0 0 0 0,0 0 0 0 0,0 0 0 0 0,0 0 0 0 0,0-1 0 0 0,0 1 0 0 0,0 0 0 0 0,0 0 0 0 0,0 0 0 0 0,21-4 0 0 0,43 8 0 0 0,133 0 0 0 0,27-2 0 0 0,-210-3 0 0 0,1-1 0 0 0,2 1-2828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41.2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92 89 16 0 0,'-8'-3'17235'0'0,"13"-4"-16346"0"0,1 0 1 0 0,0 0-1 0 0,0 1 1 0 0,1 0-1 0 0,-1 1 1 0 0,1-1-1 0 0,1 1 1 0 0,13-7-1 0 0,-14 8-254 0 0,0 0 0 0 0,0 1 0 0 0,0 0 0 0 0,0 0 0 0 0,1 1 0 0 0,14-3 0 0 0,-20 5-554 0 0,0 0 0 0 0,0-1 0 0 0,0 1 0 0 0,0 0 0 0 0,0 0 0 0 0,0 1-1 0 0,0-1 1 0 0,0 0 0 0 0,0 1 0 0 0,0-1 0 0 0,0 1 0 0 0,0-1 0 0 0,0 1 0 0 0,-1 0 0 0 0,1 0 0 0 0,0 0 0 0 0,0 0-1 0 0,-1 0 1 0 0,1 0 0 0 0,-1 1 0 0 0,1-1 0 0 0,-1 0 0 0 0,1 1 0 0 0,-1-1 0 0 0,0 1 0 0 0,0 0 0 0 0,1-1 0 0 0,-1 1 0 0 0,-1 0-1 0 0,1 0 1 0 0,1 2 0 0 0,5 10 66 0 0,-6-11-122 0 0,1 0 1 0 0,-1 0-1 0 0,0 1 1 0 0,0-1-1 0 0,0 0 0 0 0,0 1 1 0 0,0-1-1 0 0,-1 0 0 0 0,1 1 1 0 0,-1-1-1 0 0,0 1 1 0 0,-1 3-1 0 0,1 5-25 0 0,-1 0 0 0 0,0 0 0 0 0,0 0 0 0 0,-2 0 0 0 0,1 0 0 0 0,-2 0 0 0 0,1-1 0 0 0,-2 1 0 0 0,1-1 0 0 0,-12 18 0 0 0,1-4 0 0 0,-2-1 0 0 0,-1-1 0 0 0,-28 29 0 0 0,25-31-4 0 0,-1-2 0 0 0,-1-1 0 0 0,0-1 0 0 0,-40 22 0 0 0,61-38-99 0 0,52-8-783 0 0,-41 5 888 0 0,-1 0-1 0 0,1 1 0 0 0,-1 0 0 0 0,1 1 1 0 0,-1-1-1 0 0,1 2 0 0 0,0-1 1 0 0,16 4-1 0 0,70 24 14 0 0,-69-20-11 0 0,46 11-1 0 0,-30-11-1831 0 0,56 19 1 0 0,-54-18-2296 0 0,-29-9-521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45.5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56 656 0 0,'-12'3'18956'0'0,"11"-5"-18990"0"0,-6-32 5175 0 0,11 21-5315 0 0,-3 11 429 0 0,-1 1-243 0 0,1 1-1 0 0,-1-1 1 0 0,1 1-1 0 0,0-1 1 0 0,-1 0-1 0 0,1 1 1 0 0,0-1-1 0 0,-1 1 1 0 0,1 0-1 0 0,0-1 1 0 0,0 1-1 0 0,-1-1 1 0 0,1 1-1 0 0,0 0 1 0 0,0 0-1 0 0,0-1 1 0 0,-1 1 0 0 0,1 0-1 0 0,0 0 1 0 0,0 0-1 0 0,0 0 1 0 0,0 0-1 0 0,-1 0 1 0 0,1 0-1 0 0,1 1 1 0 0,12 16 297 0 0,-14-15-16 0 0,-1 1-140 0 0,-2 5-53 0 0,-1 0 0 0 0,0-1 1 0 0,0 0-1 0 0,-1 1 0 0 0,0-2 0 0 0,0 1 1 0 0,-1-1-1 0 0,1 0 0 0 0,-13 10 0 0 0,17-15-318 0 0,4-24-8924 0 0,12 5 6461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46.6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262 456 216 0 0,'-16'-1'9364'0'0,"10"-1"-8814"0"0,0 1 0 0 0,0-1 0 0 0,0-1 1 0 0,1 1-1 0 0,-1-1 0 0 0,1 0 1 0 0,-1 0-1 0 0,1 0 0 0 0,0-1 1 0 0,0 0-1 0 0,1 0 0 0 0,-1 0 1 0 0,1 0-1 0 0,0-1 0 0 0,0 0 1 0 0,0 0-1 0 0,1 0 0 0 0,-1 0 1 0 0,-2-8-1 0 0,-1 1-199 0 0,1-1 1 0 0,1 0-1 0 0,1 0 1 0 0,0 0-1 0 0,0-1 0 0 0,1 1 1 0 0,1-1-1 0 0,0 0 1 0 0,1 0-1 0 0,1 0 1 0 0,1-22-1 0 0,0 24-233 0 0,0-1 0 0 0,1 1 0 0 0,1-1 0 0 0,0 1 0 0 0,5-14 1 0 0,-6 20-98 0 0,1 1 0 0 0,0 0 1 0 0,0-1-1 0 0,1 1 1 0 0,0 1-1 0 0,-1-1 1 0 0,1 0-1 0 0,1 1 1 0 0,-1 0-1 0 0,1 0 1 0 0,0 0-1 0 0,0 1 1 0 0,5-4-1 0 0,-2 3-12 0 0,-3 0-4 0 0,0 0 0 0 0,1 0 0 0 0,0 1 0 0 0,0 0 0 0 0,0 0 0 0 0,0 1 0 0 0,0 0 1 0 0,0 0-1 0 0,1 0 0 0 0,-1 1 0 0 0,1 0 0 0 0,-1 0 0 0 0,1 0 0 0 0,9 1 0 0 0,-13 0-6 0 0,0 0 0 0 0,-1 1 0 0 0,1-1 0 0 0,-1 1 0 0 0,1-1 0 0 0,-1 1-1 0 0,1 0 1 0 0,-1 0 0 0 0,0 0 0 0 0,1 0 0 0 0,-1 0 0 0 0,0 1 0 0 0,0-1 0 0 0,0 1 0 0 0,0-1 0 0 0,0 1 0 0 0,0 0 0 0 0,0 0-1 0 0,0 0 1 0 0,-1 0 0 0 0,3 3 0 0 0,3 5-4 0 0,-6-8 17 0 0,1 1-1 0 0,0-1 0 0 0,0 1 0 0 0,-1-1 0 0 0,0 1 1 0 0,1-1-1 0 0,-1 1 0 0 0,0 0 0 0 0,0 0 1 0 0,-1 0-1 0 0,1 0 0 0 0,-1-1 0 0 0,1 1 0 0 0,-1 0 1 0 0,0 0-1 0 0,0 0 0 0 0,0 0 0 0 0,-1 5 1 0 0,-16 52 474 0 0,8-36-356 0 0,3-7-19 0 0,-1-1 1 0 0,0 0-1 0 0,-2 0 0 0 0,1 0 1 0 0,-14 15-1 0 0,-58 71 896 0 0,75-96-934 0 0,-48 51 352 0 0,36-40-350 0 0,0 1 0 0 0,1 1 0 0 0,1 0 0 0 0,1 1 0 0 0,-12 21 0 0 0,19-27-67 0 0,1-3-54 0 0,0 1 0 0 0,1-1 0 0 0,0 1 0 0 0,1 1 0 0 0,-4 17 0 0 0,8-27 25 0 0,-1-1 1 0 0,1 1-1 0 0,0 0 1 0 0,0-1-1 0 0,0 1 1 0 0,1 0-1 0 0,-1-1 1 0 0,0 1-1 0 0,1 0 1 0 0,0-1-1 0 0,0 1 1 0 0,0-1-1 0 0,0 1 1 0 0,0-1-1 0 0,0 1 1 0 0,0-1-1 0 0,1 0 1 0 0,-1 0 0 0 0,1 0-1 0 0,0 0 1 0 0,0 0-1 0 0,-1 0 1 0 0,1 0-1 0 0,1 0 1 0 0,-1-1-1 0 0,0 1 1 0 0,0-1-1 0 0,1 1 1 0 0,-1-1-1 0 0,0 0 1 0 0,6 2-1 0 0,13 4-146 0 0,1-1 0 0 0,1 0 0 0 0,-1-2 0 0 0,0 0 0 0 0,1-2 0 0 0,0 0 0 0 0,0-2 0 0 0,-1-1 0 0 0,38-5-1 0 0,-56 6 146 0 0,-1-1-1 0 0,1 0 1 0 0,0 0-1 0 0,-1 0 1 0 0,1 0-1 0 0,-1-1 1 0 0,0 1-1 0 0,0-1 1 0 0,1 0-1 0 0,-1 0 1 0 0,0 0-1 0 0,0-1 1 0 0,-1 1-1 0 0,1-1 1 0 0,0 1-1 0 0,-1-1 1 0 0,0 0-1 0 0,1 0 1 0 0,-1 0-1 0 0,0 0 1 0 0,-1 0-1 0 0,1-1 0 0 0,-1 1 1 0 0,1 0-1 0 0,-1-1 1 0 0,1-4-1 0 0,-3-11-19 0 0,0 1-1 0 0,-2 0 0 0 0,0 0 0 0 0,-1 1 1 0 0,-1-1-1 0 0,-1 1 0 0 0,-10-23 0 0 0,-35-57-3922 0 0,39 86 1252 0 0,2 3-1099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47.2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 94 968 0 0,'-24'-13'20840'0'0,"24"12"-20429"0"0,47-77 2234 0 0,-46 77-2494 0 0,-1 1-109 0 0,0 0 1 0 0,0 0-1 0 0,0 0 1 0 0,0 0-1 0 0,0 1 1 0 0,1 0 381 0 0,-1-1-381 0 0,0 0-1 0 0,0 0 0 0 0,0 0 1 0 0,0 0-1 0 0,0 0 1 0 0,1 0-1 0 0,-1 0 1 0 0,0 0-1 0 0,0 0 1 0 0,0 0-1 0 0,0 0 0 0 0,0 0 1 0 0,0 0-1 0 0,1 0 1 0 0,-1 0-1 0 0,0 0 1 0 0,0 0-1 0 0,0 0 1 0 0,0 0-1 0 0,0 0 1 0 0,0 0-1 0 0,1 0 0 0 0,-1 0 1 0 0,0 0-1 0 0,0 0 1 0 0,1-1 381 0 0,-1 1-381 0 0,0 0-1 0 0,0 0 1 0 0,0 0-1 0 0,0 0 0 0 0,0-1 1 0 0,0 1-1 0 0,0 0 1 0 0,-22 61-477 0 0,21-59-144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17.59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108 71 1488 0 0,'-1'-11'738'0'0,"-4"-28"15279"0"0,5 26-12529 0 0,-11 74-2002 0 0,-57 703 874 0 0,53-678-2371 0 0,13-74-79 0 0,-1-20-61 0 0,1-19-23 0 0,2-20-363 0 0,2-1 1 0 0,15-87-1 0 0,74-245-1642 0 0,-90 376 2185 0 0,1-1-1 0 0,0 1 1 0 0,0-1 0 0 0,1 1-1 0 0,-1 0 1 0 0,6-6 0 0 0,-8 9-1 0 0,1 0 0 0 0,-1 0-1 0 0,1 0 1 0 0,-1 1 0 0 0,1-1 0 0 0,0 0 0 0 0,-1 0 0 0 0,1 1-1 0 0,0-1 1 0 0,0 0 0 0 0,-1 1 0 0 0,1-1 0 0 0,0 1 0 0 0,0-1-1 0 0,0 1 1 0 0,0-1 0 0 0,0 1 0 0 0,0 0 0 0 0,0-1 0 0 0,0 1-1 0 0,0 0 1 0 0,0 0 0 0 0,0 0 0 0 0,0 0 0 0 0,0 0 0 0 0,0 0-1 0 0,0 0 1 0 0,0 0 0 0 0,0 0 0 0 0,0 0 0 0 0,0 1 0 0 0,0-1-1 0 0,-1 0 1 0 0,1 1 0 0 0,0-1 0 0 0,0 0 0 0 0,0 1 0 0 0,0-1-1 0 0,1 2 1 0 0,1 3 34 0 0,-1 1 0 0 0,1-1 1 0 0,-1 1-1 0 0,0 0 0 0 0,-1-1 0 0 0,1 1 0 0 0,-1 0 0 0 0,-1 0 0 0 0,1 11 0 0 0,1-5 22 0 0,0 6 30 0 0,1 0-1 0 0,0-1 1 0 0,2 0 0 0 0,8 23 0 0 0,-9-31-63 0 0,0-1-1 0 0,0 0 1 0 0,1 0 0 0 0,0-1 0 0 0,0 1-1 0 0,1-1 1 0 0,0 0 0 0 0,0-1 0 0 0,1 0-1 0 0,10 8 1 0 0,-7-6 28 0 0,1 0 1 0 0,1-1-1 0 0,-1-1 1 0 0,1 1-1 0 0,0-2 0 0 0,17 6 1 0 0,-24-10-43 0 0,0 1 1 0 0,0-1 0 0 0,0 0-1 0 0,0-1 1 0 0,0 1 0 0 0,0-1-1 0 0,0 0 1 0 0,0 0-1 0 0,0-1 1 0 0,0 0 0 0 0,0 0-1 0 0,0 0 1 0 0,0 0 0 0 0,0-1-1 0 0,0 1 1 0 0,0-1 0 0 0,-1-1-1 0 0,1 1 1 0 0,6-5 0 0 0,21-17-17 0 0,-1-2 0 0 0,-2-1 0 0 0,0-1 0 0 0,-2-2 0 0 0,-1 0 0 0 0,-1-2 0 0 0,-2-1 0 0 0,-2-1 0 0 0,26-51 0 0 0,-40 66 49 0 0,-1-1-1 0 0,-1 1 1 0 0,-1-1-1 0 0,-1 0 1 0 0,0 0-1 0 0,-1-1 1 0 0,-2 1-1 0 0,-1-21 0 0 0,1 35 24 0 0,0 5 52 0 0,-12 52 1424 0 0,-6 33-611 0 0,4-1 0 0 0,-7 169 0 0 0,10-84-413 0 0,-7 260-420 0 0,18-428-124 0 0,0 0 0 0 0,0 0-1 0 0,0 1 1 0 0,0-1 0 0 0,0 0-1 0 0,1 0 1 0 0,-1 0 0 0 0,0 0-1 0 0,0 0 1 0 0,0 0 0 0 0,0 0-1 0 0,0 0 1 0 0,0 0 0 0 0,1 0-1 0 0,-1 0 1 0 0,0 0 0 0 0,0 0-1 0 0,0 0 1 0 0,0 0 0 0 0,0 0-1 0 0,1 0 1 0 0,-1 0-1 0 0,0 0 1 0 0,0 0 0 0 0,0 0-1 0 0,0 0 1 0 0,1 0 0 0 0,-1 0-1 0 0,0 0 1 0 0,0 0 0 0 0,0 0-1 0 0,0 0 1 0 0,0 0 0 0 0,0 0-1 0 0,1 0 1 0 0,-1 0 0 0 0,0 0-1 0 0,0-1 1 0 0,0 1 0 0 0,0 0-1 0 0,0 0 1 0 0,0 0 0 0 0,0 0-1 0 0,0 0 1 0 0,1 0 0 0 0,-1-1-1 0 0,0 1 1 0 0,0 0 0 0 0,0 0-1 0 0,0 0 1 0 0,0 0 0 0 0,0 0-1 0 0,0-1 1 0 0,0 1 0 0 0,0 0-1 0 0,0 0 1 0 0,0 0 0 0 0,0 0-1 0 0,6-9-596 0 0,1-44-3810 0 0,-6 17-4512 0 0,-1 23 4026 0 0,0 4 2511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47.9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7 341 972 0 0,'-7'13'18548'0'0,"17"-20"-18188"0"0,-1 0-1 0 0,-1-1 0 0 0,1 0 0 0 0,-1 0 0 0 0,-1-1 1 0 0,1 0-1 0 0,-2 0 0 0 0,1-1 0 0 0,-1 0 0 0 0,6-14 0 0 0,10-20 305 0 0,15-52-1 0 0,-5 10 405 0 0,-31 85-896 0 0,8-17 2792 0 0,-6 31-2701 0 0,0-1-1 0 0,-1 1 1 0 0,-1 0-1 0 0,0 0 1 0 0,0 0-1 0 0,-2 0 1 0 0,-1 20 0 0 0,-23 100 935 0 0,8-46-753 0 0,12-59-461 0 0,-4 19-46 0 0,3 1 1 0 0,1-1 0 0 0,2 1-1 0 0,5 61 1 0 0,-1-106-320 0 0,0 1 0 0 0,-1-1 0 0 0,1 1 0 0 0,0-1-1 0 0,1 0 1 0 0,-1 1 0 0 0,0-1 0 0 0,1 0 0 0 0,0 0 0 0 0,0 0 0 0 0,0 0 0 0 0,4 4 0 0 0,14-15-6654 0 0,-10 3 3416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49.59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62 419 744 0 0,'0'0'2166'0'0,"-29"-12"10427"0"0,28 12-12481 0 0,1 1 1 0 0,0-1-1 0 0,0 0 0 0 0,0 0 0 0 0,-1 1 0 0 0,1-1 0 0 0,0 0 0 0 0,-1 0 0 0 0,1 1 0 0 0,0-1 0 0 0,0 0 0 0 0,-1 0 0 0 0,1 0 1 0 0,0 1-1 0 0,-1-1 0 0 0,1 0 0 0 0,-1 0 0 0 0,1 0 0 0 0,0 0 0 0 0,-1 0 0 0 0,1 0 0 0 0,0 0 0 0 0,-1 0 0 0 0,1 0 0 0 0,0 0 0 0 0,-1 0 1 0 0,1 0-1 0 0,-1 0 0 0 0,1 0 0 0 0,0 0 0 0 0,-1 0 0 0 0,1 0 0 0 0,0-1 0 0 0,-1 1 0 0 0,1 0 0 0 0,0 0 0 0 0,-1 0 0 0 0,1-1 0 0 0,0 1 1 0 0,-1 0-1 0 0,-3-9 3305 0 0,2 1-4218 0 0,1 7 512 0 0,1-1 473 0 0,-11-36 1011 0 0,11 23-1004 0 0,0 1 0 0 0,1-1 0 0 0,1 0 0 0 0,0 1-1 0 0,1 0 1 0 0,6-19 0 0 0,0 4-90 0 0,2 0 0 0 0,15-29 0 0 0,-22 51-62 0 0,0 1 0 0 0,0-1-1 0 0,1 1 1 0 0,0 0 0 0 0,0 0-1 0 0,1 1 1 0 0,-1-1 0 0 0,1 1-1 0 0,0 1 1 0 0,1-1 0 0 0,-1 1-1 0 0,14-7 1 0 0,0 2 227 0 0,1 2 1 0 0,0 0-1 0 0,26-6 0 0 0,-44 13-226 0 0,0-1-1 0 0,1 1 0 0 0,-1 0 0 0 0,0 0 1 0 0,0 0-1 0 0,0 1 0 0 0,0-1 1 0 0,0 1-1 0 0,0-1 0 0 0,0 1 0 0 0,0 0 1 0 0,0 0-1 0 0,0 1 0 0 0,0-1 0 0 0,0 0 1 0 0,-1 1-1 0 0,1 0 0 0 0,0 0 0 0 0,-1 0 1 0 0,0 0-1 0 0,1 0 0 0 0,-1 0 0 0 0,0 0 1 0 0,0 1-1 0 0,0-1 0 0 0,0 1 0 0 0,-1 0 1 0 0,1-1-1 0 0,-1 1 0 0 0,0 0 0 0 0,1 0 1 0 0,-1 0-1 0 0,0 3 0 0 0,4 6-19 0 0,-2 0 1 0 0,1 1-1 0 0,-2-1 0 0 0,0 1 0 0 0,0-1 1 0 0,-1 1-1 0 0,-1 15 0 0 0,-3 0-15 0 0,-1 1-1 0 0,-2-1 0 0 0,-1 0 1 0 0,-1 0-1 0 0,-1-1 0 0 0,-1 0 1 0 0,-2 0-1 0 0,0-2 0 0 0,-2 1 1 0 0,-1-2-1 0 0,-1 1 0 0 0,-1-2 1 0 0,-32 34-1 0 0,30-36-207 0 0,11-12 48 0 0,0 0 1 0 0,0-1-1 0 0,-1 0 1 0 0,-14 11 0 0 0,-43 27-974 0 0,64-45 971 0 0,-1 4 35 0 0,1-4-490 0 0,8 3-782 0 0,-4-2 1393 0 0,0-1-1 0 0,-1 0 0 0 0,1 0 0 0 0,0 0 0 0 0,-1 0 0 0 0,1 0 1 0 0,0 0-1 0 0,0 0 0 0 0,0-1 0 0 0,0 1 0 0 0,0-1 1 0 0,0 1-1 0 0,3-1 0 0 0,20 6 592 0 0,0 0 1 0 0,25 11-1 0 0,38 9 936 0 0,33 8-750 0 0,-119-34-979 0 0,-2 1 151 0 0,1-1 0 0 0,-1 0-1 0 0,1 0 1 0 0,-1 1 0 0 0,0-1-1 0 0,1 0 1 0 0,-1 0 0 0 0,1 0 0 0 0,-1 0-1 0 0,0 1 1 0 0,1-1 0 0 0,-1 0-1 0 0,1 0 1 0 0,-1 0 0 0 0,1 0 0 0 0,-1 0-1 0 0,0 0 1 0 0,1 0 0 0 0,-1 0-1 0 0,1 0 1 0 0,-1-1 0 0 0,1 1 0 0 0,-1 0-1 0 0,1 0 1 0 0,-1 0 0 0 0,0 0-1 0 0,1-1 1 0 0,-1 1 0 0 0,0 0-1 0 0,1 0 1 0 0,-1-1 0 0 0,1 1 0 0 0,-1 0-1 0 0,0 0 1 0 0,0-1 0 0 0,1 0-1 0 0,15-10-2153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50.39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20 680 0 0,'0'0'21943'0'0,"5"-1"-20979"0"0,39-6 618 0 0,-22 3-62 0 0,1 1-1 0 0,-1 0 1 0 0,1 2 0 0 0,41 2-1 0 0,-51 1-1568 0 0,0 1 0 0 0,0 0 0 0 0,0 1 0 0 0,-1 0 0 0 0,0 1 0 0 0,15 8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02:17:50.81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1 1236,'-15'37'10756,"15"-35"-10347,-1-1 0,1 1 0,0-1 0,0 1 0,0-1 0,0 1-1,1-1 1,-1 1 0,0-1 0,1 1 0,-1-1 0,1 1 0,-1-1-1,1 1 1,0-1 0,-1 0 0,1 1 0,0-1 0,0 0 0,0 0 0,0 0-1,0 1 1,0-1 0,1 0 0,-1 0 0,2 1 0,23 6 6706,-8-6-5804,-3-3-1101,0-1 0,-1 0 0,1-2 0,23-7 0,22-4 49,-33 9-259,-1 2 0,1 2 0,44 0 0,-57 1 0,-12 1 0,0-1 0,0 1 0,0 0 0,1 0 0,-1 0 0,0 0 0,0 0 0,0 0 0,0 1 0,0-1 0,0 1 0,0 0 0,0-1 0,2 2 0,4 4 0,-2 6-3891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54.25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158 34 272 0 0,'8'-34'28341'0'0,"-43"60"-27804"0"0,26-17-371 0 0,0 0 1 0 0,1 1-1 0 0,1 0 0 0 0,-1 0 0 0 0,2 1 1 0 0,-1 0-1 0 0,-9 23 0 0 0,3-1 195 0 0,-16 55 0 0 0,25-73-269 0 0,0-1 1 0 0,0 1 0 0 0,2 0-1 0 0,0 0 1 0 0,0 0 0 0 0,2 1-1 0 0,0-1 1 0 0,3 28 0 0 0,-2-39-78 0 0,0-1 0 0 0,0 0 0 0 0,0 1 0 0 0,0-1 0 0 0,1 0 1 0 0,-1 0-1 0 0,1 0 0 0 0,0 0 0 0 0,0-1 0 0 0,0 1 1 0 0,0 0-1 0 0,0-1 0 0 0,1 0 0 0 0,-1 1 0 0 0,1-1 0 0 0,0 0 1 0 0,-1 0-1 0 0,1 0 0 0 0,0-1 0 0 0,0 1 0 0 0,0-1 1 0 0,1 1-1 0 0,4 1 0 0 0,-3-3-46 0 0,-1 1 1 0 0,0-1-1 0 0,1 0 1 0 0,-1 0-1 0 0,1 0 1 0 0,-1-1-1 0 0,0 1 1 0 0,1-1-1 0 0,-1 0 1 0 0,0 0-1 0 0,0-1 1 0 0,1 1-1 0 0,-1-1 1 0 0,0 0-1 0 0,-1 0 1 0 0,1 0-1 0 0,0-1 1 0 0,4-3-1 0 0,21-16-228 0 0,-2-2 0 0 0,0-1 0 0 0,-1-1-1 0 0,-2-1 1 0 0,-1-2 0 0 0,-1 0 0 0 0,-1-1 0 0 0,22-43-1 0 0,10-32-23 0 0,-52 103 306 0 0,-8 26 1239 0 0,-22 57-692 0 0,3 2-1 0 0,4 0 1 0 0,-14 107-1 0 0,36-40-3966 0 0,14-90-6005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55.19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260 408 460 0 0,'-37'21'10294'0'0,"36"-21"-10206"0"0,1 0 0 0 0,-1 0 0 0 0,1 1 0 0 0,-1-1 0 0 0,1 0 0 0 0,-1 0 0 0 0,0 0 0 0 0,1 0 0 0 0,-1 0 0 0 0,1 0 0 0 0,-1 0 0 0 0,1 0 0 0 0,-1 0 0 0 0,0 0 0 0 0,1 0 0 0 0,-1 0 0 0 0,1 0 0 0 0,-1 0 0 0 0,1 0 0 0 0,-1-1 0 0 0,1 1 0 0 0,-1 0 0 0 0,1 0 0 0 0,-1-1 0 0 0,1 1 0 0 0,-1 0 0 0 0,1-1 0 0 0,-1 1 0 0 0,1 0 0 0 0,0-1 0 0 0,-1 1 0 0 0,1-1 0 0 0,-1 1-1 0 0,1-1 1 0 0,-21-14 2471 0 0,16 10-1961 0 0,-1 0-1 0 0,1 0 1 0 0,0 0-1 0 0,0-1 1 0 0,1 1-1 0 0,-1-1 1 0 0,1 0-1 0 0,1-1 1 0 0,-1 1-1 0 0,1 0 1 0 0,0-1-1 0 0,0 0 1 0 0,1 0-1 0 0,0 0 1 0 0,-1-8-1 0 0,2 3-399 0 0,0 0-1 0 0,1-1 1 0 0,1 1-1 0 0,0 0 1 0 0,0 0 0 0 0,1 0-1 0 0,1 0 1 0 0,6-18 0 0 0,-5 16-133 0 0,1 1 0 0 0,1 0 0 0 0,0 0 0 0 0,1 0 0 0 0,0 1 0 0 0,1 0 0 0 0,10-12 0 0 0,-13 18-36 0 0,0 0 0 0 0,0 1 0 0 0,1 0-1 0 0,-1 0 1 0 0,1 1 0 0 0,0 0 0 0 0,1 0 0 0 0,-1 0-1 0 0,1 1 1 0 0,0-1 0 0 0,-1 2 0 0 0,1-1 0 0 0,1 1-1 0 0,-1 0 1 0 0,9-1 0 0 0,-12 3-20 0 0,0 0 1 0 0,0 0-1 0 0,-1 0 0 0 0,1 0 1 0 0,0 1-1 0 0,0 0 1 0 0,-1 0-1 0 0,1 0 0 0 0,0 0 1 0 0,-1 0-1 0 0,1 1 0 0 0,-1 0 1 0 0,0 0-1 0 0,1 0 0 0 0,-1 0 1 0 0,0 0-1 0 0,0 0 0 0 0,0 1 1 0 0,-1-1-1 0 0,1 1 1 0 0,-1 0-1 0 0,1 0 0 0 0,-1 0 1 0 0,0 0-1 0 0,0 1 0 0 0,0-1 1 0 0,0 0-1 0 0,1 6 0 0 0,0-2 18 0 0,0 0-1 0 0,0 0 1 0 0,-1 1-1 0 0,0-1 0 0 0,-1 1 1 0 0,0 0-1 0 0,0-1 0 0 0,0 1 1 0 0,-1 0-1 0 0,0-1 0 0 0,-1 1 1 0 0,-1 9-1 0 0,-3-1 82 0 0,0-1 0 0 0,-1 1-1 0 0,-1-1 1 0 0,-1-1 0 0 0,0 0 0 0 0,-1 0-1 0 0,-16 20 1 0 0,-82 80 254 0 0,104-111-359 0 0,-123 132 119 0 0,110-114-117 0 0,1 1 1 0 0,0 1-1 0 0,2 0 1 0 0,-20 46-1 0 0,31-66-5 0 0,1 0 0 0 0,0 1 0 0 0,0-1 0 0 0,0 0 0 0 0,0 0 0 0 0,0 0 0 0 0,1 1-1 0 0,-1-1 1 0 0,1 0 0 0 0,0 1 0 0 0,0-1 0 0 0,0 0 0 0 0,0 1 0 0 0,1-1 0 0 0,0 0 0 0 0,-1 0 0 0 0,1 1 0 0 0,0-1 0 0 0,0 0-1 0 0,1 0 1 0 0,1 3 0 0 0,-1-3 4 0 0,1 0-1 0 0,0 0 1 0 0,0 0-1 0 0,0-1 0 0 0,0 1 1 0 0,1-1-1 0 0,-1 0 1 0 0,0 0-1 0 0,1 0 1 0 0,0 0-1 0 0,-1-1 0 0 0,1 1 1 0 0,0-1-1 0 0,7 1 1 0 0,6 1-73 0 0,1-1 0 0 0,0-1 0 0 0,-1 0 0 0 0,1-1 0 0 0,-1-2 0 0 0,28-4 0 0 0,-35 4-149 0 0,0 0 0 0 0,0-1 0 0 0,0 0 0 0 0,18-10-1 0 0,-25 11 155 0 0,1 0-1 0 0,-1 0 0 0 0,1 0 0 0 0,-1 0 1 0 0,0-1-1 0 0,0 0 0 0 0,0 0 0 0 0,0 0 0 0 0,0 0 1 0 0,-1 0-1 0 0,1 0 0 0 0,-1-1 0 0 0,0 1 0 0 0,3-7 1 0 0,-4 2 51 0 0,0 1 1 0 0,0-1-1 0 0,-1 1 1 0 0,0-1-1 0 0,-1 0 1 0 0,1 1-1 0 0,-1-1 1 0 0,-1 1-1 0 0,0 0 1 0 0,-4-11-1 0 0,2 0-28 0 0,-14-67-666 0 0,10 42-2151 0 0,-18-56 0 0 0,22 90 2161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56.9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45 143 348 0 0,'-11'-39'22181'0'0,"13"35"-21272"0"0,6-5 1234 0 0,4 0-4615 0 0,18-7 4038 0 0,-22 11-1221 0 0,1 0 1 0 0,-1 0-1 0 0,1 1 1 0 0,16-5-1 0 0,-15 7-135 0 0,-9 1-221 0 0,0 1 1 0 0,0-1 0 0 0,0 1-1 0 0,1-1 1 0 0,-1 1-1 0 0,0-1 1 0 0,0 1 0 0 0,0 0-1 0 0,0 0 1 0 0,0-1 0 0 0,1 1-1 0 0,-1 0 1 0 0,0 0-1 0 0,0 0 1 0 0,0 0 0 0 0,0 0-1 0 0,1 1 1 0 0,-1-1 0 0 0,0 0-1 0 0,0 1 1 0 0,0-1-1 0 0,0 0 1 0 0,0 1 0 0 0,0-1-1 0 0,0 1 1 0 0,0 0 0 0 0,0-1-1 0 0,0 1 1 0 0,0 0-1 0 0,0 0 1 0 0,0-1 0 0 0,0 1-1 0 0,0 0 1 0 0,-1 0-1 0 0,1 0 1 0 0,0 0 0 0 0,-1 0-1 0 0,1 0 1 0 0,-1 0 0 0 0,1 0-1 0 0,-1 0 1 0 0,1 1-1 0 0,-1 1 1 0 0,1-2-230 0 0,1 10-1049 0 0,-14-16-2960 0 0,10 4 4252 0 0,0 0 0 0 0,0 0 0 0 0,-1 0 0 0 0,1 0 1 0 0,0 0-1 0 0,-1 1 0 0 0,1-1 0 0 0,-1 1 0 0 0,1 0 0 0 0,-1-1 0 0 0,1 1 0 0 0,-1 0 0 0 0,1 1 0 0 0,-1-1 1 0 0,1 0-1 0 0,0 1 0 0 0,-1-1 0 0 0,1 1 0 0 0,-1 0 0 0 0,1 0 0 0 0,0 0 0 0 0,0 0 0 0 0,-1 0 0 0 0,-1 2 1 0 0,-6 3 259 0 0,0 1 0 0 0,0 0 1 0 0,1 1-1 0 0,0 0 1 0 0,1 0-1 0 0,0 1 1 0 0,0 0-1 0 0,0 1 0 0 0,1-1 1 0 0,1 2-1 0 0,-9 17 1 0 0,12-22-175 0 0,0 0 1 0 0,0 1-1 0 0,1-1 0 0 0,0 0 1 0 0,1 1-1 0 0,-1 0 1 0 0,1-1-1 0 0,0 1 1 0 0,1 0-1 0 0,0-1 1 0 0,0 1-1 0 0,0 0 1 0 0,1 0-1 0 0,0-1 0 0 0,0 1 1 0 0,1 0-1 0 0,0-1 1 0 0,0 0-1 0 0,0 1 1 0 0,1-1-1 0 0,0 0 1 0 0,6 10-1 0 0,-6-11-144 0 0,1 0 0 0 0,-1 0 0 0 0,1 0 0 0 0,0-1 0 0 0,0 1 0 0 0,1-1 0 0 0,-1 0 0 0 0,1 0 1 0 0,0-1-1 0 0,0 1 0 0 0,0-1 0 0 0,0 0 0 0 0,1-1 0 0 0,-1 1 0 0 0,1-1 0 0 0,-1 0 0 0 0,1-1 0 0 0,0 1 0 0 0,0-1 0 0 0,0 0 0 0 0,0 0 0 0 0,0-1 0 0 0,0 0 0 0 0,0 0 0 0 0,0 0 0 0 0,0-1 1 0 0,0 0-1 0 0,0 0 0 0 0,-1-1 0 0 0,1 1 0 0 0,0-1 0 0 0,0 0 0 0 0,-1-1 0 0 0,0 0 0 0 0,1 1 0 0 0,-1-2 0 0 0,0 1 0 0 0,0 0 0 0 0,-1-1 0 0 0,1 0 0 0 0,-1 0 0 0 0,0-1 0 0 0,7-7 0 0 0,3-7-511 0 0,0-1-1 0 0,-1 0 1 0 0,15-32-1 0 0,-22 40 343 0 0,0-21 1150 0 0,-9 94-281 0 0,1-37-76 0 0,1 47 0 0 0,1-65-515 0 0,0-1 0 0 0,1 1 1 0 0,0 0-1 0 0,0 0 0 0 0,1-1 1 0 0,0 1-1 0 0,0-1 0 0 0,0 1 1 0 0,0-1-1 0 0,1 0 0 0 0,0 0 1 0 0,0 0-1 0 0,5 6 0 0 0,-5-8-46 0 0,0-1 0 0 0,0 1-1 0 0,0-1 1 0 0,0 0 0 0 0,0 0-1 0 0,1 0 1 0 0,-1 0 0 0 0,1-1-1 0 0,-1 1 1 0 0,1-1 0 0 0,-1 0-1 0 0,1 0 1 0 0,0 0 0 0 0,0 0-1 0 0,-1-1 1 0 0,1 0 0 0 0,0 0-1 0 0,0 0 1 0 0,0 0 0 0 0,0 0-1 0 0,-1-1 1 0 0,1 1 0 0 0,0-1-1 0 0,0 0 1 0 0,-1-1 0 0 0,1 1 0 0 0,-1 0-1 0 0,1-1 1 0 0,-1 0 0 0 0,6-4-1 0 0,3-1-149 0 0,0-1 1 0 0,-1 0-1 0 0,-1-1 0 0 0,1 0 0 0 0,-1-1 1 0 0,-1 0-1 0 0,12-15 0 0 0,-3-5-342 0 0,-1 0 1 0 0,-1-1-1 0 0,-2-1 0 0 0,19-59 0 0 0,0-2 21 0 0,-25 59 3530 0 0,-16 57-2606 0 0,1 0 1 0 0,1 0 0 0 0,-4 26-1 0 0,4 4 278 0 0,0 82-1 0 0,6-134-719 0 0,0 1 0 0 0,0 0-1 0 0,-1 0 1 0 0,1 0 0 0 0,1 0 0 0 0,-1-1 0 0 0,0 1 0 0 0,0 0 0 0 0,1 0 0 0 0,-1 0-1 0 0,1-1 1 0 0,-1 1 0 0 0,1 0 0 0 0,0 0 0 0 0,0-1 0 0 0,0 1 0 0 0,0-1 0 0 0,0 1-1 0 0,0-1 1 0 0,0 1 0 0 0,0-1 0 0 0,1 0 0 0 0,-1 1 0 0 0,2 0 0 0 0,-1-1-6 0 0,0-1 1 0 0,1 1-1 0 0,-1-1 1 0 0,0 0-1 0 0,0 0 1 0 0,0 0-1 0 0,0 0 1 0 0,0 0-1 0 0,0 0 1 0 0,0-1-1 0 0,0 1 1 0 0,1-1-1 0 0,-1 1 1 0 0,0-1-1 0 0,-1 0 1 0 0,1 0-1 0 0,3-1 1 0 0,6-5-68 0 0,0 1 1 0 0,-1-2 0 0 0,0 1-1 0 0,0-2 1 0 0,13-13-1 0 0,4-11-456 0 0,-1-2 0 0 0,-2-1 0 0 0,-1-1 0 0 0,17-41 0 0 0,-31 62 337 0 0,30-51 1726 0 0,-38 72-1254 0 0,0 21 413 0 0,0 0 1 0 0,-2 1-1 0 0,-5 31 1 0 0,2-27-153 0 0,1 0-1 0 0,3 50 1 0 0,2-44-470 0 0,-2-25-500 0 0,1 0 1 0 0,0 0-1 0 0,1 0 0 0 0,0 0 0 0 0,6 18 0 0 0,18-46-10757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7:57.6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11 197 1068 0 0,'-11'-3'15277'0'0,"12"-4"-14668"0"0,0-1-1 0 0,0 1 0 0 0,1-1 0 0 0,0 1 0 0 0,0 0 1 0 0,0 0-1 0 0,1 0 0 0 0,0 0 0 0 0,1 0 0 0 0,0 1 1 0 0,0 0-1 0 0,0-1 0 0 0,8-7 0 0 0,-4 6 271 0 0,1 1-1 0 0,0 0 1 0 0,0 0-1 0 0,0 0 1 0 0,1 2-1 0 0,0-1 1 0 0,1 1-1 0 0,17-6 1 0 0,-9 3-879 0 0,-13 5 0 0 0,1 0 0 0 0,0 1 0 0 0,0-1 0 0 0,0 1 0 0 0,0 1 0 0 0,0-1 0 0 0,0 1 0 0 0,1 1 0 0 0,-1-1 0 0 0,13 2 0 0 0,-18-1 0 0 0,-1 1 0 0 0,1-1 0 0 0,-1 1 0 0 0,1-1 0 0 0,0 1 0 0 0,-1 0 0 0 0,1 0 0 0 0,-1-1 0 0 0,0 1 0 0 0,1 0 0 0 0,-1 1 0 0 0,0-1 0 0 0,0 0 0 0 0,1 0 0 0 0,-1 0 0 0 0,0 1 0 0 0,0-1 0 0 0,0 0 0 0 0,0 1 0 0 0,-1-1 0 0 0,1 1 0 0 0,0 0 0 0 0,-1-1 0 0 0,1 1 0 0 0,-1-1 0 0 0,1 1 0 0 0,-1 0 0 0 0,0-1 0 0 0,0 1 0 0 0,0 0 0 0 0,0-1 0 0 0,0 3 0 0 0,-4 54 0 0 0,3-50 0 0 0,-2 12 0 0 0,-1 1 0 0 0,-1 0 0 0 0,0-1 0 0 0,-2 0 0 0 0,-1 0 0 0 0,0-1 0 0 0,-1 0 0 0 0,-14 21 0 0 0,4-4 0 0 0,15-29 0 0 0,1-2 0 0 0,0-1 0 0 0,1 1 0 0 0,-1 0 0 0 0,1 1 0 0 0,0-1 0 0 0,1 0 0 0 0,-1 1 0 0 0,1-1 0 0 0,0 1 0 0 0,0-1 0 0 0,1 1 0 0 0,0 5 0 0 0,-1-8 0 0 0,1-1 0 0 0,0 1 0 0 0,0-1 0 0 0,0 0 0 0 0,1 1 0 0 0,-1-1 0 0 0,1 1 0 0 0,-1-1 0 0 0,1 0 0 0 0,0 1 0 0 0,0-1 0 0 0,-1 0 0 0 0,2 0 0 0 0,-1 0 0 0 0,0 1 0 0 0,0-1 0 0 0,1 0 0 0 0,-1-1 0 0 0,1 1 0 0 0,0 0 0 0 0,-1 0 0 0 0,1-1 0 0 0,3 3 0 0 0,0-1 0 0 0,1-1 0 0 0,-1 1 0 0 0,1-1 0 0 0,-1 0 0 0 0,1-1 0 0 0,10 3 0 0 0,0-1 0 0 0,0 1-266 0 0,1 0 1 0 0,-1-2-1 0 0,0 0 1 0 0,1-1-1 0 0,21-1 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0.3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283 1200 1216 0 0,'-33'7'9500'0'0,"26"-11"-8737"0"0,1-1 1 0 0,-1 0 0 0 0,1 0 0 0 0,0 0 0 0 0,0-1-1 0 0,0 0 1 0 0,1-1 0 0 0,0 1 0 0 0,1-1-1 0 0,-1 0 1 0 0,-4-10 0 0 0,-23-29 2684 0 0,17 29-2831 0 0,1-2 0 0 0,1 1 0 0 0,1-2 0 0 0,1 0 0 0 0,0 0 0 0 0,1-1 0 0 0,-10-32 0 0 0,10 15 508 0 0,1-1 1 0 0,2 0-1 0 0,-3-61 1 0 0,7 51-1126 0 0,2-1 0 0 0,3 1 0 0 0,1 0 0 0 0,12-57 0 0 0,-10 83 0 0 0,0 0 0 0 0,2 0 0 0 0,1 0 0 0 0,0 1 0 0 0,2 0 0 0 0,0 1 0 0 0,2 0 0 0 0,0 1 0 0 0,1 0 0 0 0,29-33 0 0 0,-31 43-3 0 0,0 0-1 0 0,0 1 1 0 0,1 0-1 0 0,1 1 1 0 0,-1 0-1 0 0,1 1 1 0 0,0 1 0 0 0,1 0-1 0 0,0 0 1 0 0,0 2-1 0 0,28-7 1 0 0,-22 8-13 0 0,0 0 1 0 0,1 1 0 0 0,-1 2-1 0 0,0 0 1 0 0,1 1 0 0 0,-1 0-1 0 0,0 2 1 0 0,22 6 0 0 0,-33-7-81 0 0,0 1 1 0 0,0 0-1 0 0,0 1 1 0 0,0 0 0 0 0,-1 1-1 0 0,0 0 1 0 0,0 0-1 0 0,0 0 1 0 0,0 1-1 0 0,-1 0 1 0 0,0 1 0 0 0,12 14-1 0 0,-10-9 3 0 0,-1 0-1 0 0,0 0 1 0 0,-1 1 0 0 0,-1 0-1 0 0,0 0 1 0 0,-1 0 0 0 0,7 27-1 0 0,-2-4-46 0 0,-3-11 78 0 0,0 1 0 0 0,-1 0 0 0 0,-2 0 0 0 0,-1 0 1 0 0,0 1-1 0 0,-4 51 0 0 0,-5-27 60 0 0,-3-1 0 0 0,-2 0 0 0 0,-30 81 0 0 0,30-103 4 0 0,-1 0 0 0 0,-2 0 0 0 0,-1-1 0 0 0,-1-1 0 0 0,-1-1 0 0 0,-1 0 0 0 0,-28 29 0 0 0,34-44-241 0 0,-1-1 0 0 0,1 0-1 0 0,-2 0 1 0 0,1-2-1 0 0,-1 1 1 0 0,0-2-1 0 0,0 0 1 0 0,-1-1-1 0 0,0 0 1 0 0,0-1-1 0 0,0 0 1 0 0,-28 2-1 0 0,40-6 56 0 0,0 0 0 0 0,1 0 0 0 0,-1 0 0 0 0,0 0 0 0 0,0 0 0 0 0,1 0 0 0 0,-1-1 0 0 0,0 1 0 0 0,1-1 0 0 0,-1 0 0 0 0,1 0 0 0 0,-1 0 0 0 0,1 0 0 0 0,-1 0-1 0 0,1-1 1 0 0,-1 1 0 0 0,1-1 0 0 0,0 1 0 0 0,0-1 0 0 0,0 0 0 0 0,0 0 0 0 0,0 0 0 0 0,0 0 0 0 0,1 0 0 0 0,-3-4 0 0 0,0-3-659 0 0,0 1 0 0 0,1-1 1 0 0,0 0-1 0 0,1 0 0 0 0,-3-18 1 0 0,4 24 696 0 0,1 0-259 0 0,0 2 315 0 0,-1-1 0 0 0,1 1 0 0 0,0 0 0 0 0,0-1 1 0 0,0 1-1 0 0,0 0 0 0 0,0-1 0 0 0,0 1 0 0 0,1 0 1 0 0,-1-1-1 0 0,0 1 0 0 0,1 0 0 0 0,-1-1 0 0 0,1 1 1 0 0,-1 0-1 0 0,1 0 0 0 0,0 0 0 0 0,-1-1 0 0 0,1 1 1 0 0,0 0-1 0 0,0 0 0 0 0,0 0 0 0 0,0 0 0 0 0,0 0 1 0 0,0 0-1 0 0,0 1 0 0 0,0-1 0 0 0,0 0 0 0 0,0 0 1 0 0,0 1-1 0 0,3-2 0 0 0,-2 2-5 0 0,47-17 627 0 0,-42 15-131 0 0,1 0 0 0 0,-1 1 0 0 0,1-1 0 0 0,13 1 0 0 0,-14 1-323 0 0,0 0 0 0 0,0-1 0 0 0,0 0 0 0 0,-1 0 0 0 0,1-1 1 0 0,0 1-1 0 0,10-6 0 0 0,237-124 182 0 0,-233 119-94 0 0,1 1 1 0 0,1 1 0 0 0,0 0-1 0 0,26-6 1 0 0,-47 16-119 0 0,0 0 0 0 0,0 0 0 0 0,1 0 0 0 0,-1 0 1 0 0,0 0-1 0 0,0 0 0 0 0,0 1 0 0 0,1-1 0 0 0,-1 1 0 0 0,0-1 1 0 0,0 1-1 0 0,0 0 0 0 0,0 0 0 0 0,0 0 0 0 0,0 0 0 0 0,0 0 1 0 0,0 1-1 0 0,-1-1 0 0 0,1 0 0 0 0,0 1 0 0 0,-1-1 1 0 0,1 1-1 0 0,-1 0 0 0 0,1-1 0 0 0,-1 1 0 0 0,0 0 0 0 0,0 0 1 0 0,0 0-1 0 0,0 0 0 0 0,0 0 0 0 0,1 3 0 0 0,2 5 104 0 0,-1-1-1 0 0,0 1 0 0 0,0-1 1 0 0,-1 1-1 0 0,1 14 0 0 0,-1 18 454 0 0,-2-1-1 0 0,-2 1 1 0 0,-10 55-1 0 0,12-76-525 0 0,10-26-326 0 0,-1-1 301 0 0,1-2-189 0 0,0-1 0 0 0,0 0 0 0 0,-1 0-1 0 0,0-1 1 0 0,-1 0 0 0 0,0 0-1 0 0,9-16 1 0 0,11-13-273 0 0,-18 26 296 0 0,-1 0 44 0 0,0 1 0 0 0,1 0-1 0 0,0 0 1 0 0,1 1-1 0 0,0 1 1 0 0,1 0-1 0 0,0 0 1 0 0,0 1 0 0 0,24-12-1 0 0,-35 20 109 0 0,1 1 0 0 0,-1 0 0 0 0,1-1 0 0 0,-1 1 0 0 0,1 0 0 0 0,-1 0 0 0 0,1 0 0 0 0,-1 0 0 0 0,1 0 0 0 0,0 0 0 0 0,-1 0 0 0 0,1 1 0 0 0,-1-1 0 0 0,1 1 0 0 0,-1-1 0 0 0,1 1 0 0 0,-1-1 0 0 0,0 1 0 0 0,1 0 0 0 0,-1 0 0 0 0,0-1 0 0 0,1 1 0 0 0,-1 0 0 0 0,0 0 0 0 0,0 0 0 0 0,0 1 0 0 0,0-1 0 0 0,0 0 0 0 0,0 0 0 0 0,0 1 0 0 0,0-1 0 0 0,-1 0 0 0 0,1 1-1 0 0,0-1 1 0 0,-1 1 0 0 0,1-1 0 0 0,0 3 0 0 0,3 6 237 0 0,-1 1-1 0 0,0 0 1 0 0,2 20 0 0 0,-4-25-191 0 0,14 86 447 0 0,-15-91-545 0 0,0-1 0 0 0,1 1 0 0 0,-1-1 0 0 0,0 1-1 0 0,0-1 1 0 0,0 1 0 0 0,0-1 0 0 0,0 1 0 0 0,0-1 0 0 0,1 1 0 0 0,-1-1-1 0 0,0 0 1 0 0,0 1 0 0 0,1-1 0 0 0,-1 1 0 0 0,0-1 0 0 0,0 0 0 0 0,1 1-1 0 0,-1-1 1 0 0,1 0 0 0 0,-1 1 0 0 0,0-1 0 0 0,1 0 0 0 0,-1 1 0 0 0,1-1-1 0 0,-1 0 1 0 0,0 0 0 0 0,1 0 0 0 0,-1 1 0 0 0,1-1 0 0 0,-1 0 0 0 0,1 0-1 0 0,-1 0 1 0 0,1 0 0 0 0,-1 0 0 0 0,1 0 0 0 0,-1 0 0 0 0,1 0 0 0 0,-1 0-1 0 0,1 0 1 0 0,-1 0 0 0 0,1 0 0 0 0,-1-1 0 0 0,1 1 0 0 0,-1 0 0 0 0,1 0-1 0 0,-1 0 1 0 0,0-1 0 0 0,1 1 0 0 0,-1 0 0 0 0,1 0 0 0 0,-1-1 0 0 0,0 1-1 0 0,1 0 1 0 0,0-1 0 0 0,21-20-366 0 0,9-15-264 0 0,-8 8 352 0 0,0 2 0 0 0,1 0 0 0 0,2 1 0 0 0,0 2 0 0 0,39-26 0 0 0,-64 48 321 0 0,1 0-1 0 0,-1 0 1 0 0,0 0 0 0 0,1 0 0 0 0,0 0-1 0 0,-1 1 1 0 0,1-1 0 0 0,-1 1 0 0 0,1-1 0 0 0,0 1-1 0 0,-1 0 1 0 0,1-1 0 0 0,0 1 0 0 0,-1 0-1 0 0,1 0 1 0 0,0 0 0 0 0,-1 0 0 0 0,1 0-1 0 0,0 1 1 0 0,-1-1 0 0 0,1 0 0 0 0,0 1-1 0 0,-1 0 1 0 0,3 0 0 0 0,-2 1 109 0 0,0 0 0 0 0,0-1 0 0 0,0 1-1 0 0,0 0 1 0 0,-1 0 0 0 0,1 1 0 0 0,-1-1 0 0 0,1 0 0 0 0,-1 0-1 0 0,0 1 1 0 0,0-1 0 0 0,0 1 0 0 0,1 4 0 0 0,1 8 591 0 0,0 0 0 0 0,-1 0 0 0 0,-1 0 0 0 0,0 17 0 0 0,-3 0 598 0 0,-9 53 0 0 0,1-9-3058 0 0,10-72 548 0 0,2 5-1198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1.04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1 699 1320 0 0,'0'0'7663'0'0,"37"-6"-1490"0"0,-11-7-4367 0 0,0-1 1 0 0,26-19-1 0 0,-26 15-1081 0 0,-1-2 0 0 0,-1-1 0 0 0,38-43 0 0 0,-36 34-272 0 0,-2-2 0 0 0,-1 0 0 0 0,24-45 1 0 0,-36 54-324 0 0,0-1 1 0 0,-2 1-1 0 0,0-1 1 0 0,-2-1 0 0 0,-1 0-1 0 0,4-30 1 0 0,-6 30-69 0 0,3-33 145 0 0,-7 56-182 0 0,0-1 1 0 0,0 0-1 0 0,-1 0 0 0 0,1 1 1 0 0,-1-1-1 0 0,1 0 1 0 0,-1 1-1 0 0,0-1 1 0 0,0 1-1 0 0,0-1 1 0 0,0 1-1 0 0,-1-1 1 0 0,1 1-1 0 0,0 0 1 0 0,-1 0-1 0 0,0 0 1 0 0,-2-3-1 0 0,2 3-6 0 0,0 1-1 0 0,0 0 1 0 0,-1 0 0 0 0,1 0-1 0 0,0 0 1 0 0,0 1 0 0 0,0-1-1 0 0,-1 1 1 0 0,1-1-1 0 0,0 1 1 0 0,0 0 0 0 0,-1 0-1 0 0,1 0 1 0 0,0 0-1 0 0,-1 0 1 0 0,1 0 0 0 0,0 1-1 0 0,0-1 1 0 0,-1 1 0 0 0,1 0-1 0 0,0-1 1 0 0,0 1-1 0 0,-3 2 1 0 0,-1 0 100 0 0,-1 0 0 0 0,1 0 0 0 0,1 1-1 0 0,-1 0 1 0 0,1 0 0 0 0,-9 8 0 0 0,-2 7 252 0 0,0 2-1 0 0,1 0 1 0 0,0 1-1 0 0,2 0 1 0 0,1 1 0 0 0,1 1-1 0 0,-12 34 1 0 0,-41 179 1185 0 0,55-199-1551 0 0,2 0 1 0 0,2 1-1 0 0,1 0 1 0 0,2 0-1 0 0,2 0 1 0 0,6 55-1 0 0,-5-88-168 0 0,1 1-1 0 0,-1-1 1 0 0,1 0-1 0 0,0 0 1 0 0,1 0-1 0 0,-1 0 1 0 0,1 0-1 0 0,0 0 1 0 0,1-1-1 0 0,0 1 1 0 0,7 8-1 0 0,-8-11 79 0 0,-1-1 1 0 0,0 0-1 0 0,0-1 0 0 0,1 1 0 0 0,-1 0 1 0 0,1-1-1 0 0,0 1 0 0 0,-1-1 1 0 0,1 0-1 0 0,0 0 0 0 0,0 0 0 0 0,0 0 1 0 0,0 0-1 0 0,0 0 0 0 0,0-1 0 0 0,0 0 1 0 0,0 0-1 0 0,0 1 0 0 0,0-2 0 0 0,0 1 1 0 0,0 0-1 0 0,0-1 0 0 0,0 1 1 0 0,0-1-1 0 0,0 0 0 0 0,5-2 0 0 0,5-3-292 0 0,-1-1 0 0 0,0 0 0 0 0,-1 0 0 0 0,1-1 0 0 0,-2-1 0 0 0,1 0 0 0 0,-1 0 0 0 0,0-1 1 0 0,15-21-1 0 0,-21 26 357 0 0,0 0-1 0 0,0-1 1 0 0,-1 1 0 0 0,1-1 0 0 0,-2 0 0 0 0,1 0 0 0 0,0 0 0 0 0,-1 0 0 0 0,0 0 0 0 0,-1 0 0 0 0,1-1 0 0 0,-1 1 0 0 0,-1-1 0 0 0,1 1 0 0 0,-1-1 0 0 0,0 1 0 0 0,0-1 0 0 0,-1 1 0 0 0,0-1 0 0 0,0 1 0 0 0,0 0 0 0 0,-5-12 0 0 0,5 16 79 0 0,0 0 0 0 0,0 0 0 0 0,-1 0 1 0 0,1-1-1 0 0,-1 1 0 0 0,1 0 0 0 0,-1 1 0 0 0,0-1 1 0 0,0 0-1 0 0,0 0 0 0 0,0 1 0 0 0,0-1 0 0 0,0 1 0 0 0,0 0 1 0 0,0 0-1 0 0,0-1 0 0 0,-1 1 0 0 0,1 1 0 0 0,-1-1 1 0 0,1 0-1 0 0,0 1 0 0 0,-1-1 0 0 0,1 1 0 0 0,-1-1 0 0 0,0 1 1 0 0,-2 0-1 0 0,-7 1 113 0 0,1 1 0 0 0,0 0 0 0 0,-1 0 0 0 0,-17 7 0 0 0,-13 3-1651 0 0,18-5-1773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05.8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38 1203 1084 0 0,'-38'-9'20404'0'0,"38"-11"-19790"0"0,0 17-483 0 0,1-5-71 0 0,1 0 1 0 0,0 1-1 0 0,0-1 1 0 0,0 0 0 0 0,1 1-1 0 0,7-13 1 0 0,3-12 91 0 0,32-98 404 0 0,156-391 611 0 0,-121 336-1186 0 0,12-25 76 0 0,-91 208-55 0 0,1-1 1 0 0,-1 1 0 0 0,0 0-1 0 0,1 0 1 0 0,0 0 0 0 0,-1 0-1 0 0,1 1 1 0 0,0-1 0 0 0,0 0 0 0 0,3-2-1 0 0,-4 4 0 0 0,0 0 1 0 0,0-1-1 0 0,-1 1 0 0 0,1 0 0 0 0,0-1 1 0 0,0 1-1 0 0,-1 0 0 0 0,1 0 0 0 0,0 0 1 0 0,0 0-1 0 0,0 0 0 0 0,0 0 0 0 0,-1 0 1 0 0,1 0-1 0 0,0 0 0 0 0,0 0 0 0 0,0 0 1 0 0,-1 0-1 0 0,1 1 0 0 0,0-1 0 0 0,0 0 1 0 0,-1 0-1 0 0,1 1 0 0 0,0-1 0 0 0,0 1 1 0 0,-1-1-1 0 0,1 1 0 0 0,0-1 0 0 0,-1 1 1 0 0,1-1-1 0 0,-1 1 0 0 0,1 0 0 0 0,-1-1 1 0 0,1 1-1 0 0,-1 0 0 0 0,1 1 0 0 0,20 32 67 0 0,-2 1 0 0 0,24 61 0 0 0,18 81 212 0 0,-16-44-93 0 0,-28-79-172 0 0,-1 1-1 0 0,-3 1 1 0 0,11 112-1 0 0,-14 173-405 0 0,-12-275-893 0 0,-15-102-5565 0 0,-10-45-2784 0 0,20 56 7469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2.07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8 413 472 0 0,'-8'-38'19312'0'0,"10"37"-19007"0"0,5-2 871 0 0,1 1 0 0 0,-1-1-1 0 0,1 2 1 0 0,-1-1-1 0 0,13 0 1 0 0,8-2-1002 0 0,-9 0 48 0 0,0-1-1 0 0,-1-1 1 0 0,0 0-1 0 0,0-1 1 0 0,-1-1 0 0 0,0-1-1 0 0,0-1 1 0 0,21-15-1 0 0,-27 18-360 0 0,-1-1-1 0 0,0 1 0 0 0,-1-2 0 0 0,1 1 0 0 0,-2-1 0 0 0,1-1 0 0 0,-1 1 1 0 0,-1-2-1 0 0,0 1 0 0 0,0-1 0 0 0,-1 0 0 0 0,-1 0 0 0 0,0 0 1 0 0,0-1-1 0 0,4-18 0 0 0,-8 26 75 0 0,0 1-1 0 0,-1-1 1 0 0,1 1 0 0 0,-1-1 0 0 0,0 1-1 0 0,0-1 1 0 0,0 1 0 0 0,-1-1 0 0 0,1 1-1 0 0,-1-1 1 0 0,0 1 0 0 0,0-1 0 0 0,0 1 0 0 0,0 0-1 0 0,-1-1 1 0 0,1 1 0 0 0,-1 0 0 0 0,0 0-1 0 0,0 0 1 0 0,0 0 0 0 0,0 0 0 0 0,-1 1-1 0 0,1-1 1 0 0,-1 1 0 0 0,1-1 0 0 0,-1 1 0 0 0,0 0-1 0 0,0 0 1 0 0,0 0 0 0 0,0 1 0 0 0,0-1-1 0 0,-1 1 1 0 0,1-1 0 0 0,0 1 0 0 0,-1 0-1 0 0,1 0 1 0 0,-1 1 0 0 0,1-1 0 0 0,-1 1 0 0 0,1 0-1 0 0,-1 0 1 0 0,0 0 0 0 0,1 0 0 0 0,-1 0-1 0 0,1 1 1 0 0,-1 0 0 0 0,1-1 0 0 0,0 1-1 0 0,-1 1 1 0 0,1-1 0 0 0,0 0 0 0 0,-1 1-1 0 0,1 0 1 0 0,0 0 0 0 0,-5 4 0 0 0,-4 5 128 0 0,0 1 1 0 0,0 1 0 0 0,2 0-1 0 0,0 1 1 0 0,0 0-1 0 0,1 0 1 0 0,1 1 0 0 0,0 0-1 0 0,-9 27 1 0 0,5-10 143 0 0,1 1-1 0 0,1 0 1 0 0,-6 39 0 0 0,14-61-171 0 0,0 0 0 0 0,1-1-1 0 0,1 1 1 0 0,0 0 0 0 0,0 0 0 0 0,1 0 0 0 0,0-1 0 0 0,1 1 0 0 0,0 0-1 0 0,1-1 1 0 0,0 1 0 0 0,0-1 0 0 0,1 0 0 0 0,8 13 0 0 0,-9-18-31 0 0,1-1 1 0 0,0 1-1 0 0,0 0 1 0 0,1-1 0 0 0,-1 0-1 0 0,1 0 1 0 0,0-1-1 0 0,0 1 1 0 0,1-1 0 0 0,-1 0-1 0 0,1 0 1 0 0,-1-1-1 0 0,1 0 1 0 0,0 0 0 0 0,0 0-1 0 0,6 1 1 0 0,-2-1-338 0 0,1-1 0 0 0,-1 0 1 0 0,1 0-1 0 0,-1-1 1 0 0,0 0-1 0 0,1-1 0 0 0,-1 0 1 0 0,17-5-1 0 0,29-12-4722 0 0,-22-3-4425 0 0,-22 11 4980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2.8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62 920 0 0,'17'-16'17281'0'0,"-17"17"-17096"0"0,2 22 2954 0 0,-8 32-1153 0 0,4-43-840 0 0,-5 46 721 0 0,2-32-1329 0 0,1 2 1 0 0,1-1-1 0 0,2 0 1 0 0,1 0-1 0 0,1 1 0 0 0,8 48 1 0 0,-7-67-419 0 0,-2-8-118 0 0,0 1 0 0 0,0-1 0 0 0,1 1 0 0 0,-1 0 1 0 0,1-1-1 0 0,-1 0 0 0 0,1 1 0 0 0,-1-1 0 0 0,1 1 1 0 0,0-1-1 0 0,0 0 0 0 0,-1 1 0 0 0,1-1 0 0 0,0 0 1 0 0,0 0-1 0 0,1 0 0 0 0,1 2 0 0 0,-2-2-55 0 0,29-28-326 0 0,154-231-3728 0 0,-117 159 2868 0 0,-62 91 1207 0 0,1 1-1 0 0,0-1 1 0 0,0 1 0 0 0,1 0-1 0 0,0 0 1 0 0,16-11 1279 0 0,-23 19-1202 0 0,1 0 0 0 0,0 0-1 0 0,0-1 1 0 0,-1 1 0 0 0,1 0 0 0 0,-1 0 0 0 0,1 0-1 0 0,-1 0 1 0 0,1 0 0 0 0,-1 0 0 0 0,1-1 0 0 0,-1 1-1 0 0,0 0 1 0 0,1 0 0 0 0,-1 0 0 0 0,0 1 0 0 0,0-1-1 0 0,0 0 1 0 0,0 0 0 0 0,0 0 0 0 0,0 0 0 0 0,0 0-1 0 0,0 1 1 0 0,0 24 624 0 0,-1 195 2515 0 0,1-220-3190 0 0,0-1 0 0 0,0 1 0 0 0,0 0 0 0 0,0-1 0 0 0,0 1 0 0 0,0 0 0 0 0,0-1 0 0 0,0 1 0 0 0,0-1 0 0 0,0 1-1 0 0,0 0 1 0 0,0-1 0 0 0,1 1 0 0 0,-1 0 0 0 0,0-1 0 0 0,0 1 0 0 0,1-1 0 0 0,-1 1 0 0 0,0-1 0 0 0,1 1 0 0 0,-1-1-1 0 0,1 1 1 0 0,-1-1 0 0 0,1 1 0 0 0,-1-1 0 0 0,1 0 0 0 0,-1 1 0 0 0,1-1 0 0 0,-1 0 0 0 0,1 1 0 0 0,-1-1-1 0 0,1 0 1 0 0,0 1 0 0 0,-1-1 0 0 0,1 0 0 0 0,0 0 0 0 0,1 0-13 0 0,0-1 1 0 0,1 1-1 0 0,-1-1 1 0 0,0 0-1 0 0,-1 1 0 0 0,1-1 1 0 0,0 0-1 0 0,0 0 1 0 0,0 0-1 0 0,0-1 0 0 0,2-1 1 0 0,42-42-519 0 0,-46 44 514 0 0,27-29-383 0 0,4-8-50 0 0,2 1 0 0 0,2 2 0 0 0,1 2 0 0 0,66-48-1 0 0,-100 80 665 0 0,-1 2-168 0 0,1-1-1 0 0,-1 0 0 0 0,1 1 1 0 0,-1 0-1 0 0,0-1 0 0 0,1 1 1 0 0,-1 0-1 0 0,0-1 0 0 0,1 1 0 0 0,-1 0 1 0 0,0 0-1 0 0,0 0 0 0 0,0 0 1 0 0,0 0-1 0 0,0 1 0 0 0,0-1 1 0 0,0 0-1 0 0,0 0 0 0 0,-1 1 0 0 0,1-1 1 0 0,0 0-1 0 0,-1 1 0 0 0,1-1 1 0 0,-1 0-1 0 0,1 1 0 0 0,-1-1 1 0 0,0 1-1 0 0,1-1 0 0 0,-1 1 0 0 0,0 1 1 0 0,3 53 1062 0 0,-3-50-986 0 0,4 118 1257 0 0,3-43-3224 0 0,-8-80 1614 0 0,1 0 1 0 0,0-1-1 0 0,0 1 1 0 0,0 0-1 0 0,0 0 0 0 0,0 0 1 0 0,0-1-1 0 0,1 1 1 0 0,-1 0-1 0 0,0 0 1 0 0,0 0-1 0 0,0-1 1 0 0,1 1-1 0 0,-1 0 1 0 0,0-1-1 0 0,1 1 1 0 0,-1 0-1 0 0,1 0 1 0 0,-1-1-1 0 0,1 1 1 0 0,-1-1-1 0 0,1 1 0 0 0,-1-1 1 0 0,1 1-1 0 0,0-1 1 0 0,-1 1-1 0 0,1-1 1 0 0,0 1-1 0 0,-1-1 1 0 0,1 1-1 0 0,0-1 1 0 0,0 0-1 0 0,-1 0 1 0 0,1 1-1 0 0,0-1 1 0 0,0 0-1 0 0,0 0 1 0 0,0 0-1 0 0,26-11-10507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3.21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1 608 0 0,'0'0'3246'0'0,"1"4"-1567"0"0,2 22 8824 0 0,-3-17-6638 0 0,36-11 974 0 0,-14-6-3446 0 0,-17 6-1294 0 0,-1 0 1 0 0,1 0 0 0 0,-1 1-1 0 0,1-1 1 0 0,0 1 0 0 0,-1 0-1 0 0,1 0 1 0 0,0 1 0 0 0,0 0-1 0 0,0-1 1 0 0,0 2 0 0 0,5-1-1 0 0,-9 2-369 0 0,0 0-1 0 0,1-1 0 0 0,-1 1 1 0 0,0 0-1 0 0,0 0 0 0 0,0 0 0 0 0,0 0 1 0 0,0-1-1 0 0,0 2 0 0 0,0-1 1 0 0,-1 0-1 0 0,1 0 0 0 0,-1 0 0 0 0,1 0 1 0 0,-1 0-1 0 0,0 0 0 0 0,0 0 0 0 0,0 1 1 0 0,-1 2-1 0 0,-16 60-5574 0 0,0-21-2355 0 0,6-23 3715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3.6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0 112 0 0,'0'0'2424'0'0,"-1"17"4575"0"0,2-15-6577 0 0,0-1 0 0 0,0 1 0 0 0,0-1 0 0 0,1 1 0 0 0,-1-1 0 0 0,0 1 0 0 0,1-1 0 0 0,-1 0 0 0 0,1 0-1 0 0,0 0 1 0 0,-1 0 0 0 0,1 0 0 0 0,0 0 0 0 0,-1 0 0 0 0,1 0 0 0 0,0 0 0 0 0,0-1 0 0 0,0 1 0 0 0,0-1 0 0 0,0 0 0 0 0,0 1 0 0 0,0-1 0 0 0,0 0 0 0 0,2 0 0 0 0,31-5 6624 0 0,-11-1-5534 0 0,4-1-5673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4.81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32 109 56 0 0,'0'0'2634'0'0,"29"-21"5484"0"0,12-11-2025 0 0,-32 25-5135 0 0,0-1 0 0 0,0 2 0 0 0,0-1 0 0 0,1 1 0 0 0,17-8 0 0 0,-20 12-757 0 0,-1 1-1 0 0,0-1 0 0 0,1 1 1 0 0,-1 0-1 0 0,1 0 0 0 0,0 1 0 0 0,-1 0 1 0 0,1 0-1 0 0,-1 1 0 0 0,1 0 1 0 0,-1 0-1 0 0,1 0 0 0 0,-1 1 0 0 0,1 0 1 0 0,-1 0-1 0 0,0 1 0 0 0,0-1 1 0 0,0 1-1 0 0,0 1 0 0 0,6 4 0 0 0,-2-1-306 0 0,0 1-1 0 0,0 1 0 0 0,0 0 0 0 0,-1 0 0 0 0,0 1 0 0 0,-1 0 0 0 0,0 1 0 0 0,-1-1 0 0 0,8 15 0 0 0,-54-94-8904 0 0,35 64 8987 0 0,0 0 0 0 0,-1 1 0 0 0,1 0 0 0 0,-1 0-1 0 0,0 0 1 0 0,0 0 0 0 0,0 1 0 0 0,-1 0 0 0 0,1 0 0 0 0,-1 0 0 0 0,0 1 0 0 0,0 0 0 0 0,0 0 0 0 0,0 0 0 0 0,0 1 0 0 0,0 0 0 0 0,0 0 0 0 0,0 0-1 0 0,0 1 1 0 0,-1 0 0 0 0,1 0 0 0 0,0 1 0 0 0,0 0 0 0 0,0 0 0 0 0,-1 0 0 0 0,-10 5 0 0 0,4 0 276 0 0,0 1 0 0 0,0 1-1 0 0,1 1 1 0 0,0-1 0 0 0,0 2 0 0 0,1 0 0 0 0,0 0 0 0 0,1 1 0 0 0,0 0 0 0 0,1 1 0 0 0,0 0-1 0 0,1 0 1 0 0,0 1 0 0 0,-7 17 0 0 0,7-15-106 0 0,2 1 0 0 0,0 0 0 0 0,0 0 0 0 0,2 0-1 0 0,0 0 1 0 0,1 1 0 0 0,0 0 0 0 0,1 0 0 0 0,2 0 0 0 0,-1-1 0 0 0,2 1-1 0 0,3 24 1 0 0,-2-30-83 0 0,1 0 0 0 0,0 0 1 0 0,1-1-1 0 0,0 1 0 0 0,1-1 0 0 0,0 0 0 0 0,1 0 0 0 0,7 10 0 0 0,-10-15-29 0 0,1-1 0 0 0,-1 1-1 0 0,1-1 1 0 0,0 0 0 0 0,0-1 0 0 0,1 1 0 0 0,-1-1-1 0 0,1 0 1 0 0,0 0 0 0 0,0 0 0 0 0,0 0 0 0 0,0-1-1 0 0,0 0 1 0 0,0 0 0 0 0,1-1 0 0 0,-1 1 0 0 0,10 0-1 0 0,54-1-109 0 0,-52-2-97 0 0,0 1 0 0 0,-1 0 0 0 0,1 1 0 0 0,29 7 0 0 0,-40-5 145 0 0,-1 0 0 0 0,0 0 0 0 0,0 1-1 0 0,0 0 1 0 0,0 0 0 0 0,-1 0 0 0 0,0 0 0 0 0,1 1-1 0 0,-2 0 1 0 0,1 0 0 0 0,0 0 0 0 0,-1 0 0 0 0,0 0 0 0 0,4 12-1 0 0,-2-7 156 0 0,0 1 0 0 0,-1 0 0 0 0,0 0 0 0 0,-1 0 0 0 0,0 0 0 0 0,-1 1 0 0 0,1 12 0 0 0,-3-20-4 0 0,-1 0-1 0 0,1 0 0 0 0,-1 0 1 0 0,0 0-1 0 0,-1-1 0 0 0,1 1 1 0 0,0 0-1 0 0,-1-1 0 0 0,0 1 0 0 0,0-1 1 0 0,0 0-1 0 0,-1 0 0 0 0,1 1 1 0 0,-1-1-1 0 0,1-1 0 0 0,-7 6 1 0 0,0-1 160 0 0,0 1 0 0 0,0-2 0 0 0,-1 1 0 0 0,-11 4 0 0 0,14-7-205 0 0,0-1 0 0 0,0 0 0 0 0,-1-1 0 0 0,1 0 0 0 0,-1 0 0 0 0,1 0 0 0 0,-1-1 0 0 0,1 0 0 0 0,-1-1 0 0 0,0 1 0 0 0,0-2 0 0 0,1 1 0 0 0,-1-1 0 0 0,0 0 0 0 0,-8-3 0 0 0,5 1-654 0 0,0-1 0 0 0,0-1 0 0 0,1 0 1 0 0,-1 0-1 0 0,1-1 0 0 0,1 0 0 0 0,-1-1 0 0 0,1 0 0 0 0,-11-11 0 0 0,7 3-3044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5.4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360 56 8 0 0,'0'0'2318'0'0,"1"-15"3733"0"0,-1-1-4063 0 0,-2-7 6655 0 0,1 22-8515 0 0,0 1 0 0 0,1 0 0 0 0,-1 0 0 0 0,0-1 0 0 0,0 1 0 0 0,0 0 0 0 0,1 0 0 0 0,-1 0 0 0 0,0 0 0 0 0,0 0 0 0 0,0 0 0 0 0,0 0 0 0 0,1 1 0 0 0,-1-1 0 0 0,0 0 0 0 0,0 0 0 0 0,0 1 0 0 0,1-1 0 0 0,-1 0 0 0 0,0 1 0 0 0,0-1 0 0 0,1 1 0 0 0,-1-1 0 0 0,0 1 0 0 0,1-1-1 0 0,-1 1 1 0 0,1-1 0 0 0,-1 1 0 0 0,0 0 0 0 0,1-1 0 0 0,0 1 0 0 0,-1 1 0 0 0,-25 21 696 0 0,1 2-1 0 0,2 1 0 0 0,0 1 0 0 0,2 0 0 0 0,-27 48 0 0 0,21-28 710 0 0,3 2-1 0 0,-34 93 0 0 0,43-95-1528 0 0,2 1 0 0 0,3 1 1 0 0,-8 78-1 0 0,16-102-13 0 0,1 0 1 0 0,1 0-1 0 0,1 0 1 0 0,1 0-1 0 0,1-1 1 0 0,2 1-1 0 0,0-1 1 0 0,2 0-1 0 0,10 26 1 0 0,-14-44-432 0 0,0 1 0 0 0,1-1-1 0 0,0 1 1 0 0,0-1 0 0 0,1 0 0 0 0,-1-1-1 0 0,1 1 1 0 0,0-1 0 0 0,1 0 0 0 0,-1 0 0 0 0,1-1-1 0 0,0 1 1 0 0,7 2 0 0 0,21 5-5362 0 0,3-11-4764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6.0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26 783 1116 0 0,'-7'16'699'0'0,"-12"18"12925"0"0,21-43-13034 0 0,16-70 1050 0 0,42-115 0 0 0,-7 29-1057 0 0,-33 99-197 0 0,2 0 1 0 0,4 2-1 0 0,60-109 1 0 0,-86 172-277 0 0,1 0 0 0 0,-1 0 0 0 0,0 0 0 0 0,1 0 0 0 0,-1 0 0 0 0,1 0 0 0 0,-1 1 0 0 0,1-1 0 0 0,-1 0 0 0 0,1 0 0 0 0,-1 1 0 0 0,1-1 0 0 0,0 0 0 0 0,-1 1 0 0 0,1-1 0 0 0,0 1 0 0 0,0-1 0 0 0,-1 1 0 0 0,1-1 0 0 0,0 1 0 0 0,0-1 0 0 0,0 1 0 0 0,0 0 0 0 0,0-1 0 0 0,1 1 0 0 0,-1 1-34 0 0,0 1-1 0 0,1-1 1 0 0,-1 0-1 0 0,0 1 1 0 0,0 0-1 0 0,0-1 1 0 0,0 1-1 0 0,0-1 1 0 0,0 1-1 0 0,-1 0 1 0 0,1 0 0 0 0,0 0-1 0 0,0 3 1 0 0,6 19 388 0 0,-1 0 0 0 0,-1 1 1 0 0,-2 0-1 0 0,2 28 0 0 0,-4 107 1857 0 0,-3-78-1422 0 0,2-53-777 0 0,1 0 0 0 0,1 0 1 0 0,2 0-1 0 0,0 0 0 0 0,2-1 0 0 0,2 0 1 0 0,0 0-1 0 0,2 0 0 0 0,1-1 0 0 0,15 27 1 0 0,-9-29-1051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6.4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62 163 388 0 0,'-62'-20'22332'0'0,"81"16"-21785"0"0,80-22 2990 0 0,-59 14-2992 0 0,-22 7-881 0 0,11-3-1822 0 0,54-23 0 0 0,-48 12-3014 0 0,-5-6-3455 0 0,-17 12 3625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7.2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1 222 92 0 0,'19'-65'4304'0'0,"5"-13"-805"0"0,-3-1 16835 0 0,-15 112-19838 0 0,-1 0 1 0 0,-2 1 0 0 0,-1 50-1 0 0,-14 111 1824 0 0,8-132-2088 0 0,2 162-232 0 0,5-49 0 0 0,1-217 0 0 0,11-52 0 0 0,1 1 0 0 0,-7 45-385 0 0,2 0 0 0 0,2 1 1 0 0,2 0-1 0 0,2 1 0 0 0,44-82 0 0 0,-51 109 170 0 0,1 0 0 0 0,1 1 0 0 0,0 1 0 0 0,1 0 0 0 0,30-27-1 0 0,-33 33 182 0 0,2 1 0 0 0,-1 1-1 0 0,1 0 1 0 0,0 0-1 0 0,0 1 1 0 0,1 1 0 0 0,0 0-1 0 0,0 1 1 0 0,20-5-1 0 0,-32 9 33 0 0,42-5-23 0 0,-42 6 26 0 0,0 0 1 0 0,0 0-1 0 0,0 0 0 0 0,0 0 0 0 0,1 0 0 0 0,-1 0 1 0 0,0 0-1 0 0,0 0 0 0 0,0 1 0 0 0,0-1 0 0 0,0 0 1 0 0,0 0-1 0 0,0 1 0 0 0,0-1 0 0 0,-1 1 0 0 0,1-1 1 0 0,0 1-1 0 0,0-1 0 0 0,0 1 0 0 0,0 0 0 0 0,0-1 1 0 0,-1 1-1 0 0,1 0 0 0 0,0 0 0 0 0,-1-1 0 0 0,1 1 1 0 0,0 0-1 0 0,-1 0 0 0 0,1 0 0 0 0,-1 0 1 0 0,0 0-1 0 0,1 0 0 0 0,-1 0 0 0 0,0 0 0 0 0,1 0 1 0 0,-1 0-1 0 0,0 1 0 0 0,0 10 40 0 0,-1-1 0 0 0,-1 1 1 0 0,0-1-1 0 0,0 0 0 0 0,-1 0 0 0 0,-1 0 0 0 0,0 0 1 0 0,-7 13-1 0 0,-7 10 84 0 0,-26 37 1 0 0,7-13-35 0 0,33-53-109 0 0,0 1 1 0 0,1 0-1 0 0,0 0 0 0 0,1 1 1 0 0,-1-1-1 0 0,1 0 1 0 0,-3 13-1 0 0,5-17-8 0 0,13-3-119 0 0,0 0 0 0 0,0-1 1 0 0,21-5-1 0 0,-23 4 82 0 0,1 0 0 0 0,-1 1 0 0 0,1 0 0 0 0,21 1 0 0 0,-1 4-14 0 0,0 2 0 0 0,0 1-1 0 0,36 12 1 0 0,-63-17 154 0 0,0 0-1 0 0,0 0 0 0 0,0 1 1 0 0,0 0-1 0 0,0 0 1 0 0,0 0-1 0 0,0 1 0 0 0,-1 0 1 0 0,1-1-1 0 0,-1 2 1 0 0,0-1-1 0 0,0 0 0 0 0,0 1 1 0 0,-1 0-1 0 0,1 0 1 0 0,-1 0-1 0 0,0 0 0 0 0,0 0 1 0 0,0 1-1 0 0,0-1 1 0 0,-1 1-1 0 0,0 0 0 0 0,0 0 1 0 0,0 0-1 0 0,-1 0 1 0 0,1 0-1 0 0,-1 0 0 0 0,-1 0 1 0 0,1 1-1 0 0,-1-1 1 0 0,1 0-1 0 0,-2 0 0 0 0,1 1 1 0 0,0-1-1 0 0,-3 9 1 0 0,-1 3 130 0 0,0-1 0 0 0,-1 1 0 0 0,-1-1 0 0 0,-1 0 0 0 0,0-1 1 0 0,-1 1-1 0 0,0-2 0 0 0,-1 1 0 0 0,-14 16 0 0 0,19-26-290 0 0,-1 0 1 0 0,0 1-1 0 0,1-1 0 0 0,-2-1 0 0 0,1 1 1 0 0,0-1-1 0 0,-1 0 0 0 0,0 0 0 0 0,0 0 1 0 0,0-1-1 0 0,-1 0 0 0 0,1-1 0 0 0,-1 1 1 0 0,1-1-1 0 0,-1 0 0 0 0,0-1 0 0 0,0 1 1 0 0,0-1-1 0 0,0-1 0 0 0,0 1 0 0 0,0-1 1 0 0,0-1-1 0 0,0 1 0 0 0,0-1 0 0 0,-8-2 0 0 0,9 1-477 0 0,1 0 0 0 0,-1-1-1 0 0,0 1 1 0 0,1-1-1 0 0,-1 0 1 0 0,1-1 0 0 0,0 1-1 0 0,0-1 1 0 0,-6-6-1 0 0,-4-8-4817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7.9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121 138 352 0 0,'3'-12'11442'0'0,"36"7"-3000"0"0,-2-7-3355 0 0,-28 9-4515 0 0,-1 0-1 0 0,1 0 0 0 0,-1 1 0 0 0,1 0 1 0 0,0 1-1 0 0,9-1 0 0 0,-14 2-463 0 0,-1 0 1 0 0,0 1-1 0 0,1-1 0 0 0,-1 1 0 0 0,0 0 1 0 0,0 0-1 0 0,0 0 0 0 0,0 1 1 0 0,0-1-1 0 0,0 1 0 0 0,0 0 0 0 0,0-1 1 0 0,0 1-1 0 0,-1 0 0 0 0,1 1 0 0 0,-1-1 1 0 0,1 0-1 0 0,-1 1 0 0 0,0-1 0 0 0,3 6 1 0 0,2 5-77 0 0,0 0 0 0 0,-1 1 0 0 0,-1 0 0 0 0,0 0 1 0 0,-1 1-1 0 0,0-1 0 0 0,-1 1 0 0 0,1 23 1 0 0,-1-22-710 0 0,-3-15 215 0 0,5-34-6133 0 0,-4 26 5832 0 0,-1 2 37 0 0,-2-20-234 0 0,0 0 1 0 0,-2 1-1 0 0,-1-1 1 0 0,-1 1 0 0 0,-1 0-1 0 0,-1 1 1 0 0,-14-30-1 0 0,20 51 1027 0 0,1 0 0 0 0,0 0-1 0 0,-1 0 1 0 0,1 0 0 0 0,-1 0-1 0 0,0 1 1 0 0,0-1 0 0 0,1 0-1 0 0,-1 1 1 0 0,0-1 0 0 0,0 1 0 0 0,-1 0-1 0 0,1 0 1 0 0,0 0 0 0 0,0 0-1 0 0,-1 0 1 0 0,1 0 0 0 0,0 1-1 0 0,-1-1 1 0 0,1 1 0 0 0,0 0-1 0 0,-1-1 1 0 0,1 1 0 0 0,-1 0-1 0 0,1 0 1 0 0,-1 1 0 0 0,1-1-1 0 0,0 0 1 0 0,-1 1 0 0 0,1 0-1 0 0,-4 1 1 0 0,-1 0 274 0 0,1 0 0 0 0,0 1-1 0 0,-1 0 1 0 0,1 0 0 0 0,1 0 0 0 0,-1 1-1 0 0,0 0 1 0 0,1 0 0 0 0,-9 8 0 0 0,-10 19 711 0 0,1 1 1 0 0,2 1-1 0 0,1 0 1 0 0,2 2-1 0 0,1 0 1 0 0,1 1-1 0 0,3 0 1 0 0,0 2 0 0 0,-8 47-1 0 0,19-76-940 0 0,1 0 0 0 0,-1 0-1 0 0,2 0 1 0 0,-1 0 0 0 0,1 0-1 0 0,1 0 1 0 0,0 0-1 0 0,0 0 1 0 0,0 0 0 0 0,1 0-1 0 0,1 0 1 0 0,0-1 0 0 0,0 1-1 0 0,0-1 1 0 0,9 15 0 0 0,-8-17-159 0 0,1 1 0 0 0,0-1 0 0 0,0-1 0 0 0,1 1 0 0 0,-1-1 0 0 0,1 1-1 0 0,1-2 1 0 0,-1 1 0 0 0,0-1 0 0 0,1 0 0 0 0,0 0 0 0 0,0-1 0 0 0,0 0 0 0 0,1 0 0 0 0,-1-1 0 0 0,1 0 0 0 0,-1 0 0 0 0,12 1 0 0 0,-9-2-567 0 0,1 0 0 0 0,0-1-1 0 0,-1 0 1 0 0,1-1 0 0 0,0 0 0 0 0,15-4 0 0 0,32-12-8643 0 0,-36 10 2550 0 0,4 1 135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06.44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1 108 1936 0 0,'0'-4'24218'0'0,"16"0"-27247"0"0,-12 3 4829 0 0,73-5-1316 0 0,-1-3 0 0 0,-1-3 0 0 0,111-33 0 0 0,-173 40-629 0 0,0 0-256 0 0,1 1 0 0 0,0 0 1 0 0,0 1-1 0 0,28-2 0 0 0,-38 32-3566 0 0,5-5-583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8.7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15 1284 0 0,'0'0'12861'0'0,"4"-3"-11643"0"0,15-6-33 0 0,-15 6-33 0 0,25 23 3346 0 0,-11-11-3802 0 0,1 1 1 0 0,-2 2-1 0 0,0-1 0 0 0,0 2 1 0 0,-1 0-1 0 0,0 1 0 0 0,22 26 1 0 0,-11-7 969 0 0,0 2 0 0 0,35 61 0 0 0,-44-63-1666 0 0,-2 2 0 0 0,-1 0 0 0 0,-1 1 0 0 0,-3 0 0 0 0,0 1 0 0 0,-3 0 0 0 0,-1 0 0 0 0,-1 1 0 0 0,-2 0 0 0 0,-2 0 0 0 0,-2 0 0 0 0,-1 1 0 0 0,-2-1 0 0 0,-2 0 0 0 0,-1-1 0 0 0,-2 1 0 0 0,-1-1 0 0 0,-2-1 0 0 0,-2 0 0 0 0,-18 37 0 0 0,24-58 0 0 0,-15 31 0 0 0,-28 45 0 0 0,42-78 0 0 0,0-1 0 0 0,-1 0 0 0 0,-1-1 0 0 0,0 0 0 0 0,-1 0 0 0 0,0-1 0 0 0,0 0 0 0 0,-16 10 0 0 0,10-14-2863 0 0,14-6 1567 0 0,0 0 1 0 0,0 0-1 0 0,0 0 1 0 0,0 0-1 0 0,0-1 0 0 0,0 0 1 0 0,0 1-1 0 0,-12-7-3886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09.7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0 1024 0 0,'2'12'12355'0'0,"41"-6"-4310"0"0,1 6-3503 0 0,-28-7-3510 0 0,-1 0 0 0 0,1-1 1 0 0,23 2-1 0 0,125 18 1052 0 0,-141-20-2612 0 0,-8 0 414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10.09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 0 608 0 0,'-23'30'16172'0'0,"23"-29"-15822"0"0,0 1 1 0 0,1-1 0 0 0,-1 1 0 0 0,1-1 0 0 0,0 1 0 0 0,-1-1 0 0 0,1 1 0 0 0,0-1 0 0 0,0 0 0 0 0,0 1 0 0 0,0-1 0 0 0,0 0-1 0 0,0 0 1 0 0,0 0 0 0 0,0 0 0 0 0,0 0 0 0 0,1 0 0 0 0,-1 0 0 0 0,0 0 0 0 0,1-1 0 0 0,-1 1 0 0 0,0 0 0 0 0,1-1 0 0 0,-1 1 0 0 0,1-1-1 0 0,-1 1 1 0 0,1-1 0 0 0,0 0 0 0 0,2 0 0 0 0,49 5 4987 0 0,-51-5-5322 0 0,56-1-637 0 0,65 2 1663 0 0,-83 0-4180 0 0,0 1-3700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11.2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111 76 144 0 0,'17'-28'2854'0'0,"-12"19"-1959"0"0,-2-16 9293 0 0,-7 14-7088 0 0,1 14-2673 0 0,-4 3-46 0 0,0 0 0 0 0,1 0-1 0 0,0 1 1 0 0,1-1 0 0 0,-1 1-1 0 0,1 1 1 0 0,1-1 0 0 0,-1 1-1 0 0,1 0 1 0 0,-5 14 0 0 0,-29 99 1910 0 0,22-64-1284 0 0,14-51-860 0 0,0 1 0 0 0,0 0 0 0 0,1 0 1 0 0,-1 1-1 0 0,2-1 0 0 0,-1 0 0 0 0,1 0 1 0 0,0 0-1 0 0,0 1 0 0 0,1-1 1 0 0,0 0-1 0 0,3 10 0 0 0,-2-14-107 0 0,-1 1 0 0 0,1-1 0 0 0,-1 0 0 0 0,1 0 0 0 0,0 0 0 0 0,1 0 1 0 0,-1 0-1 0 0,0-1 0 0 0,1 1 0 0 0,-1-1 0 0 0,1 1 0 0 0,0-1 0 0 0,0 0 0 0 0,0 0 0 0 0,0 0 0 0 0,0 0 0 0 0,1-1 0 0 0,-1 0 0 0 0,0 1 0 0 0,1-1 0 0 0,-1 0 1 0 0,1 0-1 0 0,-1-1 0 0 0,1 1 0 0 0,-1-1 0 0 0,6 0 0 0 0,0 0-159 0 0,-1 0 1 0 0,1-1-1 0 0,-1 0 0 0 0,0-1 1 0 0,1 0-1 0 0,-1 0 1 0 0,0-1-1 0 0,0 0 0 0 0,-1 0 1 0 0,1-1-1 0 0,-1 0 1 0 0,1-1-1 0 0,-1 1 0 0 0,-1-1 1 0 0,1 0-1 0 0,-1-1 1 0 0,1 0-1 0 0,9-12 0 0 0,8-12-1162 0 0,-1 0 0 0 0,36-64 0 0 0,-37 58 651 0 0,64-129-1081 0 0,-114 230 5563 0 0,-30 104 0 0 0,48-131-3743 0 0,1 0-1 0 0,2 1 0 0 0,1 0 0 0 0,3 0 1 0 0,1 41-1 0 0,2-77-390 0 0,0-1 0 0 0,0 1 0 0 0,1 0 0 0 0,-1-1 0 0 0,1 0 0 0 0,0 1 0 0 0,0-1 0 0 0,0 1 0 0 0,0-1 0 0 0,0 0 0 0 0,0 0 0 0 0,1 1 0 0 0,-1-1 0 0 0,1 0 0 0 0,0 0 0 0 0,2 2 0 0 0,11 3-4771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12.1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219 363 144 0 0,'-18'4'5582'0'0,"-4"-3"3970"0"0,-1-9-6029 0 0,17 4-3201 0 0,0 0 0 0 0,1 0 1 0 0,-1 0-1 0 0,1-1 0 0 0,0 0 0 0 0,0 0 1 0 0,1-1-1 0 0,-1 1 0 0 0,1-1 0 0 0,0 0 0 0 0,1 0 1 0 0,0 0-1 0 0,0 0 0 0 0,0-1 0 0 0,0 1 0 0 0,1-1 1 0 0,0 0-1 0 0,1 0 0 0 0,-1 0 0 0 0,1-9 1 0 0,-2-3-211 0 0,1 0 0 0 0,1-1 0 0 0,1 1 0 0 0,1-1 0 0 0,1 1 0 0 0,4-24 0 0 0,-3 38-106 0 0,0 1-1 0 0,0-1 1 0 0,0 1 0 0 0,1 0-1 0 0,-1-1 1 0 0,1 2-1 0 0,0-1 1 0 0,1 0-1 0 0,-1 1 1 0 0,0 0-1 0 0,1 0 1 0 0,0 0-1 0 0,-1 0 1 0 0,1 1 0 0 0,6-2-1 0 0,-8 2-5 0 0,0 0-1 0 0,1 1 0 0 0,-1-1 1 0 0,0 1-1 0 0,1 0 1 0 0,-1 0-1 0 0,1 0 1 0 0,-1 1-1 0 0,1-1 1 0 0,0 1-1 0 0,-1 0 1 0 0,1 0-1 0 0,0 0 1 0 0,-1 0-1 0 0,1 0 1 0 0,-1 1-1 0 0,1 0 0 0 0,-1 0 1 0 0,1 0-1 0 0,-1 0 1 0 0,1 0-1 0 0,-1 1 1 0 0,0 0-1 0 0,0-1 1 0 0,0 1-1 0 0,0 0 1 0 0,0 1-1 0 0,0-1 1 0 0,0 0-1 0 0,-1 1 0 0 0,1 0 1 0 0,-1-1-1 0 0,0 1 1 0 0,0 0-1 0 0,0 0 1 0 0,0 0-1 0 0,2 6 1 0 0,-1-4 48 0 0,-1 1-1 0 0,0 0 1 0 0,0-1 0 0 0,-1 1 0 0 0,1 0 0 0 0,-1 0 0 0 0,-1 0 0 0 0,1 0 0 0 0,-1 0-1 0 0,0 0 1 0 0,0 0 0 0 0,-1 0 0 0 0,1 0 0 0 0,-2 0 0 0 0,1 0 0 0 0,0 0-1 0 0,-1-1 1 0 0,0 1 0 0 0,-1-1 0 0 0,-3 9 0 0 0,-170 236 1839 0 0,163-232-1807 0 0,0 1-1 0 0,1 0 1 0 0,1 1 0 0 0,0 0 0 0 0,2 1 0 0 0,-7 21-1 0 0,15-39-71 0 0,0 0 0 0 0,0 0 0 0 0,0-1 0 0 0,1 1 0 0 0,-1 0 0 0 0,1 0-1 0 0,0 0 1 0 0,0 0 0 0 0,0 0 0 0 0,0 0 0 0 0,0-1 0 0 0,1 1 0 0 0,-1 0-1 0 0,1 0 1 0 0,0 0 0 0 0,0-1 0 0 0,0 1 0 0 0,0 0 0 0 0,0-1 0 0 0,1 1-1 0 0,-1-1 1 0 0,1 1 0 0 0,0-1 0 0 0,-1 0 0 0 0,1 1 0 0 0,0-1 0 0 0,0 0-1 0 0,1 0 1 0 0,-1-1 0 0 0,0 1 0 0 0,1 0 0 0 0,-1-1 0 0 0,1 1 0 0 0,-1-1-1 0 0,1 0 1 0 0,0 0 0 0 0,-1 0 0 0 0,1 0 0 0 0,0-1 0 0 0,0 1 0 0 0,0-1-1 0 0,-1 1 1 0 0,1-1 0 0 0,0 0 0 0 0,0 0 0 0 0,4-1 0 0 0,6 0-102 0 0,-1 0 1 0 0,1-1-1 0 0,-1 0 0 0 0,1-1 1 0 0,-1 0-1 0 0,0-1 0 0 0,0-1 1 0 0,0 0-1 0 0,-1 0 0 0 0,0-1 1 0 0,0 0-1 0 0,0-1 1 0 0,14-13-1 0 0,-24 19 103 0 0,1-1-1 0 0,-1 0 1 0 0,0 0-1 0 0,0 0 1 0 0,0 1-1 0 0,0-1 1 0 0,0 0-1 0 0,0 0 1 0 0,-1 0-1 0 0,1-1 1 0 0,-1 1-1 0 0,1 0 1 0 0,-1 0 0 0 0,0 0-1 0 0,0 0 1 0 0,0 0-1 0 0,0-5 1 0 0,-8-35-275 0 0,5 32 111 0 0,-12-43-1018 0 0,-4-26-2529 0 0,9 51-354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13.7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26 162 92 0 0,'-9'-26'11091'0'0,"13"19"-10245"0"0,-1 0 1 0 0,1 1-1 0 0,0-1 1 0 0,1 1-1 0 0,-1 0 1 0 0,1 1-1 0 0,0-1 0 0 0,1 1 1 0 0,7-6-1 0 0,60-43 4484 0 0,-71 52-5168 0 0,1 0 1 0 0,0 0-1 0 0,-1 1 0 0 0,1 0 1 0 0,0-1-1 0 0,0 1 0 0 0,0 0 1 0 0,-1 0-1 0 0,1 0 0 0 0,0 1 1 0 0,0-1-1 0 0,1 1 1 0 0,-1 0-1 0 0,0 0 0 0 0,0 0 1 0 0,0 0-1 0 0,0 0 0 0 0,0 1 1 0 0,0-1-1 0 0,0 1 0 0 0,0 0 1 0 0,0 0-1 0 0,0 0 0 0 0,-1 0 1 0 0,1 0-1 0 0,0 1 0 0 0,4 2 1 0 0,-5-2-159 0 0,1 1 1 0 0,-1-1 0 0 0,0 1 0 0 0,0-1-1 0 0,-1 1 1 0 0,1-1 0 0 0,0 1-1 0 0,-1 0 1 0 0,0 0 0 0 0,0 0-1 0 0,0 0 1 0 0,0 0 0 0 0,0 0 0 0 0,0 0-1 0 0,-1 0 1 0 0,0 0 0 0 0,1 0-1 0 0,-1 5 1 0 0,1 17-9829 0 0,-6-44 4571 0 0,-4-4 6805 0 0,9 22-1541 0 0,-1 0 1 0 0,1-1-1 0 0,-1 1 0 0 0,1 0 1 0 0,-1 0-1 0 0,0 0 0 0 0,0 0 1 0 0,1 0-1 0 0,-1 0 1 0 0,0 0-1 0 0,0 0 0 0 0,0 0 1 0 0,0 0-1 0 0,0 0 0 0 0,0 0 1 0 0,0 1-1 0 0,-1-1 0 0 0,1 1 1 0 0,0-1-1 0 0,0 0 1 0 0,0 1-1 0 0,-1 0 0 0 0,1-1 1 0 0,0 1-1 0 0,-1 0 0 0 0,1 0 1 0 0,0 0-1 0 0,-3 0 1 0 0,1 0 150 0 0,-1 1 0 0 0,0 0 0 0 0,0 0 0 0 0,1 0 0 0 0,-1 1 1 0 0,1-1-1 0 0,-1 1 0 0 0,1 0 0 0 0,0 0 0 0 0,-4 2 0 0 0,-7 7 777 0 0,0 1 0 0 0,1 0 0 0 0,-15 18-1 0 0,17-18-580 0 0,1 1 1 0 0,1 0-1 0 0,0 0 0 0 0,1 0 0 0 0,0 1 0 0 0,1 1 0 0 0,0-1 0 0 0,2 1 1 0 0,-1 0-1 0 0,2 0 0 0 0,0 1 0 0 0,1-1 0 0 0,0 1 0 0 0,2 0 1 0 0,0 0-1 0 0,0 0 0 0 0,3 25 0 0 0,-1-38-304 0 0,-1 0-1 0 0,1 0 1 0 0,0 1-1 0 0,-1-1 1 0 0,1 0 0 0 0,1 0-1 0 0,-1 0 1 0 0,0 0 0 0 0,1-1-1 0 0,0 1 1 0 0,-1 0 0 0 0,1-1-1 0 0,0 1 1 0 0,0-1-1 0 0,1 1 1 0 0,-1-1 0 0 0,0 0-1 0 0,1 0 1 0 0,-1 0 0 0 0,5 2-1 0 0,-3-2-25 0 0,1 0-1 0 0,-1-1 0 0 0,1 0 1 0 0,0 0-1 0 0,-1 0 0 0 0,1 0 1 0 0,0-1-1 0 0,0 0 0 0 0,0 0 1 0 0,0 0-1 0 0,-1 0 0 0 0,7-2 1 0 0,8-2-170 0 0,1-2 0 0 0,-1 0 0 0 0,-1-1 0 0 0,1 0 1 0 0,21-14-1 0 0,-10 5-947 0 0,0-2 0 0 0,-1-1 0 0 0,0-1 0 0 0,45-43-1 0 0,-31 18 476 0 0,-42 43 638 0 0,1 0 44 0 0,3-2 773 0 0,-3 7-736 0 0,0 1 1 0 0,-1 0-1 0 0,1-1 0 0 0,-1 1 0 0 0,0 0 0 0 0,0 0 0 0 0,-1 0 1 0 0,1 0-1 0 0,-1 0 0 0 0,0 0 0 0 0,0 0 0 0 0,0 0 1 0 0,-1 0-1 0 0,1 0 0 0 0,-1 0 0 0 0,0 0 0 0 0,0 0 0 0 0,-2 4 1 0 0,1-3-20 0 0,1 0 1 0 0,0 0 0 0 0,0 0 0 0 0,0-1 0 0 0,1 1 0 0 0,-1 0-1 0 0,1 0 1 0 0,0 0 0 0 0,0 0 0 0 0,1 0 0 0 0,0 0 0 0 0,0 0-1 0 0,0 0 1 0 0,2 5 0 0 0,5 6 144 0 0,-8-14-241 0 0,1 0 1 0 0,-1 0-1 0 0,1-1 1 0 0,-1 1-1 0 0,1 0 1 0 0,0-1-1 0 0,0 1 0 0 0,0-1 1 0 0,-1 1-1 0 0,2-1 1 0 0,-1 1-1 0 0,0-1 1 0 0,0 1-1 0 0,0-1 1 0 0,1 0-1 0 0,-1 0 1 0 0,0 0-1 0 0,1 0 0 0 0,-1 0 1 0 0,1 0-1 0 0,0 0 1 0 0,-1 0-1 0 0,1-1 1 0 0,0 1-1 0 0,-1 0 1 0 0,1-1-1 0 0,0 0 0 0 0,0 1 1 0 0,-1-1-1 0 0,1 0 1 0 0,0 0-1 0 0,0 0 1 0 0,0 0-1 0 0,-1 0 1 0 0,1 0-1 0 0,0-1 0 0 0,0 1 1 0 0,-1 0-1 0 0,1-1 1 0 0,0 0-1 0 0,0 1 1 0 0,2-3-1 0 0,15-3-239 0 0,0-2-1 0 0,-1 0 1 0 0,0-1-1 0 0,0-1 1 0 0,-1-1-1 0 0,0 0 1 0 0,26-25-1 0 0,-17 13-281 0 0,-2-1-1 0 0,-1-1 0 0 0,35-49 1 0 0,10-34-197 0 0,-67 107 1030 0 0,-12 156 4279 0 0,7-109-3912 0 0,0-9-54 0 0,2 47 0 0 0,3-75-553 0 0,-1 0 0 0 0,1 0-1 0 0,1-1 1 0 0,-1 1 0 0 0,1 0-1 0 0,1-1 1 0 0,0 1-1 0 0,0-1 1 0 0,1 0 0 0 0,7 14-1 0 0,-10-21-72 0 0,0-1 0 0 0,0 1 0 0 0,0 0 0 0 0,0-1 0 0 0,0 1-1 0 0,0 0 1 0 0,0-1 0 0 0,0 1 0 0 0,1-1 0 0 0,-1 0-1 0 0,0 1 1 0 0,0-1 0 0 0,0 0 0 0 0,0 0 0 0 0,1 0 0 0 0,-1 1-1 0 0,0-1 1 0 0,0 0 0 0 0,0-1 0 0 0,1 1 0 0 0,-1 0 0 0 0,0 0-1 0 0,0 0 1 0 0,0-1 0 0 0,0 1 0 0 0,0-1 0 0 0,1 1 0 0 0,0-2-1 0 0,32-17-356 0 0,-5-5-142 0 0,-2 0-1 0 0,0-3 0 0 0,-2 0 0 0 0,-1-1 0 0 0,-1-1 0 0 0,31-54 1 0 0,49-93-717 0 0,-99 170 1476 0 0,4-4 1575 0 0,-7 24-513 0 0,-1-1-1466 0 0,-11 103 2042 0 0,7-90-1762 0 0,0-1-1 0 0,2 1 0 0 0,1 0 0 0 0,1 0 0 0 0,5 36 0 0 0,-5-61-288 0 0,0 1 0 0 0,0-1 0 0 0,1 1 0 0 0,-1-1 0 0 0,0 1 0 0 0,0-1 0 0 0,1 1 0 0 0,-1-1-1 0 0,1 0 1 0 0,0 1 0 0 0,-1-1 0 0 0,1 0 0 0 0,0 1 0 0 0,0-1 0 0 0,0 0 0 0 0,0 0 0 0 0,0 0 0 0 0,0 0 0 0 0,0 0 0 0 0,0 0 0 0 0,0 0 0 0 0,0 0-1 0 0,0 0 1 0 0,1 0 0 0 0,-1-1 0 0 0,0 1 0 0 0,1 0 0 0 0,-1-1 0 0 0,1 1 0 0 0,-1-1 0 0 0,0 0 0 0 0,1 0 0 0 0,-1 1 0 0 0,1-1 0 0 0,-1 0 0 0 0,1 0-1 0 0,-1 0 1 0 0,1 0 0 0 0,1-1 0 0 0,3-1-1401 0 0,0 1 0 0 0,0-2 0 0 0,0 1 0 0 0,-1-1-1 0 0,0 0 1 0 0,1 0 0 0 0,-1 0 0 0 0,7-7 0 0 0,2-1-3694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14.5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80 242 852 0 0,'-24'2'12457'0'0,"22"-2"-11607"0"0,-1 0 0 0 0,0 0 0 0 0,0 0 0 0 0,1-1 0 0 0,-1 1 0 0 0,0-1 0 0 0,0 0 0 0 0,1 1 0 0 0,-1-1-1 0 0,1-1 1 0 0,-1 1 0 0 0,-3-2 0 0 0,-10-19 3018 0 0,15 21-3310 0 0,0-23 1884 0 0,5 14-2369 0 0,0 0 0 0 0,0 1-1 0 0,1-1 1 0 0,0 1 0 0 0,1 0 0 0 0,0 0-1 0 0,0 1 1 0 0,1-1 0 0 0,0 1 0 0 0,1 1-1 0 0,9-8 1 0 0,-6 6 1 0 0,0 0 1 0 0,1 1-1 0 0,0 0 0 0 0,1 1 0 0 0,-1 0 0 0 0,1 2 1 0 0,1-1-1 0 0,27-7 0 0 0,-26 12-74 0 0,-11 1 0 0 0,-1 0 0 0 0,1 0 0 0 0,-1 0 0 0 0,1 1 0 0 0,-1-1 0 0 0,1 1 0 0 0,-1 0 0 0 0,0 0 0 0 0,0 0 0 0 0,1 0 0 0 0,-1 1 0 0 0,0 0 0 0 0,0-1 0 0 0,0 1 0 0 0,0 0 0 0 0,-1 0 0 0 0,1 0 0 0 0,0 1 0 0 0,-1-1 0 0 0,0 1 0 0 0,1 0 0 0 0,-1-1 0 0 0,0 1 0 0 0,3 5 0 0 0,5 6 0 0 0,-8-11 0 0 0,0 0 0 0 0,0 0 0 0 0,-1 0 0 0 0,1 1 0 0 0,0-1 0 0 0,-1 0 0 0 0,0 1 0 0 0,0-1 0 0 0,0 1 0 0 0,0-1 0 0 0,-1 1 0 0 0,1-1 0 0 0,-1 1 0 0 0,0-1 0 0 0,0 1 0 0 0,0 0 0 0 0,-1 5 0 0 0,-1-1 0 0 0,0 0 0 0 0,0 0 0 0 0,-1 0 0 0 0,0-1 0 0 0,-5 10 0 0 0,-5 9 0 0 0,-1-1 0 0 0,-2 0 0 0 0,0-1 0 0 0,-2-1 0 0 0,0-1 0 0 0,-1 0 0 0 0,-37 31 0 0 0,5 5 0 0 0,46-50 0 0 0,8 5 0 0 0,-3-12 0 0 0,0 0 0 0 0,1 0 0 0 0,-1 0 0 0 0,1 0 0 0 0,-1 0 0 0 0,1 0 0 0 0,0 0 0 0 0,-1 0 0 0 0,1 0 0 0 0,0-1 0 0 0,0 1 0 0 0,-1 0 0 0 0,1 0 0 0 0,0-1 0 0 0,0 1 0 0 0,0-1 0 0 0,0 1 0 0 0,0-1 0 0 0,0 1 0 0 0,0-1 0 0 0,0 0 0 0 0,0 1 0 0 0,0-1 0 0 0,0 0 0 0 0,0 0 0 0 0,0 0 0 0 0,2 1 0 0 0,3-1 0 0 0,6 4 0 0 0,-1-2 0 0 0,1 1 0 0 0,0-1 0 0 0,0-1 0 0 0,0 0 0 0 0,-1-1 0 0 0,1 0 0 0 0,0-1 0 0 0,16-3 0 0 0,35-1 0 0 0,-17 10-7788 0 0,-45-4 7253 0 0,0 0 0 0 0,1-1 1 0 0,-1 1-1 0 0,1 0 0 0 0,-1 0 0 0 0,0 0 1 0 0,11 15-5883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15.2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64 968 0 0,'12'-27'29859'0'0,"-9"23"-28160"0"0,1-4-1458 0 0,1 0-241 0 0,3 2 0 0 0,1 2 0 0 0,2 0 0 0 0,-1 2 0 0 0,4 1 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8:32.10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31 13 536 0 0,'-6'-8'14576'0'0,"-10"33"-13599"0"0,15-24-792 0 0,-6 7 125 0 0,6-3 1167 0 0,18-14-1425 0 0,-13 7-29 0 0,5 2-2 0 0,9 2 634 0 0,-18 0-618 0 0,1-1 0 0 0,-1 1 1 0 0,0-1-1 0 0,1 1 0 0 0,-1-1 0 0 0,0 1 0 0 0,0-1 1 0 0,0 1-1 0 0,0-1 0 0 0,0 0 0 0 0,0 1 0 0 0,-1-1 1 0 0,1 1-1 0 0,0-1 0 0 0,-1 1 0 0 0,0 1 0 0 0,1 1 190 0 0,0 0 0 0 0,-1-1 0 0 0,1 1 0 0 0,-1 0 0 0 0,0 0 0 0 0,0 0 0 0 0,-1-1 0 0 0,1 1 0 0 0,-1 0 0 0 0,-3 6 0 0 0,3-12-199 0 0,0 0 1 0 0,0 0-1 0 0,0 0 1 0 0,0 0 0 0 0,0 0-1 0 0,1 0 1 0 0,-1-1-1 0 0,1 1 1 0 0,0 0 0 0 0,-1-1-1 0 0,1 1 1 0 0,0-1-1 0 0,1 1 1 0 0,-1-1-1 0 0,-1-5 1 0 0,3 6-14 0 0,0-1 1 0 0,0 1-1 0 0,0 0 0 0 0,0-1 1 0 0,0 1-1 0 0,0 0 0 0 0,0 0 1 0 0,1-1-1 0 0,-1 1 0 0 0,1 0 1 0 0,0 0-1 0 0,-1 1 0 0 0,1-1 1 0 0,0 0-1 0 0,0 1 0 0 0,0-1 1 0 0,0 1-1 0 0,0-1 0 0 0,3 0 1 0 0,-3 1 46 0 0,-2 1-49 0 0,0 1 0 0 0,0-1 0 0 0,0 0 0 0 0,0 0 0 0 0,0 0 0 0 0,0 0 0 0 0,1 1 0 0 0,-1-1 0 0 0,0 0 0 0 0,0 0 1 0 0,0 0-1 0 0,0 0 0 0 0,0 1 0 0 0,1-1 0 0 0,-1 0 0 0 0,0 0 0 0 0,0 0 0 0 0,0 0 0 0 0,1 0 0 0 0,-1 0 0 0 0,0 0 0 0 0,0 0 0 0 0,0 0 0 0 0,1 0 1 0 0,-1 1-1 0 0,0-1 0 0 0,0 0 0 0 0,1 0 0 0 0,-1 0 0 0 0,0 0 0 0 0,0 0 0 0 0,0-1 0 0 0,1 1 0 0 0,-1 0 0 0 0,0 0 0 0 0,0 0 0 0 0,0 0 0 0 0,1 0 1 0 0,-1 0-1 0 0,0 0 0 0 0,0 0 0 0 0,0 0 0 0 0,1 0 0 0 0,-1-1 0 0 0,0 1 0 0 0,0 0 0 0 0,0 0 0 0 0,0 0 0 0 0,0 0 0 0 0,1-1 0 0 0,-1 1 0 0 0,0 0 1 0 0,0 0-1 0 0,0 0 0 0 0,0-1 0 0 0,0 1 0 0 0,0 0 0 0 0,0 0 0 0 0,0 0 0 0 0,0-1 0 0 0,0 1 0 0 0,2 1 31 0 0,-1 1-1 0 0,0-1 1 0 0,0 1-1 0 0,-1-1 1 0 0,1 1-1 0 0,0 0 1 0 0,-1-1-1 0 0,1 1 1 0 0,-1 0-1 0 0,1-1 1 0 0,-1 1-1 0 0,1 3 1 0 0,-4 37 402 0 0,2-40-325 0 0,-12 33 1890 0 0,12-35-1978 0 0,0 0-1 0 0,0 1 1 0 0,1-1-1 0 0,-1 0 1 0 0,0 0 0 0 0,0 0-1 0 0,0 1 1 0 0,0-1-1 0 0,0 0 1 0 0,0 0-1 0 0,0-1 1 0 0,0 1 0 0 0,0 0-1 0 0,0 0 1 0 0,1 0-1 0 0,-1 0 1 0 0,0-1-1 0 0,0 1 1 0 0,0-1 0 0 0,0 1-1 0 0,0 0 1 0 0,1-1-1 0 0,-1 1 1 0 0,0-1-1 0 0,0 0 1 0 0,1 1 0 0 0,-1-1-1 0 0,0 1 1 0 0,1-1-1 0 0,-1 0 1 0 0,1 0-1 0 0,-1 1 1 0 0,0-2 0 0 0,0-1 15 0 0,0 3-42 0 0,1 0 0 0 0,-1 0 1 0 0,1-1-1 0 0,-1 1 0 0 0,1 0 0 0 0,0-1 1 0 0,-1 1-1 0 0,1-1 0 0 0,-1 1 1 0 0,1 0-1 0 0,0-1 0 0 0,-1 1 1 0 0,1-1-1 0 0,0 1 0 0 0,-1-1 1 0 0,1 1-1 0 0,0-1 0 0 0,0 1 1 0 0,0-1-1 0 0,-1 0 0 0 0,1 1 1 0 0,0-1-1 0 0,0 1 0 0 0,0-1 1 0 0,0 1-1 0 0,0-1 0 0 0,0 0 1 0 0,0 1-1 0 0,0-1 0 0 0,0 1 1 0 0,0-1-1 0 0,0 1 0 0 0,1-1 1 0 0,-1 0-1 0 0,0 1 0 0 0,0-1 1 0 0,1 1-1 0 0,-1-1 0 0 0,10-26 161 0 0,39-37 174 0 0,-48 63-313 0 0,2 0-20 0 0,-2 1-3 0 0,0-1 1 0 0,-1 1-1 0 0,1-1 1 0 0,0 1-1 0 0,0-1 0 0 0,0 1 1 0 0,0 0-1 0 0,0 0 1 0 0,0 0-1 0 0,0-1 0 0 0,0 1 1 0 0,0 0-1 0 0,0 0 1 0 0,0 0-1 0 0,0 0 1 0 0,0 0-1 0 0,0 1 0 0 0,0-1 1 0 0,0 0-1 0 0,1 1 1 0 0,0 4 93 0 0,0 1 0 0 0,-1 0-1 0 0,1 0 1 0 0,-1 0 0 0 0,0 0 0 0 0,-1 0 0 0 0,1 0 0 0 0,-1 0 0 0 0,-1 0 0 0 0,1 0 0 0 0,-1 0 0 0 0,0 0 0 0 0,0 0 0 0 0,0-1 0 0 0,-1 1 0 0 0,0 0 0 0 0,0-1 0 0 0,-1 1 0 0 0,0-1 0 0 0,0 1 0 0 0,0-1 0 0 0,0 0 0 0 0,-1-1-1 0 0,0 1 1 0 0,0 0 0 0 0,0-1 0 0 0,0 0 0 0 0,-10 6 0 0 0,13-9 145 0 0,-13-7 170 0 0,6-48-56 0 0,8 51-347 0 0,20-42-195 0 0,-18 42 166 0 0,-1 0-1 0 0,1 0 1 0 0,0 0-1 0 0,1 1 1 0 0,-1-1-1 0 0,0 1 1 0 0,1-1-1 0 0,-1 1 1 0 0,1 0-1 0 0,0 0 1 0 0,0 0-1 0 0,4-2 1 0 0,-3 1-24 0 0,-2 2 22 0 0,-5 7-11 0 0,-35 56 142 0 0,17-33-78 0 0,21-29-123 0 0,-10 7 944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27:11.39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15 358 704 0 0,'-4'-15'7569'0'0,"4"9"-7933"0"0,-1-15 8199 0 0,23-31-4891 0 0,-17 44-2710 0 0,0 0 0 0 0,1 0 0 0 0,0 0 0 0 0,1 1-1 0 0,0 0 1 0 0,0 0 0 0 0,1 1 0 0 0,-1-1 0 0 0,13-6 0 0 0,-12 9-106 0 0,-1 1 0 0 0,1 0 0 0 0,0 0 0 0 0,0 0 0 0 0,0 1 0 0 0,0 0 0 0 0,0 1 0 0 0,0 0 1 0 0,1 0-1 0 0,-1 0 0 0 0,1 1 0 0 0,-1 1 0 0 0,0 0 0 0 0,14 2 0 0 0,-17-2-59 0 0,1 0 0 0 0,-1 1 0 0 0,0-1 1 0 0,0 1-1 0 0,-1 0 0 0 0,1 0 0 0 0,0 1 1 0 0,-1 0-1 0 0,1-1 0 0 0,-1 1 0 0 0,0 1 1 0 0,0-1-1 0 0,0 1 0 0 0,0-1 0 0 0,-1 1 1 0 0,1 0-1 0 0,-1 0 0 0 0,0 1 0 0 0,0-1 1 0 0,-1 1-1 0 0,1-1 0 0 0,-1 1 0 0 0,3 9 1 0 0,40 105 656 0 0,-45-117-674 0 0,5 12 262 0 0,-11-30-340 0 0,0 1 1 0 0,-1-1-1 0 0,0 2 1 0 0,-1-1 0 0 0,-1 1-1 0 0,0 0 1 0 0,-1 1-1 0 0,0 0 1 0 0,-1 0-1 0 0,-1 1 1 0 0,0 1 0 0 0,0 0-1 0 0,-1 0 1 0 0,-20-11-1 0 0,25 17 133 0 0,1 1 0 0 0,-2 0 0 0 0,1 1 1 0 0,0-1-1 0 0,-17-3 0 0 0,22 7-70 0 0,0-1 0 0 0,0 1 1 0 0,0 0-1 0 0,0 0 0 0 0,1 1 1 0 0,-1-1-1 0 0,0 1 0 0 0,0-1 1 0 0,0 1-1 0 0,1 0 0 0 0,-1 0 1 0 0,0 0-1 0 0,1 0 0 0 0,-1 1 0 0 0,1-1 1 0 0,-1 1-1 0 0,1 0 0 0 0,0-1 1 0 0,0 1-1 0 0,0 0 0 0 0,0 0 1 0 0,-3 4-1 0 0,-6 8 180 0 0,0 1-1 0 0,1-1 1 0 0,1 2-1 0 0,1-1 1 0 0,0 1-1 0 0,1 1 1 0 0,1-1-1 0 0,0 1 1 0 0,1 0-1 0 0,-4 31 1 0 0,4-8 66 0 0,2 0 1 0 0,1 0 0 0 0,7 67 0 0 0,-3-87-141 0 0,1 0 0 0 0,1-1 0 0 0,0 1 0 0 0,2-1 0 0 0,0 0 0 0 0,1 0 0 0 0,1-1 1 0 0,18 32-1 0 0,-23-46-133 0 0,-1 1 1 0 0,1-1 0 0 0,0 0-1 0 0,1 0 1 0 0,-1-1 0 0 0,1 1 0 0 0,-1-1-1 0 0,1 0 1 0 0,0 0 0 0 0,1 0 0 0 0,-1 0-1 0 0,0-1 1 0 0,1 1 0 0 0,-1-1 0 0 0,1 0-1 0 0,0-1 1 0 0,-1 1 0 0 0,1-1 0 0 0,7 1-1 0 0,-7-2-9 0 0,0 0 0 0 0,0-1-1 0 0,0 0 1 0 0,0 0 0 0 0,0 0-1 0 0,0 0 1 0 0,0-1 0 0 0,-1 0-1 0 0,1 0 1 0 0,0 0 0 0 0,-1-1-1 0 0,0 0 1 0 0,1 1 0 0 0,-1-1-1 0 0,0-1 1 0 0,0 1 0 0 0,-1-1-1 0 0,5-4 1 0 0,21-25-32 0 0,-2-1-1 0 0,-2-1 1 0 0,-1-1-1 0 0,23-47 1 0 0,-12 12-426 0 0,36-107-1 0 0,-57 129 125 0 0,-2-1 0 0 0,10-84-1 0 0,-17 91 108 0 0,0-26-60 0 0,-5 66 274 0 0,2-5-45 0 0,-2 8 62 0 0,0 0-1 0 0,0 0 1 0 0,0 0 0 0 0,0 1 0 0 0,0-1-1 0 0,0 0 1 0 0,0 0 0 0 0,0 0 0 0 0,0 0-1 0 0,0 0 1 0 0,0 0 0 0 0,1 0 0 0 0,-1 0-1 0 0,0 0 1 0 0,0 0 0 0 0,0 0 0 0 0,0 0-1 0 0,0 0 1 0 0,0 0 0 0 0,0 0 0 0 0,0 0-1 0 0,0 0 1 0 0,1 0 0 0 0,-1 0 0 0 0,0 0-1 0 0,0 0 1 0 0,0 0 0 0 0,0 0 0 0 0,0 0-1 0 0,0 0 1 0 0,0 0 0 0 0,0 0 0 0 0,0 0-1 0 0,6 50 295 0 0,-3 1 1 0 0,-3 56-1 0 0,1 46 340 0 0,19 275 957 0 0,-14-378-1451 0 0,-6-49-210 0 0,10 24-3500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19.27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149 269 1880 0 0,'-15'-13'16287'0'0,"4"10"-15385"0"0,7 3-747 0 0,1 0 0 0 0,-1 0 1 0 0,0 0-1 0 0,1-1 0 0 0,-1 1 0 0 0,0-1 0 0 0,1 0 0 0 0,-1 0 1 0 0,1 0-1 0 0,-1-1 0 0 0,1 1 0 0 0,-6-4 0 0 0,7 3-126 0 0,0 0-1 0 0,1 0 0 0 0,-1 0 1 0 0,0 0-1 0 0,1 0 0 0 0,0 0 1 0 0,-1 0-1 0 0,1 0 0 0 0,0-1 1 0 0,0 1-1 0 0,0 0 1 0 0,0-1-1 0 0,1 1 0 0 0,-1-1 1 0 0,1 1-1 0 0,-1 0 0 0 0,1-1 1 0 0,0 0-1 0 0,0-4 0 0 0,0 0-13 0 0,0 0-1 0 0,1-1 1 0 0,-1 1-1 0 0,1 0 1 0 0,1 0-1 0 0,-1-1 1 0 0,1 1-1 0 0,1 0 1 0 0,-1 1-1 0 0,1-1 1 0 0,0 0-1 0 0,1 1 1 0 0,-1-1-1 0 0,1 1 0 0 0,1 0 1 0 0,-1 1-1 0 0,1-1 1 0 0,0 1-1 0 0,0 0 1 0 0,10-8-1 0 0,-8 8 5 0 0,0 0-1 0 0,0 1 0 0 0,1-1 1 0 0,-1 1-1 0 0,1 1 0 0 0,0-1 0 0 0,1 1 1 0 0,-1 1-1 0 0,0-1 0 0 0,1 2 1 0 0,-1-1-1 0 0,1 1 0 0 0,-1 0 0 0 0,1 1 1 0 0,12 1-1 0 0,-19-1-12 0 0,0 1 0 0 0,0-1-1 0 0,0 1 1 0 0,0 0 0 0 0,0 0 0 0 0,0 0-1 0 0,0 0 1 0 0,0 0 0 0 0,0 1 0 0 0,0-1-1 0 0,0 1 1 0 0,-1-1 0 0 0,1 1 0 0 0,-1-1-1 0 0,1 1 1 0 0,-1 0 0 0 0,0 0 0 0 0,1 0-1 0 0,-1 0 1 0 0,0 0 0 0 0,0 0 0 0 0,1 4 0 0 0,0 0 18 0 0,1 0 1 0 0,-1 0 0 0 0,0 0-1 0 0,-1 0 1 0 0,1 1 0 0 0,0 10-1 0 0,-2 98 254 0 0,-1-110-271 0 0,0-1-1 0 0,0 1 1 0 0,-1-1-1 0 0,1 1 1 0 0,-1-1-1 0 0,0 0 0 0 0,0 0 1 0 0,0 0-1 0 0,0 0 1 0 0,-1 0-1 0 0,0 0 1 0 0,0-1-1 0 0,0 1 1 0 0,-5 4-1 0 0,-4 3 46 0 0,-1-1 0 0 0,-24 15-1 0 0,31-21-31 0 0,0-1-1 0 0,0 0 1 0 0,-1-1 0 0 0,0 1-1 0 0,1-1 1 0 0,-1-1-1 0 0,0 1 1 0 0,0-1-1 0 0,0 0 1 0 0,0-1-1 0 0,0 0 1 0 0,0 0-1 0 0,0 0 1 0 0,-9-2-1 0 0,11-1-14 0 0,1 0 0 0 0,0 0 0 0 0,0-1 0 0 0,0 1 0 0 0,0-1 0 0 0,0 1 0 0 0,1-1-1 0 0,-1-1 1 0 0,1 1 0 0 0,0 0 0 0 0,1-1 0 0 0,-1 1 0 0 0,-2-7 0 0 0,-10-13-15 0 0,10 17 6 0 0,1 0 0 0 0,-1 0 0 0 0,1-1-1 0 0,0 1 1 0 0,1-1 0 0 0,0 0 0 0 0,-4-15-1 0 0,6 19 3 0 0,1 0-1 0 0,-1 1 1 0 0,1-1 0 0 0,0 0-1 0 0,0 0 1 0 0,0 0-1 0 0,0 1 1 0 0,1-1-1 0 0,-1 0 1 0 0,1 0-1 0 0,0 1 1 0 0,0-1-1 0 0,1 1 1 0 0,-1-1-1 0 0,1 1 1 0 0,0-1 0 0 0,0 1-1 0 0,0 0 1 0 0,3-4-1 0 0,3-3-15 0 0,0 0 0 0 0,2 0 1 0 0,-1 1-1 0 0,1 0 0 0 0,0 0 0 0 0,1 1 0 0 0,0 1 1 0 0,1 0-1 0 0,-1 0 0 0 0,23-9 0 0 0,-27 15 10 0 0,-1 0-1 0 0,0 0 1 0 0,1 0 0 0 0,-1 1-1 0 0,1 0 1 0 0,-1 0-1 0 0,1 1 1 0 0,-1 0 0 0 0,1 0-1 0 0,-1 0 1 0 0,0 1-1 0 0,0 0 1 0 0,0 0 0 0 0,0 1-1 0 0,0-1 1 0 0,0 1-1 0 0,0 1 1 0 0,-1-1 0 0 0,7 6-1 0 0,-10-7 3 0 0,0 1 0 0 0,0 0 0 0 0,0 0 0 0 0,0 0 0 0 0,-1 0 0 0 0,1 0 0 0 0,-1 0-1 0 0,0 1 1 0 0,0-1 0 0 0,0 0 0 0 0,-1 1 0 0 0,1-1 0 0 0,-1 1 0 0 0,1 3 0 0 0,-1 2 32 0 0,1-1 0 0 0,-2 1 1 0 0,1-1-1 0 0,-3 15 0 0 0,1-18-21 0 0,0 0-1 0 0,-1 0 1 0 0,1-1 0 0 0,-1 1-1 0 0,0 0 1 0 0,0-1-1 0 0,0 0 1 0 0,0 0 0 0 0,-1 0-1 0 0,0 0 1 0 0,0 0 0 0 0,-6 4-1 0 0,-54 35 40 0 0,52-36-194 0 0,0-1 0 0 0,-23 9 0 0 0,31-14 88 0 0,-1 1 0 0 0,1-1 0 0 0,0 0 0 0 0,-1 0 0 0 0,0-1 0 0 0,1 1 0 0 0,-1-1 0 0 0,1 0 0 0 0,-1 0 0 0 0,0-1-1 0 0,1 0 1 0 0,-6-1 0 0 0,9 1-181 0 0,0-1 0 0 0,0 1 0 0 0,0-1 0 0 0,0 0 0 0 0,1 0 0 0 0,-1 0 0 0 0,1 1 0 0 0,-1-1 0 0 0,1 0 0 0 0,-1 0 0 0 0,1 0 0 0 0,0 0 0 0 0,0 0 0 0 0,0 0-1 0 0,0 0 1 0 0,0 0 0 0 0,1 1 0 0 0,0-4 0 0 0,-1-3-746 0 0,0-4 41 0 0,1 1 1 0 0,0-1-1 0 0,0 1 0 0 0,1-1 1 0 0,1 1-1 0 0,0 0 0 0 0,5-13 1 0 0,11-15-1437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27:13.82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1 881 852 0 0,'0'0'13500'0'0,"3"-5"-12626"0"0,15-28 3562 0 0,2 7 896 0 0,141-173-479 0 0,-98 118-4365 0 0,-39 48-386 0 0,-1-1 0 0 0,-1-1 0 0 0,-2 0 0 0 0,-2-2 1 0 0,-1 0-1 0 0,-2-2 0 0 0,17-65 0 0 0,-25 81-70 0 0,-5 18 2 0 0,-1 0-1 0 0,0 0 0 0 0,1 0 0 0 0,-1 0 0 0 0,-1 0 0 0 0,1-9 0 0 0,-3-11 188 0 0,-3-10-49 0 0,4 31-160 0 0,0 1 0 0 0,-1-1 0 0 0,1 1 0 0 0,-1-1 0 0 0,0 1 0 0 0,0 0 0 0 0,0-1 1 0 0,0 1-1 0 0,-1 0 0 0 0,1 0 0 0 0,-1 1 0 0 0,1-1 0 0 0,-1 1 0 0 0,0-1 0 0 0,0 1 0 0 0,-6-3 0 0 0,8 4 11 0 0,-34 4 189 0 0,24 1-190 0 0,1 1 1 0 0,-1 1 0 0 0,1-1-1 0 0,1 2 1 0 0,-1-1-1 0 0,1 1 1 0 0,0 1-1 0 0,1 0 1 0 0,0 0-1 0 0,0 0 1 0 0,-12 19-1 0 0,4-4 40 0 0,1 2 0 0 0,1 0 0 0 0,-19 47 0 0 0,14-22-62 0 0,1 0 0 0 0,3 2 0 0 0,2-1 0 0 0,2 2 0 0 0,3-1 0 0 0,-2 73 0 0 0,11-70 0 0 0,4 0 0 0 0,16 85 0 0 0,-13-113 0 0 0,1-1 0 0 0,14 31 0 0 0,-5-12 0 0 0,-12-30 0 0 0,-3-5 0 0 0,0 0 0 0 0,2 0 0 0 0,-1-1 0 0 0,1 1 0 0 0,0-1 0 0 0,1 0 0 0 0,0 0 0 0 0,0-1 0 0 0,11 12 0 0 0,-10-15 0 0 0,4-2 0 0 0,-7-2 0 0 0,1 0 0 0 0,-1-1 0 0 0,1 0 0 0 0,0 0 0 0 0,-1 0 0 0 0,1 0 0 0 0,-1-1 0 0 0,1 1 0 0 0,-1-1 0 0 0,1-1 0 0 0,-1 1 0 0 0,8-3 0 0 0,34-10 0 0 0,-35 11 0 0 0,0-1 0 0 0,0 0 0 0 0,-1-1 0 0 0,1 0 0 0 0,-1 0 0 0 0,0-1 0 0 0,0 0 0 0 0,-1-1 0 0 0,0 0 0 0 0,0-1 0 0 0,-1 1 0 0 0,0-2 0 0 0,0 1 0 0 0,-1-1 0 0 0,0 0 0 0 0,0-1 0 0 0,10-20 0 0 0,-12 19 0 0 0,0-1 0 0 0,0 0 0 0 0,-1 0 0 0 0,0 0 0 0 0,-1-1 0 0 0,0 0 0 0 0,-1 1 0 0 0,-1-1 0 0 0,0 0 0 0 0,-1-17 0 0 0,0 22 0 0 0,0 1 0 0 0,0 0 0 0 0,-1-1 0 0 0,1 1 0 0 0,-2-1 0 0 0,-2-8 0 0 0,-1-5 0 0 0,1 0 0 0 0,4 17 0 0 0,-1 0 0 0 0,0 0 0 0 0,0 1 0 0 0,0-1 0 0 0,0 0 0 0 0,-1 0 0 0 0,1 0 0 0 0,-1 1 0 0 0,-4-7 0 0 0,-1 1 0 0 0,-1 2 0 0 0,-2-1 0 0 0,2 2 0 0 0,-3 0 0 0 0,0 2 0 0 0,-2 0 0 0 0,9 3 0 0 0,-1 1 0 0 0,1 0 0 0 0,-1 0 0 0 0,1 0 0 0 0,-1 0 0 0 0,1 0 0 0 0,-1 1 0 0 0,1 0 0 0 0,0 0 0 0 0,-1 0 0 0 0,1 1 0 0 0,0-1 0 0 0,-5 3 0 0 0,-5 2 0 0 0,-20 6-168 0 0,26-8-68 0 0,-1-1 0 0 0,-1 0 0 0 0,1 0 0 0 0,0-1 0 0 0,-17 2 1 0 0,25-4-143 0 0,0 1 1 0 0,-1-1-1 0 0,1 0 1 0 0,0 0-1 0 0,0 0 1 0 0,0-1 0 0 0,-1 1-1 0 0,1 0 1 0 0,0 0-1 0 0,0-1 1 0 0,0 1 0 0 0,0 0-1 0 0,-1-1 1 0 0,1 0-1 0 0,0 1 1 0 0,0-1 0 0 0,0 1-1 0 0,0-1 1 0 0,-1-1-1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27:16.3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 0 456 0 0,'-46'36'32286'0'0,"50"-37"-32263"0"0,15-3-21 0 0,-8 2-2 0 0,0 1 0 0 0,-1 0 0 0 0,1 0 0 0 0,0 1 0 0 0,0 1 0 0 0,-1 0 0 0 0,1 0 0 0 0,0 1 0 0 0,10 3 0 0 0,20 4 0 0 0,-31-8 0 0 0,32 1 0 0 0,-27-5 0 0 0,-1 3 0 0 0,-2 1 0 0 0,0 0 0 0 0,-2 0 0 0 0,1 1 0 0 0,2-1 0 0 0,1 0 0 0 0,-4-1 0 0 0,2 1 0 0 0,-2 0 0 0 0,1 2 0 0 0,0 1 0 0 0,0-3 0 0 0,1 0 0 0 0,-1-5 0 0 0,2-1 0 0 0,-1 3 0 0 0,-2-2 0 0 0,1 1 0 0 0,-1-1 0 0 0,2 1 0 0 0,-2 0 0 0 0,1 1 0 0 0,-2-1 0 0 0,-1 3 0 0 0,-6 14 0 0 0,0 1 0 0 0,-4 0 0 0 0,-49 324 0 0 0,50-323 0 0 0,-1-1 0 0 0,0-2 0 0 0,1 1 0 0 0,-1-2 0 0 0,0 2 0 0 0,1 0 0 0 0,2 1 0 0 0,-1-1 0 0 0,2 0 0 0 0,-3 1 0 0 0,2-2 0 0 0,-4 1 0 0 0,2 3 0 0 0,1 0 0 0 0,0-1 0 0 0,0-1 0 0 0,-1-1 0 0 0,2-2 0 0 0,4-5 0 0 0,-7 6-103 0 0,1-10-579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3.2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1104 248 0 0,'0'-3'10380'0'0,"-4"-20"-7733"0"0,6 21-2375 0 0,-1 1 0 0 0,1 0 0 0 0,-1 0 1 0 0,1-1-1 0 0,-1 1 0 0 0,0-1 0 0 0,1 1 0 0 0,-1-1 0 0 0,0 1 0 0 0,0-1 0 0 0,0 0 0 0 0,0 0 0 0 0,0 1 1 0 0,-1-1-1 0 0,1 0 0 0 0,-1 0 0 0 0,1 0 0 0 0,-1 0 0 0 0,1-3 0 0 0,3-8 693 0 0,85-261 4575 0 0,65-138-3587 0 0,-127 340-1300 0 0,23-100 0 0 0,-46 150-451 0 0,-2 14-37 0 0,-1-1-1 0 0,1 0 0 0 0,1 1 1 0 0,0 0-1 0 0,0-1 0 0 0,8-14 0 0 0,-10 22-60 0 0,10 0 63 0 0,-10 1-160 0 0,-1-1 0 0 0,1 1 0 0 0,0 0 1 0 0,-1 0-1 0 0,1 0 0 0 0,0 0 0 0 0,-1 0 0 0 0,1 0 0 0 0,0 0 0 0 0,-1 0 0 0 0,1 1 1 0 0,0-1-1 0 0,-1 0 0 0 0,1 0 0 0 0,-1 0 0 0 0,1 1 0 0 0,0-1 0 0 0,-1 0 1 0 0,1 1-1 0 0,-1-1 0 0 0,1 0 0 0 0,0 2 0 0 0,5 3 19 0 0,-1 0-1 0 0,1 0 1 0 0,-1 1 0 0 0,-1 0-1 0 0,1 0 1 0 0,-1 0 0 0 0,5 9-1 0 0,21 48 53 0 0,7 35 97 0 0,45 194 1 0 0,-60-163-94 0 0,1 4-10 0 0,-18-108-599 0 0,-1 1 1 0 0,-2-1-1 0 0,-1 47 1 0 0,-1-53-1434 0 0,0-18 1820 0 0,0-1 0 0 0,0 0 0 0 0,0 1 0 0 0,0-1 0 0 0,0 1 0 0 0,0-1 0 0 0,0 0 0 0 0,-1 1 0 0 0,1-1 0 0 0,0 0 0 0 0,0 1 0 0 0,-6 3-2521 0 0,5-4 2521 0 0,1 0 0 0 0,-1 0 0 0 0,1 0 0 0 0,0 0 0 0 0,-1 0 0 0 0,1 0 0 0 0,-1-1 0 0 0,1 1 0 0 0,0 0 0 0 0,-1 0 0 0 0,1 0 0 0 0,0 0 0 0 0,-1 0-1 0 0,1-1 1 0 0,-16-4-2468 0 0,-2-11-3650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3.67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38 112 0 0,'0'0'20123'0'0,"5"-3"-19301"0"0,2-1-311 0 0,1 1 0 0 0,0 0-1 0 0,0 0 1 0 0,0 1-1 0 0,0 0 1 0 0,0 0 0 0 0,1 1-1 0 0,12-1 1 0 0,237-7 4203 0 0,-214 6-5062 0 0,-43 2-165 0 0,2 1-240 0 0,4 1 483 0 0,4 0-3841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5.4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29 352 0 0,'0'0'1820'0'0,"-19"28"8279"0"0,17-12-8814 0 0,1 0-1 0 0,1 0 1 0 0,0 0-1 0 0,4 19 1 0 0,3 11-225 0 0,22 114 1143 0 0,36 108 8 0 0,-56-229-1949 0 0,-2-8 162 0 0,15 42-1 0 0,-17-62 719 0 0,-12-33-945 0 0,-11-35-121 0 0,11 33-113 0 0,1-2 0 0 0,1 1 1 0 0,1 0-1 0 0,2-1 0 0 0,0 0 1 0 0,2 0-1 0 0,0 1 0 0 0,5-28 1 0 0,8-85-399 0 0,-9 113 376 0 0,1 1 0 0 0,1 0 0 0 0,2 0 0 0 0,12-29 0 0 0,-14 39 34 0 0,2 0 0 0 0,0 0 0 0 0,1 1 0 0 0,0 0 0 0 0,1 1-1 0 0,0 0 1 0 0,22-19 0 0 0,-27 26 13 0 0,1 1 0 0 0,0 0 0 0 0,0 1 0 0 0,0-1 0 0 0,0 1-1 0 0,0 1 1 0 0,0-1 0 0 0,1 1 0 0 0,0 0 0 0 0,-1 0 0 0 0,1 1 0 0 0,0 0 0 0 0,0 0 0 0 0,-1 0 0 0 0,1 1 0 0 0,0 0-1 0 0,0 1 1 0 0,0-1 0 0 0,0 1 0 0 0,0 1 0 0 0,10 2 0 0 0,-6 0-8 0 0,-1 0 1 0 0,1 0-1 0 0,-1 1 1 0 0,0 1-1 0 0,0 0 1 0 0,0 0-1 0 0,-1 0 1 0 0,0 2-1 0 0,0-1 1 0 0,0 1-1 0 0,-1 0 0 0 0,9 13 1 0 0,-10-12 3 0 0,-4-7 13 0 0,-1 1 1 0 0,0 1 0 0 0,1-1 0 0 0,-1 0-1 0 0,0 0 1 0 0,-1 1 0 0 0,1-1 0 0 0,1 6-1 0 0,-3-6 5 0 0,0-1-1 0 0,0 1 1 0 0,0-1 0 0 0,0 1-1 0 0,-1-1 1 0 0,1 1-1 0 0,-1-1 1 0 0,1 1 0 0 0,-1-1-1 0 0,0 0 1 0 0,0 1-1 0 0,0-1 1 0 0,-1 0-1 0 0,1 0 1 0 0,-3 4 0 0 0,-3 3 1 0 0,0-1 1 0 0,0 0-1 0 0,-1-1 1 0 0,0 0-1 0 0,0 0 1 0 0,-1 0-1 0 0,-16 8 1 0 0,-1 3-255 0 0,25-18 47 0 0,-1 2-160 0 0,-2 0 411 0 0,45-2-1864 0 0,-2 1 1529 0 0,0 1 0 0 0,0 3-1 0 0,55 12 1 0 0,-82-14 238 0 0,0 1 1 0 0,0 1-1 0 0,0 0 0 0 0,-1 0 0 0 0,0 1 1 0 0,0 1-1 0 0,-1 0 0 0 0,1 0 0 0 0,-1 1 1 0 0,-1 0-1 0 0,0 1 0 0 0,15 18 1 0 0,-19-22 109 0 0,-1 1 1 0 0,0 0-1 0 0,-1 0 1 0 0,1 0-1 0 0,-1 0 1 0 0,-1 1-1 0 0,1-1 1 0 0,-1 1-1 0 0,0 0 1 0 0,0 0-1 0 0,-1-1 1 0 0,0 1-1 0 0,0 0 1 0 0,-1 0-1 0 0,0 0 1 0 0,0 0-1 0 0,0 0 1 0 0,-1 0 0 0 0,0 0-1 0 0,-1 0 1 0 0,1 0-1 0 0,-1 0 1 0 0,-1-1-1 0 0,-3 8 1 0 0,-1 0 177 0 0,-1 0 0 0 0,-1 0 1 0 0,-1-1-1 0 0,0 0 0 0 0,0-1 1 0 0,-1 0-1 0 0,-14 11 0 0 0,17-16-279 0 0,-1 0 0 0 0,0 0 0 0 0,0-1 0 0 0,0 0 0 0 0,0-1-1 0 0,-1 0 1 0 0,0-1 0 0 0,0 0 0 0 0,-1 0 0 0 0,1-1 0 0 0,-17 3-1 0 0,22-6-331 0 0,0 0 0 0 0,0 0 0 0 0,0 0-1 0 0,0 0 1 0 0,0-1 0 0 0,0 0-1 0 0,1 0 1 0 0,-1 0 0 0 0,0-1-1 0 0,-6-2 1 0 0,-20-16-10499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6.89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26 138 308 0 0,'-5'-12'4550'0'0,"4"11"-4216"0"0,1-1-1 0 0,-1 1 1 0 0,1-1-1 0 0,0 1 1 0 0,-1-1-1 0 0,1 1 1 0 0,0-1-1 0 0,0 1 1 0 0,0-1-1 0 0,0 1 1 0 0,1-1-1 0 0,-1 1 1 0 0,0-1-1 0 0,1 1 1 0 0,-1-1-1 0 0,1 1 1 0 0,-1 0-1 0 0,2-3 0 0 0,0 0 109 0 0,1 0-1 0 0,0 0 0 0 0,0 0 0 0 0,0 1 1 0 0,0 0-1 0 0,5-5 0 0 0,1 1 166 0 0,1-1-1 0 0,0 2 1 0 0,1-1-1 0 0,16-7 1 0 0,-14 9 11 0 0,-1 1-1 0 0,1 0 1 0 0,25-5 0 0 0,-32 8-516 0 0,0 1-1 0 0,-1-1 1 0 0,1 1-1 0 0,-1 0 1 0 0,1 0-1 0 0,-1 1 0 0 0,1 0 1 0 0,-1 0-1 0 0,1 0 1 0 0,-1 1-1 0 0,10 3 1 0 0,-10-2-26 0 0,6 2 58 0 0,-1 0-1 0 0,1 1 1 0 0,-2 0-1 0 0,1 1 1 0 0,-1 0-1 0 0,12 10 1 0 0,20 23 306 0 0,-40-39-372 0 0,3 3 14 0 0,-2-4-171 0 0,-3-4-473 0 0,-3-2 518 0 0,0 0 0 0 0,-1 0 0 0 0,1 0 0 0 0,-1 0 0 0 0,0 1-1 0 0,0 0 1 0 0,-1 0 0 0 0,-11-8 0 0 0,10 9 88 0 0,0 0-1 0 0,0 1 1 0 0,0 0 0 0 0,0 0 0 0 0,-1 1-1 0 0,1-1 1 0 0,-1 2 0 0 0,0-1-1 0 0,0 1 1 0 0,0 0 0 0 0,0 1-1 0 0,-11 0 1 0 0,13 1 25 0 0,0 0 0 0 0,0 0 0 0 0,0 1 0 0 0,0 0 0 0 0,0 0 0 0 0,1 1-1 0 0,-1-1 1 0 0,1 1 0 0 0,-1 0 0 0 0,1 1 0 0 0,0-1 0 0 0,0 1 0 0 0,1 0 0 0 0,-1 0 0 0 0,1 0 0 0 0,-6 8-1 0 0,-11 14 310 0 0,1 2 0 0 0,2 0 0 0 0,-30 60 0 0 0,42-75-273 0 0,0 0 0 0 0,2 1 0 0 0,0-1 0 0 0,0 1 0 0 0,1 0-1 0 0,1 1 1 0 0,0-1 0 0 0,1 0 0 0 0,1 1 0 0 0,0-1 0 0 0,1 0 0 0 0,2 16-1 0 0,-1-22-56 0 0,-1 0-1 0 0,1 1 0 0 0,1-1 0 0 0,-1 0 0 0 0,2 0 0 0 0,-1-1 1 0 0,1 1-1 0 0,0 0 0 0 0,0-1 0 0 0,1 0 0 0 0,0 0 0 0 0,1-1 1 0 0,-1 1-1 0 0,1-1 0 0 0,0 0 0 0 0,1-1 0 0 0,-1 1 0 0 0,1-1 1 0 0,0-1-1 0 0,1 1 0 0 0,-1-1 0 0 0,1-1 0 0 0,0 1 0 0 0,-1-1 1 0 0,2 0-1 0 0,15 3 0 0 0,69 13 157 0 0,36 10-586 0 0,-107-23-1410 0 0,36 17 1 0 0,-24-5-3883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8.4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37 20 216 0 0,'-9'-20'20878'0'0,"-5"107"-18928"0"0,7 18-172 0 0,0-22-280 0 0,8 164-1 0 0,5-197-1410 0 0,-6-51-106 0 0,0-1 0 0 0,0 1-1 0 0,0 0 1 0 0,0 0 0 0 0,0 0 0 0 0,0 0 0 0 0,1-1 0 0 0,-1 1 0 0 0,1 0-1 0 0,-1 0 1 0 0,1 0 0 0 0,-1 0 0 0 0,1 0 0 0 0,-1 0 0 0 0,2-2 0 0 0,0 1-46 0 0,-1 0 1 0 0,0 0 0 0 0,0 0-1 0 0,0 0 1 0 0,0 0 0 0 0,0 0 0 0 0,0 0-1 0 0,-1 0 1 0 0,1 0 0 0 0,0-4-1 0 0,9-40-1541 0 0,-6 28 685 0 0,0 1 1 0 0,-1-1-1 0 0,0 0 1 0 0,-2 0-1 0 0,0 0 0 0 0,-3-28 1 0 0,-4-28-2223 0 0,6 72 2961 0 0,-2-4-46 0 0,2 2 210 0 0,2 6-38 0 0,-2-1 66 0 0,9 10 151 0 0,1 1-1 0 0,0-2 1 0 0,21 20 0 0 0,-27-27-140 0 0,0 0-1 0 0,0-1 1 0 0,1 1-1 0 0,-1-1 1 0 0,0 0-1 0 0,1 0 1 0 0,-1-1 0 0 0,1 1-1 0 0,0-1 1 0 0,0 0-1 0 0,-1 0 1 0 0,1 0-1 0 0,0-1 1 0 0,0 0-1 0 0,0 0 1 0 0,0 0 0 0 0,4-1-1 0 0,14-4 44 0 0,0 0 0 0 0,-1-2 0 0 0,0 0 0 0 0,33-17 0 0 0,80-50 92 0 0,-95 50-107 0 0,-23 15 61 0 0,0-1 0 0 0,-1-1 0 0 0,-1 0 0 0 0,1-1 0 0 0,-2 0-1 0 0,0-1 1 0 0,0-1 0 0 0,22-29 4977 0 0,-45 92-4375 0 0,-4 17 84 0 0,2 0 1 0 0,4 0-1 0 0,1 99 0 0 0,6-160-2120 0 0,2 28 2827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9.9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60 509 104 0 0,'-41'29'21672'0'0,"33"-47"-21000"0"0,6 9-369 0 0,-1-1 0 0 0,1 0 0 0 0,1 1 0 0 0,0-1 0 0 0,0 0 0 0 0,1 0 0 0 0,0 0 0 0 0,3-15-1 0 0,-1-16 364 0 0,-1 9-247 0 0,3-1 0 0 0,7-34-1 0 0,-4 24-193 0 0,-5 11-71 0 0,-3 28-136 0 0,1 0 0 0 0,0 0 1 0 0,0 0-1 0 0,1 0 0 0 0,-1 0 0 0 0,1 0 0 0 0,0 0 0 0 0,0 0 0 0 0,3-6 1 0 0,-3 5 50 0 0,1 0 0 0 0,-1 0 1 0 0,0 1-1 0 0,-1-1 1 0 0,1-1-1 0 0,-1-8 1 0 0,2-10 179 0 0,-2 22-202 0 0,0-13 170 0 0,-5-9 138 0 0,4 22 17 0 0,0-6-357 0 0,3 5 39 0 0,1 3 46 0 0,16 8-87 0 0,-15-6 11 0 0,19-1 134 0 0,38 7 0 0 0,-7 0 386 0 0,20-10 842 0 0,-61 1-1203 0 0,0 0 0 0 0,0 1-1 0 0,19 2 1 0 0,25-5 18 0 0,-50 3-201 0 0,4-1 0 0 0,-12 0 0 0 0,5-1 0 0 0,54-6 0 0 0,-48 5-71 0 0,2 0-425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1.8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41 192 360 0 0,'-10'4'20583'0'0,"-15"-66"-17119"0"0,25 61-3226 0 0,-5-12 489 0 0,5 10-677 0 0,0-1 0 0 0,0 1 0 0 0,0 0 1 0 0,1-1-1 0 0,-1 1 0 0 0,1-1 0 0 0,0 1 0 0 0,0 0 1 0 0,1-1-1 0 0,-1 1 0 0 0,1 0 0 0 0,-1 0 0 0 0,1 0 1 0 0,0 0-1 0 0,0 0 0 0 0,0 1 0 0 0,0-1 0 0 0,5-4 1 0 0,2-1-4 0 0,-1 1 1 0 0,1-1-1 0 0,1 2 1 0 0,14-9-1 0 0,-21 14-45 0 0,-1 0 0 0 0,1 0 0 0 0,0 0 1 0 0,0 0-1 0 0,0 1 0 0 0,0-1 0 0 0,0 1 0 0 0,0 0 0 0 0,0 0 0 0 0,0 0 0 0 0,0 0 1 0 0,0 1-1 0 0,0-1 0 0 0,0 1 0 0 0,0 0 0 0 0,0 0 0 0 0,0 0 0 0 0,0 0 0 0 0,0 0 1 0 0,3 3-1 0 0,-3-2 7 0 0,0-1 1 0 0,0 1 0 0 0,0 0 0 0 0,0 0-1 0 0,-1 0 1 0 0,1 1 0 0 0,-1-1 0 0 0,1 1 0 0 0,-1-1-1 0 0,0 1 1 0 0,0 0 0 0 0,0 0 0 0 0,0 0-1 0 0,-1 0 1 0 0,1 0 0 0 0,-1 0 0 0 0,0 0-1 0 0,2 7 1 0 0,-3-8 26 0 0,0 1 0 0 0,0-1-1 0 0,0 1 1 0 0,0-1 0 0 0,-1 1 0 0 0,1-1 0 0 0,-1 0-1 0 0,1 1 1 0 0,-1-1 0 0 0,0 1 0 0 0,0-1-1 0 0,0 0 1 0 0,0 0 0 0 0,0 0 0 0 0,-1 0-1 0 0,1 0 1 0 0,-1 0 0 0 0,1 0 0 0 0,-1 0-1 0 0,-3 2 1 0 0,2-1 18 0 0,-1 0-1 0 0,1-1 0 0 0,-1 1 1 0 0,0-1-1 0 0,0 0 0 0 0,1 0 1 0 0,-2 0-1 0 0,1-1 1 0 0,0 0-1 0 0,0 1 0 0 0,-7 0 1 0 0,7-3-40 0 0,0 1 0 0 0,0-1 0 0 0,0 0 0 0 0,0 0 0 0 0,0 0 0 0 0,0 0 0 0 0,0-1 1 0 0,0 1-1 0 0,1-1 0 0 0,-7-5 0 0 0,8 7-5 0 0,-3-12-30 0 0,4 9-13 0 0,1-1-1 0 0,-1 1 1 0 0,1 0 0 0 0,0 0 0 0 0,0 0-1 0 0,0 0 1 0 0,1-1 0 0 0,-1 1 0 0 0,1 0 0 0 0,0 0-1 0 0,0 0 1 0 0,0 0 0 0 0,0 0 0 0 0,0 0-1 0 0,1 1 1 0 0,-1-1 0 0 0,4-4 0 0 0,2-4-432 0 0,1 0 0 0 0,18-19 0 0 0,-20 26-2 0 0,-9 13 415 0 0,-17 21 300 0 0,-10 5-618 0 0,28-34-125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2.6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103 191 88 0 0,'-33'-18'15226'0'0,"23"10"-11808"0"0,8 5-3151 0 0,0 0 0 0 0,0 1 0 0 0,1-1 0 0 0,0 0-1 0 0,-1 0 1 0 0,1 0 0 0 0,0 0 0 0 0,0 0-1 0 0,1 0 1 0 0,-1 0 0 0 0,1 0 0 0 0,-1 0 0 0 0,1-4-1 0 0,0 4-73 0 0,1 0-18 0 0,0-4-72 0 0,0 0 0 0 0,1 1 0 0 0,0-1 0 0 0,0 1 0 0 0,1 0 0 0 0,-1 0 0 0 0,1 0 0 0 0,1 0 0 0 0,7-10 0 0 0,-9 13-70 0 0,0 0-1 0 0,1 0 1 0 0,-1 0 0 0 0,1 0 0 0 0,0 0 0 0 0,0 1 0 0 0,0-1 0 0 0,0 1 0 0 0,0 0 0 0 0,1 0-1 0 0,-1 0 1 0 0,1 0 0 0 0,-1 1 0 0 0,1-1 0 0 0,0 1 0 0 0,-1 0 0 0 0,1 0 0 0 0,7 0 0 0 0,-9 1-8 0 0,-1-1 0 0 0,1 2 0 0 0,0-1 0 0 0,-1 0 0 0 0,1 0 0 0 0,0 0 0 0 0,-1 1 0 0 0,1-1 0 0 0,-1 1 0 0 0,1-1 0 0 0,-1 1 0 0 0,1 0 0 0 0,-1-1 0 0 0,1 1 0 0 0,-1 0-1 0 0,1 0 1 0 0,-1 0 0 0 0,0 0 0 0 0,0 1 0 0 0,1-1 0 0 0,-1 0 0 0 0,1 2 0 0 0,-1 0 43 0 0,1-1 0 0 0,-1 1 0 0 0,-1-1 0 0 0,1 1 0 0 0,0 0 0 0 0,-1-1-1 0 0,1 1 1 0 0,-1 0 0 0 0,0-1 0 0 0,1 1 0 0 0,-2 0 0 0 0,1 4-1 0 0,-1 1 136 0 0,-1 0 0 0 0,1-1-1 0 0,-1 1 1 0 0,-1 0 0 0 0,0-1 0 0 0,0 1-1 0 0,0-1 1 0 0,-7 10 0 0 0,0-3 296 0 0,0 0 0 0 0,-2-1 0 0 0,1 0 0 0 0,-2-1 0 0 0,-21 17 0 0 0,32-28-479 0 0,0 0 1 0 0,0 0 0 0 0,0 0-1 0 0,0 0 1 0 0,0 0 0 0 0,0 0-1 0 0,-1-1 1 0 0,1 1-1 0 0,0-1 1 0 0,0 0 0 0 0,-1 0-1 0 0,1 1 1 0 0,0-1-1 0 0,-1-1 1 0 0,1 1 0 0 0,0 0-1 0 0,0 0 1 0 0,-1-1-1 0 0,1 0 1 0 0,0 1 0 0 0,0-1-1 0 0,0 0 1 0 0,0 0 0 0 0,-3-1-1 0 0,4 0-40 0 0,0 1 0 0 0,0 0 0 0 0,0 0 0 0 0,0-1 1 0 0,0 1-1 0 0,0 0 0 0 0,1-1 0 0 0,-1 1 0 0 0,0-1 0 0 0,1 1 0 0 0,-1-1 0 0 0,1 1 0 0 0,0-1 0 0 0,-1 1 0 0 0,1-1 0 0 0,0 0 0 0 0,0 1 0 0 0,0-3 0 0 0,4-27-622 0 0,-3 25 385 0 0,1 1 1 0 0,1-1 0 0 0,-1 1-1 0 0,1 0 1 0 0,0 0 0 0 0,5-7-1 0 0,26-27-4838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21.20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196 365 1820 0 0,'-3'0'1329'0'0,"-25"-6"10633"0"0,22 3-10633 0 0,-22-19 3634 0 0,12 7-5314 0 0,11 12 362 0 0,0-1 127 0 0,0-1-1 0 0,0 1 0 0 0,0-1 0 0 0,0 0 0 0 0,-4-6 1 0 0,8 8-80 0 0,-1 0 0 0 0,1-1 1 0 0,-1 1-1 0 0,1-1 1 0 0,0 1-1 0 0,0-1 1 0 0,1 1-1 0 0,-1-1 1 0 0,1 1-1 0 0,0-1 1 0 0,0-5-1 0 0,0 6-58 0 0,0 0 0 0 0,0 0 1 0 0,1 0-1 0 0,-1-1 0 0 0,1 1 0 0 0,0 0 0 0 0,0 0 0 0 0,0 0 1 0 0,0 1-1 0 0,0-1 0 0 0,1 0 0 0 0,-1 0 0 0 0,5-4 1 0 0,31-28-2 0 0,-36 34 1 0 0,25-16 0 0 0,42-22 0 0 0,-61 36 0 0 0,-6 2 0 0 0,-1 1 0 0 0,1-1 0 0 0,0 1 0 0 0,0 0 0 0 0,0 0 0 0 0,-1 0 0 0 0,1-1 0 0 0,0 1 0 0 0,0 0 0 0 0,0 0 0 0 0,0 0 0 0 0,-1 0 0 0 0,1 0 0 0 0,0 1 0 0 0,0-1 0 0 0,0 0 0 0 0,-1 0 0 0 0,1 0 0 0 0,0 1 0 0 0,0-1 0 0 0,0 0 0 0 0,-1 1 0 0 0,1-1 0 0 0,0 1 0 0 0,-1-1 0 0 0,1 1 0 0 0,0-1 0 0 0,-1 1 0 0 0,1-1 0 0 0,-1 1 0 0 0,1 0 0 0 0,-1-1 0 0 0,1 1 0 0 0,-1 0 0 0 0,1-1 0 0 0,-1 1 0 0 0,0 0 0 0 0,1 0 0 0 0,-1 0 0 0 0,0-1 0 0 0,0 1 0 0 0,1 0 0 0 0,-1 0 0 0 0,0 1 0 0 0,9 47 0 0 0,-8-36 0 0 0,4 15 27 0 0,-2-1 0 0 0,-1 1 1 0 0,-1 0-1 0 0,-4 51 0 0 0,2-76-23 0 0,0 0-1 0 0,0 1 1 0 0,0-1 0 0 0,-1 0-1 0 0,1 0 1 0 0,-1 0 0 0 0,1 0-1 0 0,-1 0 1 0 0,0 0 0 0 0,0-1-1 0 0,0 1 1 0 0,-1-1 0 0 0,1 1-1 0 0,0-1 1 0 0,-1 0 0 0 0,0 0-1 0 0,0 0 1 0 0,1 0-1 0 0,-1 0 1 0 0,0-1 0 0 0,0 0-1 0 0,-6 3 1 0 0,3-2 2 0 0,-1 0 0 0 0,0 0 1 0 0,0-1-1 0 0,0 0 0 0 0,1 0 0 0 0,-1-1 0 0 0,0 1 1 0 0,0-2-1 0 0,0 1 0 0 0,-7-2 0 0 0,9 0-6 0 0,0 0 0 0 0,0-1 0 0 0,0 0 0 0 0,1 1 0 0 0,-1-2 0 0 0,1 1 0 0 0,0 0 0 0 0,0-1 0 0 0,-6-8 0 0 0,-19-13 0 0 0,25 22-1 0 0,0 0 0 0 0,1 0 0 0 0,-1 0 0 0 0,1-1 0 0 0,0 1 0 0 0,0-1 0 0 0,0 1 1 0 0,0-1-1 0 0,1 0 0 0 0,-1 0 0 0 0,1-1 0 0 0,0 1 0 0 0,0 0 0 0 0,1-1 0 0 0,-2-5 0 0 0,1 0-1 0 0,0 1-1 0 0,1-1 1 0 0,0 0 0 0 0,1 1-1 0 0,0-1 1 0 0,3-15 0 0 0,-1 16-5 0 0,1 1 1 0 0,1-1 0 0 0,-1 1 0 0 0,1 0-1 0 0,1 0 1 0 0,-1 0 0 0 0,1 1 0 0 0,1 0-1 0 0,-1 0 1 0 0,1 0 0 0 0,9-7 0 0 0,11-16-25 0 0,-19 21 19 0 0,0 1-1 0 0,1 0 0 0 0,1 0 1 0 0,-1 0-1 0 0,1 1 0 0 0,14-8 0 0 0,-18 11 9 0 0,1 1-1 0 0,-1 1 1 0 0,1-1 0 0 0,0 1-1 0 0,0 0 1 0 0,0 0-1 0 0,0 1 1 0 0,0 0-1 0 0,0 0 1 0 0,0 0-1 0 0,0 1 1 0 0,1 0 0 0 0,8 1-1 0 0,-14-1 4 0 0,0 0 1 0 0,0 1-1 0 0,0 0 0 0 0,0-1 0 0 0,-1 1 1 0 0,1-1-1 0 0,0 1 0 0 0,-1 0 0 0 0,1 0 1 0 0,0-1-1 0 0,-1 1 0 0 0,1 0 0 0 0,-1 0 1 0 0,1 0-1 0 0,-1 0 0 0 0,0 0 0 0 0,1-1 1 0 0,-1 1-1 0 0,0 0 0 0 0,0 0 0 0 0,1 0 1 0 0,-1 0-1 0 0,0 0 0 0 0,0 2 1 0 0,2 31 8 0 0,-2-25-9 0 0,0-1 5 0 0,3 37 26 0 0,-5 54-1 0 0,2-96-21 0 0,-1 0-1 0 0,0 0 0 0 0,0 0 1 0 0,-1 0-1 0 0,1 0 1 0 0,-1-1-1 0 0,1 1 1 0 0,-1 0-1 0 0,0-1 1 0 0,0 1-1 0 0,0-1 0 0 0,-1 0 1 0 0,1 1-1 0 0,0-1 1 0 0,-1 0-1 0 0,1-1 1 0 0,-1 1-1 0 0,-4 2 1 0 0,-8 5 19 0 0,-1-2 0 0 0,-16 7 0 0 0,24-11-28 0 0,1-1 3 0 0,0 0 0 0 0,-1-1-1 0 0,1 1 1 0 0,0-1 0 0 0,-1-1-1 0 0,1 0 1 0 0,-11 0 0 0 0,2-1-2 0 0,14 1-108 0 0,1-1 0 0 0,-1 1 0 0 0,1-1 0 0 0,-1 0 0 0 0,1 1 0 0 0,0-1 0 0 0,-1 0 0 0 0,1 0 0 0 0,0 0 0 0 0,-1 0 0 0 0,1 0 0 0 0,0-1 0 0 0,0 1 0 0 0,0 0 0 0 0,0 0 0 0 0,0-1 0 0 0,0 1 0 0 0,0-1 0 0 0,1 1 0 0 0,-1-1 0 0 0,0 1 0 0 0,1-1 0 0 0,-1 1 0 0 0,1-1 0 0 0,0 1 0 0 0,-1-1 0 0 0,1-2 0 0 0,28-2-6931 0 0,18-4 2229 0 0,-18 1 2550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6.44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9 213 24 0 0,'0'0'575'0'0,"-6"-14"1961"0"0,6 11-2324 0 0,-1 0 0 0 0,1 0 0 0 0,-1 0 0 0 0,1 0 0 0 0,0 0 0 0 0,0 0 0 0 0,0 0 0 0 0,1 0 1 0 0,-1 0-1 0 0,1 0 0 0 0,-1 1 0 0 0,1-1 0 0 0,0 0 0 0 0,2-3 0 0 0,-2 4 79 0 0,-2-29 1122 0 0,-1 15-711 0 0,1 1 0 0 0,0-1 0 0 0,1 0-1 0 0,1 1 1 0 0,5-25 8945 0 0,2 70-8934 0 0,-1 1 1 0 0,-1 0-1 0 0,3 60 0 0 0,-1-2 381 0 0,18 191 2204 0 0,-18-213-2109 0 0,-1-35-672 0 0,-21-85-9749 0 0,-4 12-3140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7.2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0 162 896 0 0,'0'0'4330'0'0,"3"-23"876"0"0,20 1-752 0 0,1 0 1 0 0,27-18 0 0 0,-38 32-3971 0 0,1 1 0 0 0,0 0 0 0 0,1 1 0 0 0,-1 0 0 0 0,1 1 0 0 0,0 1 1 0 0,1 1-1 0 0,-1 0 0 0 0,22-2 0 0 0,-15 5-178 0 0,0 0 1 0 0,0 0 0 0 0,0 2 0 0 0,0 1 0 0 0,-1 1-1 0 0,23 7 1 0 0,-29-6-203 0 0,-1 1 0 0 0,1 1 0 0 0,-1 0 0 0 0,-1 0 0 0 0,0 2 0 0 0,0 0 1 0 0,0 0-1 0 0,-1 1 0 0 0,-1 1 0 0 0,1 0 0 0 0,-2 0 0 0 0,0 1 0 0 0,0 0 0 0 0,-1 1 0 0 0,8 16 0 0 0,-13-21-80 0 0,0 0 1 0 0,-1 0-1 0 0,0 0 0 0 0,0 1 1 0 0,-1 0-1 0 0,0-1 0 0 0,1 14 1 0 0,0 33 59 0 0,-7-42-80 0 0,0 0 0 0 0,0-1 1 0 0,-2 0-1 0 0,0 1 1 0 0,0-2-1 0 0,-1 1 0 0 0,0-1 1 0 0,-13 15-1 0 0,6-9-5 0 0,-1-1 0 0 0,0 0 0 0 0,-1-2 0 0 0,-1 0 0 0 0,0 0 0 0 0,-1-2 0 0 0,-1 0 0 0 0,0-1 0 0 0,0-1 0 0 0,-34 12 0 0 0,15-7-21 0 0,28-10-253 0 0,0 0 0 0 0,-1-1 0 0 0,1 0 0 0 0,-1-1 0 0 0,0 0 0 0 0,0-1 0 0 0,0 0 0 0 0,0-1 0 0 0,-1 0 0 0 0,-20-1 0 0 0,30-1-18 0 0,-1 1-1 0 0,1-1 1 0 0,-1 0-1 0 0,1 0 1 0 0,0 0-1 0 0,-1 0 1 0 0,1-1-1 0 0,0 1 1 0 0,0 0-1 0 0,0-1 1 0 0,0 1-1 0 0,0-1 0 0 0,0 0 1 0 0,0 0-1 0 0,0 0 1 0 0,1 0-1 0 0,-1 0 1 0 0,1 0-1 0 0,0 0 1 0 0,-1-1-1 0 0,0-2 1 0 0,-8-24-4612 0 0,5 0-4248 0 0,3 17 3983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8.6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45 245 976 0 0,'0'0'3225'0'0,"-3"0"-2237"0"0,-23 2 9618 0 0,20-12-10090 0 0,4 7 11 0 0,0-15 1657 0 0,0 11-1974 0 0,1 1 0 0 0,0-1-1 0 0,0 1 1 0 0,1 0 0 0 0,0-1-1 0 0,0 1 1 0 0,0-1 0 0 0,1 1-1 0 0,0-1 1 0 0,1 1-1 0 0,-1 0 1 0 0,1-1 0 0 0,0 1-1 0 0,0 0 1 0 0,1 0 0 0 0,0 0-1 0 0,0 1 1 0 0,0-1 0 0 0,1 1-1 0 0,0-1 1 0 0,0 1 0 0 0,8-7-1 0 0,57-48 341 0 0,-68 59-536 0 0,-1 0 0 0 0,1 1 0 0 0,-1-1 0 0 0,0 1 1 0 0,1-1-1 0 0,0 1 0 0 0,-1-1 0 0 0,1 1 0 0 0,-1-1 1 0 0,1 1-1 0 0,0-1 0 0 0,-1 1 0 0 0,1 0 0 0 0,0-1 1 0 0,-1 1-1 0 0,1 0 0 0 0,0 0 0 0 0,0 0 0 0 0,-1-1 1 0 0,1 1-1 0 0,0 0 0 0 0,-1 0 0 0 0,1 0 1 0 0,0 0-1 0 0,0 0 0 0 0,0 0 0 0 0,-1 0 0 0 0,1 1 1 0 0,0-1-1 0 0,-1 0 0 0 0,1 0 0 0 0,0 1 0 0 0,0-1 1 0 0,-1 0-1 0 0,1 1 0 0 0,0-1 0 0 0,-1 0 0 0 0,1 1 1 0 0,-1-1-1 0 0,1 1 0 0 0,-1-1 0 0 0,1 1 0 0 0,-1-1 1 0 0,1 1-1 0 0,-1 0 0 0 0,1-1 0 0 0,-1 1 0 0 0,0 0 1 0 0,1-1-1 0 0,-1 1 0 0 0,0 0 0 0 0,1-1 1 0 0,-1 2-1 0 0,1 3 59 0 0,0-1 1 0 0,0 0 0 0 0,0 1 0 0 0,-1-1-1 0 0,0 0 1 0 0,0 1 0 0 0,0-1 0 0 0,-1 7-1 0 0,-3 5 129 0 0,0-1 0 0 0,-1 1 0 0 0,-1-1 0 0 0,-1 0-1 0 0,0 0 1 0 0,0-1 0 0 0,-2 1 0 0 0,-9 12 0 0 0,17-27-212 0 0,1 1 1 0 0,0-1 0 0 0,0 1 0 0 0,0-1-1 0 0,-1 0 1 0 0,1 1 0 0 0,0-1 0 0 0,-1 1-1 0 0,1-1 1 0 0,0 0 0 0 0,-1 1 0 0 0,1-1-1 0 0,0 0 1 0 0,-1 1 0 0 0,1-1 0 0 0,0 0-1 0 0,-1 0 1 0 0,1 1 0 0 0,-1-1 0 0 0,1 0-1 0 0,-1 0 1 0 0,1 0 0 0 0,-1 0 0 0 0,1 0 0 0 0,-1 0-1 0 0,1 1 1 0 0,-1-1 0 0 0,1 0 0 0 0,-1 0-1 0 0,1 0 1 0 0,0-1 0 0 0,-2 1 0 0 0,-4-15-602 0 0,6 10 323 0 0,0 0-1 0 0,0-1 1 0 0,0 1-1 0 0,0 0 1 0 0,1-1-1 0 0,1-5 1 0 0,8-13-1628 0 0,-1-1-2379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9.3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9 64 0 0,'-8'-9'14779'0'0,"11"15"-13866"0"0,8 18 602 0 0,-1 1 0 0 0,-1 0 0 0 0,-1 1-1 0 0,-2 0 1 0 0,6 40 0 0 0,-9-14-521 0 0,-1-19-151 0 0,9 53 1 0 0,-3-41-67 0 0,2 70-1 0 0,-10-86-336 0 0,-1 0 0 0 0,-7 39 0 0 0,7-62-378 0 0,0 0 0 0 0,0-1 0 0 0,1 1 0 0 0,0 0 0 0 0,0-1 0 0 0,0 1 0 0 0,1 0 0 0 0,0-1 0 0 0,2 11 0 0 0,-2-15-25 0 0,-1 0-27 0 0,1 0 1 0 0,-1 0 0 0 0,0 0 0 0 0,0-1 0 0 0,1 1 0 0 0,-1 0 0 0 0,0 0 0 0 0,1-1 0 0 0,-1 1 0 0 0,1 0 0 0 0,-1 0 0 0 0,1-1-1 0 0,0 1 1 0 0,-1 0 0 0 0,1-1 0 0 0,-1 1 0 0 0,1-1 0 0 0,0 1 0 0 0,0-1 0 0 0,-1 1 0 0 0,1-1 0 0 0,0 0 0 0 0,0 1 0 0 0,0-1-1 0 0,-1 0 1 0 0,1 0 0 0 0,0 1 0 0 0,0-1 0 0 0,0 0 0 0 0,0 0 0 0 0,1 0 0 0 0,0 0 29 0 0,1 0 3 0 0,89-5 211 0 0,-67 5-226 0 0,0 1 0 0 0,0 1 1 0 0,41 9-1 0 0,92 21-2437 0 0,-156-32 1638 0 0,5 0-352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9.7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0 109 1036 0 0,'0'0'8333'0'0,"6"-1"-7250"0"0,32-10 2509 0 0,39-17 0 0 0,-53 18-2673 0 0,0 0 0 0 0,1 2 0 0 0,1 1 0 0 0,-1 0 0 0 0,1 2 0 0 0,30-2 0 0 0,-52 7-708 0 0,-1 0 0 0 0,1-1 0 0 0,0 0 1 0 0,0 0-1 0 0,-1 0 0 0 0,8-4 0 0 0,3 0-3280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0.18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1 149 672 0 0,'0'0'4346'0'0,"5"-18"-623"0"0,1 12-2795 0 0,1 0 1 0 0,-1 0 0 0 0,1 1-1 0 0,1 0 1 0 0,-1 1 0 0 0,1-1-1 0 0,0 1 1 0 0,0 1 0 0 0,0-1-1 0 0,0 1 1 0 0,1 1 0 0 0,8-2-1 0 0,97-25 3883 0 0,-76 18-4126 0 0,0 1 1 0 0,1 2-1 0 0,0 2 0 0 0,0 1 1 0 0,42 1-1 0 0,-61 5-708 0 0,-1 1-1 0 0,27 7 1 0 0,-40-7-586 0 0,0-1-1 0 0,0 1 1 0 0,0 1-1 0 0,0-1 1 0 0,0 1-1 0 0,6 5 1 0 0,-10-7 206 0 0,0 0 1 0 0,0 1-1 0 0,-1-1 1 0 0,1 1-1 0 0,-1-1 1 0 0,0 1 0 0 0,1-1-1 0 0,-1 1 1 0 0,0 0-1 0 0,0 0 1 0 0,1 3-1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1.7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24 126 1240 0 0,'-23'-2'21212'0'0,"23"1"-20783"0"0,0-3 444 0 0,0-3-2692 0 0,1 6 1906 0 0,1 0-1 0 0,0 0 1 0 0,0 0 0 0 0,0-1 0 0 0,-1 1 0 0 0,1-1 0 0 0,-1 1 0 0 0,1-1-1 0 0,-1 1 1 0 0,0-1 0 0 0,2-2 0 0 0,15-15 578 0 0,27-11 2060 0 0,-45 34-2491 0 0,-1 2-10 0 0,0 0 0 0 0,-1 0 0 0 0,0 0 1 0 0,0 0-1 0 0,-1 0 0 0 0,1 0 0 0 0,-1-1 0 0 0,-1 1 0 0 0,-6 9 0 0 0,8-13-187 0 0,-2 4 259 0 0,2-2-172 0 0,0 0 0 0 0,-1 0-1 0 0,1-1 1 0 0,-1 1 0 0 0,0-1 0 0 0,0 0 0 0 0,0 0 0 0 0,-5 4-1 0 0,6-6 309 0 0,1-5-425 0 0,0 0 0 0 0,1 0 0 0 0,-1 0 0 0 0,1-1 0 0 0,0 1 0 0 0,0 0 0 0 0,0 0 0 0 0,0 0 0 0 0,1 0 0 0 0,-1 0 0 0 0,1 0-1 0 0,0 0 1 0 0,0 0 0 0 0,1 0 0 0 0,1-4 0 0 0,8-16-24 0 0,-7 14-51 0 0,0 1 0 0 0,1-1 0 0 0,0 1 1 0 0,0 0-1 0 0,7-9 0 0 0,-11 17 5 0 0,-3 7-268 0 0,-41 83 180 0 0,34-77-2167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3.4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 52 176 0 0,'-20'-7'21796'0'0,"18"9"-21617"0"0,1 0 1 0 0,0-1-1 0 0,0 1 1 0 0,0 0-1 0 0,0-1 0 0 0,0 1 1 0 0,0 0-1 0 0,1 0 1 0 0,-1 0-1 0 0,0 0 0 0 0,1 0 1 0 0,-1 0-1 0 0,1 0 1 0 0,0 3-1 0 0,8 390 6689 0 0,-7-344-6559 0 0,2 1 0 0 0,3-1 0 0 0,20 82 0 0 0,-26-133-309 0 0,0 0-1 0 0,0 0 1 0 0,0 0 0 0 0,0 1-1 0 0,1-1 1 0 0,-1 0-1 0 0,0 0 1 0 0,0 0 0 0 0,0 0-1 0 0,0 0 1 0 0,1 0 0 0 0,-1 1-1 0 0,0-1 1 0 0,0 0-1 0 0,0 0 1 0 0,1 0 0 0 0,-1 0-1 0 0,0 0 1 0 0,0 0 0 0 0,0 0-1 0 0,1 0 1 0 0,-1 0 0 0 0,0 0-1 0 0,0 0 1 0 0,0 0-1 0 0,1 0 1 0 0,-1 0 0 0 0,0 0-1 0 0,0 0 1 0 0,0 0 0 0 0,1 0-1 0 0,-1 0 1 0 0,0-1-1 0 0,0 1 1 0 0,0 0 0 0 0,1 0-1 0 0,-1 0 1 0 0,0 0 0 0 0,0 0-1 0 0,0 0 1 0 0,0-1 0 0 0,0 1-1 0 0,1 0 1 0 0,-1 0-1 0 0,0 0 1 0 0,0 0 0 0 0,0-1-1 0 0,0 1 1 0 0,0 0 0 0 0,0 0-1 0 0,0 0 1 0 0,0-1-1 0 0,0 1 1 0 0,1 0 0 0 0,-1 0-1 0 0,0 0 1 0 0,0-1 0 0 0,0 1-1 0 0,7-11-73 0 0,-7 11 73 0 0,5-14-589 0 0,0 0 1 0 0,0-1-1 0 0,-1 1 1 0 0,-1-1-1 0 0,-1 0 1 0 0,0 0-1 0 0,-1 0 1 0 0,-1-17-1 0 0,2-2-545 0 0,2-105-2983 0 0,-6 117 3372 0 0,0 1-1 0 0,-1 1 1 0 0,-1-1 0 0 0,-10-31 0 0 0,-23-48-1447 0 0,28 41 1784 0 0,13 17 1303 0 0,-4 41-843 0 0,0-1 1 0 0,1 1 0 0 0,-1 0 0 0 0,1 0 0 0 0,-1-1 0 0 0,1 1 0 0 0,0 0 0 0 0,-1 0 0 0 0,1 0 0 0 0,0-1 0 0 0,0 1 0 0 0,0 0 0 0 0,-1 0 0 0 0,1 0 0 0 0,0 0 0 0 0,1 1 0 0 0,-1-1-1 0 0,0 0 1 0 0,0 0 0 0 0,2 0 0 0 0,-2 0 305 0 0,50-12 2135 0 0,2-2-1093 0 0,-26 7-887 0 0,-1 0-1 0 0,1 2 1 0 0,29-3 0 0 0,-39 8-386 0 0,-1 1 1 0 0,1 0 0 0 0,-1 1-1 0 0,1 1 1 0 0,-1 1-1 0 0,0 0 1 0 0,0 1-1 0 0,0 1 1 0 0,0 0-1 0 0,28 14 1 0 0,-29-13-580 0 0,0 0-1 0 0,0-1 1 0 0,18 2 0 0 0,-15-2-1248 0 0,-10-2-721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3.8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35 648 0 0,'0'0'13769'0'0,"5"-2"-12823"0"0,15-8 37 0 0,-14 8-5 0 0,-3 2-17 0 0,54-10 3848 0 0,-39 6-3709 0 0,1 1 0 0 0,-1 1 0 0 0,1 0-1 0 0,33 2 1 0 0,26 6 651 0 0,3 0-1242 0 0,-29 5-4437 0 0,-44-7 3234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5.5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67 128 880 0 0,'-36'23'16642'0'0,"10"-30"-12959"0"0,24 5-3059 0 0,0-13 288 0 0,2 11-812 0 0,-1-1-1 0 0,1 0 1 0 0,1 0 0 0 0,-1 0 0 0 0,1 0 0 0 0,0 0-1 0 0,0 1 1 0 0,0-1 0 0 0,1 0 0 0 0,-1 1 0 0 0,1-1-1 0 0,0 1 1 0 0,1 0 0 0 0,-1-1 0 0 0,1 1 0 0 0,-1 0-1 0 0,1 0 1 0 0,7-6 0 0 0,0-1 28 0 0,-9 9-119 0 0,0 1 0 0 0,-1 0 0 0 0,1 0 0 0 0,0 0 1 0 0,0 0-1 0 0,0 0 0 0 0,0 0 0 0 0,0 0 0 0 0,0 0 0 0 0,1 0 0 0 0,-1 0 0 0 0,0 1 0 0 0,0-1 0 0 0,1 0 0 0 0,-1 1 0 0 0,0-1 0 0 0,1 1 0 0 0,-1-1 0 0 0,1 1 0 0 0,-1 0 0 0 0,0 0 0 0 0,1-1 0 0 0,1 1 0 0 0,6 1 7 0 0,-1 0 0 0 0,1 1-1 0 0,-1-1 1 0 0,1 1 0 0 0,-1 1 0 0 0,0 0-1 0 0,0 0 1 0 0,9 5 0 0 0,-16-7 3 0 0,0 0 0 0 0,0 0-1 0 0,0 0 1 0 0,-1 0 0 0 0,1 0 0 0 0,0 0 0 0 0,0 0 0 0 0,-1 0 0 0 0,1 0 0 0 0,0 0 0 0 0,-1 1 0 0 0,1-1 0 0 0,-1 0 0 0 0,0 0 0 0 0,1 1 0 0 0,-1-1 0 0 0,0 0-1 0 0,0 0 1 0 0,0 1 0 0 0,0-1 0 0 0,0 3 0 0 0,0-2 33 0 0,0 0 1 0 0,0 0-1 0 0,0 0 0 0 0,-1 1 0 0 0,1-1 0 0 0,-1 0 1 0 0,1 0-1 0 0,-1 0 0 0 0,0 0 0 0 0,0 0 0 0 0,0 0 1 0 0,0 0-1 0 0,-2 3 0 0 0,-64 58 1586 0 0,65-61-1582 0 0,-1 0-1 0 0,1 0 0 0 0,-1-1 0 0 0,1 1 1 0 0,-1-1-1 0 0,1 0 0 0 0,-1 1 1 0 0,0-1-1 0 0,1 0 0 0 0,-1-1 1 0 0,0 1-1 0 0,0-1 0 0 0,0 1 0 0 0,0-1 1 0 0,1 0-1 0 0,-5 0 0 0 0,6 0-45 0 0,-1 0-1 0 0,1 0 0 0 0,0 0 1 0 0,0 0-1 0 0,0 0 0 0 0,-1 0 0 0 0,1-1 1 0 0,0 1-1 0 0,0-1 0 0 0,0 1 1 0 0,0 0-1 0 0,0-1 0 0 0,0 0 1 0 0,0 1-1 0 0,0-1 0 0 0,0 0 1 0 0,0 1-1 0 0,0-1 0 0 0,0 0 1 0 0,0 0-1 0 0,1 0 0 0 0,-1 0 0 0 0,0 0 1 0 0,0 0-1 0 0,1 0 0 0 0,-1 0 1 0 0,1 0-1 0 0,-1 0 0 0 0,0-2 1 0 0,1 1 10 0 0,9-17 11 0 0,-3 9-28 0 0,-1 0 0 0 0,1 1-1 0 0,1 0 1 0 0,0 0 0 0 0,0 0 0 0 0,1 1 0 0 0,0 0-1 0 0,0 1 1 0 0,1 0 0 0 0,15-10 0 0 0,-7 4-17 0 0,-14 11 10 0 0,-1 1-1 0 0,0 0 0 0 0,0-1 0 0 0,1 1 1 0 0,-1 0-1 0 0,0 0 0 0 0,1 0 0 0 0,-1 1 0 0 0,1-1 1 0 0,-1 1-1 0 0,1-1 0 0 0,0 1 0 0 0,3 0 1 0 0,-4 0-2 0 0,14 22-37 0 0,-14-18 62 0 0,-1 0 1 0 0,1 0 0 0 0,-1 0-1 0 0,0 0 1 0 0,0 1-1 0 0,0-1 1 0 0,-1 0-1 0 0,1 0 1 0 0,-1 1-1 0 0,0-1 1 0 0,-1 0-1 0 0,1 1 1 0 0,-1-1-1 0 0,1 0 1 0 0,-1 0-1 0 0,0 0 1 0 0,-1 0-1 0 0,1 0 1 0 0,-1 0-1 0 0,0 0 1 0 0,0 0-1 0 0,-2 4 1 0 0,0-4 53 0 0,1 0 0 0 0,0 0 1 0 0,-1 0-1 0 0,0-1 0 0 0,0 1 1 0 0,0-1-1 0 0,0 0 0 0 0,-1 0 1 0 0,1 0-1 0 0,-1-1 0 0 0,0 0 1 0 0,1 0-1 0 0,-1 0 0 0 0,0 0 1 0 0,0-1-1 0 0,-1 1 0 0 0,-6 0 1 0 0,10-2 15 0 0,-1-1-15 0 0,1 0-82 0 0,0 1-1 0 0,0-1 1 0 0,0 0-1 0 0,0 0 1 0 0,-1 0 0 0 0,2-1-1 0 0,-1 1 1 0 0,0 0-1 0 0,0-1 1 0 0,0 1-1 0 0,1-1 1 0 0,-1 0-1 0 0,1 1 1 0 0,-1-1 0 0 0,1 0-1 0 0,0 0 1 0 0,-1 0-1 0 0,1 0 1 0 0,0 0-1 0 0,0 0 1 0 0,1 0 0 0 0,-1-1-1 0 0,0 1 1 0 0,1 0-1 0 0,-1 0 1 0 0,1-1-1 0 0,0 1 1 0 0,0 0-1 0 0,0-1 1 0 0,0 1 0 0 0,0 0-1 0 0,0-1 1 0 0,0 1-1 0 0,1 0 1 0 0,0 0-1 0 0,-1-1 1 0 0,1 1-1 0 0,0 0 1 0 0,0 0 0 0 0,0 0-1 0 0,0 0 1 0 0,0 0-1 0 0,3-3 1 0 0,6-8-258 0 0,1 1 0 0 0,0 1 0 0 0,1 0 0 0 0,15-11 0 0 0,-17 14 24 0 0,-9 7 152 0 0,-5 9-406 0 0,-1 1 211 0 0,-1-2 0 0 0,0 1 1 0 0,0-1-1 0 0,0 1 0 0 0,-1-2 0 0 0,-13 13 0 0 0,14-16-1853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0:09.55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16 426 2220 0 0,'-15'6'23146'0'0,"17"21"-24208"0"0,-2 5 1396 0 0,2-1-1 0 0,12 61 1 0 0,-11-78-296 0 0,1 0 0 0 0,0 0 0 0 0,1 0 0 0 0,0-1 0 0 0,1 1 0 0 0,1-1-1 0 0,0-1 1 0 0,14 20 0 0 0,-19-30-32 0 0,0 1-1 0 0,0-1 1 0 0,1 0-1 0 0,-1 0 0 0 0,0 0 1 0 0,1 0-1 0 0,0 0 1 0 0,-1-1-1 0 0,1 1 0 0 0,0-1 1 0 0,0 0-1 0 0,-1 0 1 0 0,1 0-1 0 0,0 0 0 0 0,0 0 1 0 0,0 0-1 0 0,0-1 1 0 0,1 0-1 0 0,-1 0 0 0 0,0 1 1 0 0,0-2-1 0 0,0 1 1 0 0,0 0-1 0 0,0-1 0 0 0,6-1 1 0 0,-4 0 3 0 0,1 0 0 0 0,-1 0 0 0 0,0-1 1 0 0,0 0-1 0 0,0 0 0 0 0,0 0 0 0 0,0 0 0 0 0,0-1 1 0 0,-1 0-1 0 0,0 0 0 0 0,0 0 0 0 0,7-9 0 0 0,19-31-21 0 0,-2-2 0 0 0,24-52 0 0 0,36-102-236 0 0,-71 158 187 0 0,-2 1 0 0 0,-2-2 0 0 0,14-83 0 0 0,-23 104 76 0 0,-2 28-6 0 0,-3 43-6 0 0,0-30-5 0 0,12 278 123 0 0,-5-236-63 0 0,3-1 0 0 0,31 110 0 0 0,-37-160-64 0 0,1 0 0 0 0,0 0 0 0 0,0-1 0 0 0,1 1-1 0 0,10 14 1 0 0,-14-22 6 0 0,0-1 0 0 0,0 1 0 0 0,0-1-1 0 0,0 1 1 0 0,1-1 0 0 0,-1 0 0 0 0,0 1-1 0 0,1-1 1 0 0,-1 0 0 0 0,1 0 0 0 0,0 0-1 0 0,-1 0 1 0 0,1 0 0 0 0,0-1 0 0 0,-1 1-1 0 0,1 0 1 0 0,0-1 0 0 0,0 1 0 0 0,0-1-1 0 0,0 0 1 0 0,0 0 0 0 0,-1 1 0 0 0,1-1-1 0 0,0 0 1 0 0,0-1 0 0 0,0 1-1 0 0,0 0 1 0 0,0-1 0 0 0,-1 1 0 0 0,1-1-1 0 0,0 1 1 0 0,0-1 0 0 0,0 0 0 0 0,-1 1-1 0 0,1-1 1 0 0,0 0 0 0 0,-1 0 0 0 0,1-1-1 0 0,-1 1 1 0 0,2-1 0 0 0,12-13 19 0 0,0-1-1 0 0,-2 0 1 0 0,0-1 0 0 0,0 0 0 0 0,-2-1-1 0 0,11-20 1 0 0,0 0-23 0 0,21-40-265 0 0,52-134 1 0 0,-65 139 109 0 0,2 1 1 0 0,62-99 0 0 0,-92 168 164 0 0,0 0 0 0 0,0 1 0 0 0,0-1 1 0 0,0 1-1 0 0,0-1 0 0 0,1 1 0 0 0,-1 0 1 0 0,1 0-1 0 0,4-3 0 0 0,-7 5 0 0 0,0-1 1 0 0,1 1-1 0 0,-1 0 0 0 0,0 0 1 0 0,1 0-1 0 0,-1 0 0 0 0,1 0 0 0 0,-1 0 1 0 0,0 0-1 0 0,1 0 0 0 0,-1 0 0 0 0,1 0 1 0 0,-1 0-1 0 0,0 0 0 0 0,1 0 1 0 0,-1 0-1 0 0,1 0 0 0 0,-1 0 0 0 0,0 0 1 0 0,1 1-1 0 0,-1-1 0 0 0,0 0 0 0 0,1 0 1 0 0,-1 0-1 0 0,0 1 0 0 0,1-1 0 0 0,-1 0 1 0 0,1 1-1 0 0,5 18 158 0 0,14 374-1 0 0,-13-141-4016 0 0,-1-173-737 0 0,18 92 1 0 0,-11-118 1730 0 0,2-9 66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23.5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250 313 1788 0 0,'4'-32'18468'0'0,"-4"31"-18350"0"0,0 0 0 0 0,-1 0-1 0 0,1 0 1 0 0,0 0 0 0 0,0-1 0 0 0,0 2 0 0 0,-1-1 0 0 0,1 0 0 0 0,0 0 0 0 0,-1 0-1 0 0,1 0 1 0 0,-1 0 0 0 0,1 0 0 0 0,-1 0 0 0 0,1 0 0 0 0,-1 0 0 0 0,0 1 0 0 0,1-1-1 0 0,-1 0 1 0 0,0 1 0 0 0,0-1 0 0 0,0 0 0 0 0,1 1 0 0 0,-1-1 0 0 0,0 1 0 0 0,0-1-1 0 0,-2 0 1 0 0,-32-5 848 0 0,32 6-955 0 0,0 0 1 0 0,0 0 0 0 0,0-1 0 0 0,0 1 0 0 0,0-1-1 0 0,0 1 1 0 0,0-1 0 0 0,1 0 0 0 0,-1 0-1 0 0,0 0 1 0 0,1 0 0 0 0,-1-1 0 0 0,0 1-1 0 0,-2-3 1 0 0,-30-34-32 0 0,26 29 16 0 0,0 0 0 0 0,1 0 0 0 0,1-1 0 0 0,-9-13 0 0 0,15 22 1 0 0,0-1 1 0 0,1 1-1 0 0,-1 0 0 0 0,1-1 0 0 0,-1 1 0 0 0,1 0 0 0 0,0-1 0 0 0,-1 1 1 0 0,1 0-1 0 0,0-1 0 0 0,0 1 0 0 0,0-1 0 0 0,0 1 0 0 0,0-1 0 0 0,0 1 1 0 0,1 0-1 0 0,-1-1 0 0 0,0 1 0 0 0,1 0 0 0 0,-1-1 0 0 0,2-1 0 0 0,-1 0 0 0 0,1 1-1 0 0,0-1 1 0 0,0 0-1 0 0,0 1 0 0 0,0-1 1 0 0,1 1-1 0 0,-1 0 1 0 0,6-4-1 0 0,2-1-27 0 0,1 1 0 0 0,0 1-1 0 0,20-9 1 0 0,80-24-89 0 0,-107 36 107 0 0,0 0 1 0 0,0 1-1 0 0,1 0 0 0 0,-1 0 0 0 0,0 0 1 0 0,1 0-1 0 0,6 0 0 0 0,-10 1 10 0 0,0 0 0 0 0,0 0 0 0 0,0 0 0 0 0,0 0 0 0 0,0 0 0 0 0,0 0 0 0 0,0 1 0 0 0,0-1 0 0 0,0 0 0 0 0,0 1 0 0 0,0-1 0 0 0,0 0 0 0 0,-1 1 0 0 0,1-1 0 0 0,0 1 0 0 0,0 0 0 0 0,0-1 0 0 0,-1 1 0 0 0,1 0 0 0 0,0-1 0 0 0,-1 1 0 0 0,1 0 0 0 0,-1-1 0 0 0,1 1 0 0 0,-1 0 0 0 0,1 0 0 0 0,-1 0 0 0 0,1 0-1 0 0,-1 0 1 0 0,0 0 0 0 0,1-1 0 0 0,-1 1 0 0 0,0 0 0 0 0,0 0 0 0 0,0 0 0 0 0,0 0 0 0 0,0 0 0 0 0,0 2 0 0 0,0 24-47 0 0,1-10-2 0 0,-1 0 0 0 0,-1 0 0 0 0,-4 20 0 0 0,4-31 46 0 0,-1 0 1 0 0,0 1-1 0 0,0-1 1 0 0,-1 0-1 0 0,1 0 1 0 0,-2-1-1 0 0,1 1 1 0 0,0-1-1 0 0,-1 1 1 0 0,0-1-1 0 0,-9 9 1 0 0,-2-2 18 0 0,0 1 0 0 0,-2-2 0 0 0,1 0 0 0 0,-1-1 0 0 0,-1 0 0 0 0,0-2 0 0 0,-33 12 0 0 0,47-18-9 0 0,1-1 1 0 0,-1 0-1 0 0,1 0 0 0 0,-1 0 1 0 0,1-1-1 0 0,-1 1 0 0 0,0-1 0 0 0,1 0 1 0 0,-1 0-1 0 0,0 0 0 0 0,1 0 0 0 0,-1-1 1 0 0,1 1-1 0 0,-1-1 0 0 0,-5-2 0 0 0,6 1-1 0 0,1 1 0 0 0,-1-1 0 0 0,1 0 0 0 0,-1 0 0 0 0,1 0 0 0 0,0 0 0 0 0,0-1 0 0 0,0 1 0 0 0,0-1 0 0 0,0 1 0 0 0,0-1 0 0 0,1 0 0 0 0,-1 1 0 0 0,1-1-1 0 0,0 0 1 0 0,0 0 0 0 0,0 0 0 0 0,0-3 0 0 0,-5-18 13 0 0,1 0 0 0 0,1-1 0 0 0,2 1 0 0 0,0-38 0 0 0,2 59-6 0 0,1-1-1 0 0,0 1 1 0 0,1-1-1 0 0,-1 1 0 0 0,0-1 1 0 0,1 1-1 0 0,0 0 1 0 0,0 0-1 0 0,0 0 1 0 0,0 0-1 0 0,0 0 1 0 0,1 0-1 0 0,-1 0 1 0 0,1 1-1 0 0,0-1 0 0 0,0 1 1 0 0,0 0-1 0 0,0 0 1 0 0,4-3-1 0 0,0 1-7 0 0,-1 0 0 0 0,1 0-1 0 0,0 1 1 0 0,0 0 0 0 0,1 0-1 0 0,-1 1 1 0 0,1 0 0 0 0,10-2-1 0 0,-10 3-10 0 0,0 1 0 0 0,1-1 0 0 0,-1 2-1 0 0,0-1 1 0 0,14 3 0 0 0,-19-2 6 0 0,0 0 0 0 0,0 0 0 0 0,0 1 0 0 0,0-1 0 0 0,-1 1 0 0 0,1-1 1 0 0,-1 1-1 0 0,1 0 0 0 0,-1 0 0 0 0,0 0 0 0 0,1 0 0 0 0,-1 1 0 0 0,0-1 0 0 0,0 1 0 0 0,-1-1 0 0 0,1 1 0 0 0,0-1 0 0 0,0 5 1 0 0,2 3 7 0 0,-1 0 1 0 0,-1 0 0 0 0,1 1 0 0 0,-2-1-1 0 0,0 1 1 0 0,0 0 0 0 0,-1 0-1 0 0,0-1 1 0 0,-2 13 0 0 0,1 12 8 0 0,1-30 6 0 0,0-1 0 0 0,-1 0-1 0 0,1 1 1 0 0,-1-1 0 0 0,0 0 0 0 0,0 0 0 0 0,0 1 0 0 0,0-1 0 0 0,-1 0 0 0 0,0 0-1 0 0,0-1 1 0 0,0 1 0 0 0,0 0 0 0 0,-1-1 0 0 0,-4 7 0 0 0,2-6 4 0 0,0 0 1 0 0,0 0 0 0 0,0 0 0 0 0,0 0-1 0 0,-1-1 1 0 0,1 0 0 0 0,-1 0 0 0 0,0 0-1 0 0,-9 2 1 0 0,-7 0 42 0 0,1 0 0 0 0,-1-2 0 0 0,0 0-1 0 0,-41-2 1 0 0,62-3-56 0 0,0-1-1 0 0,1 0 1 0 0,-1 1-1 0 0,1-1 0 0 0,0 0 1 0 0,-1 0-1 0 0,2 0 1 0 0,-1-4-1 0 0,0 3-8 0 0,1-2-12 0 0,0 1 1 0 0,0 0 0 0 0,0-1 0 0 0,0 1-1 0 0,1 0 1 0 0,0-1 0 0 0,0 1 0 0 0,1 0-1 0 0,-1 1 1 0 0,6-9 0 0 0,38-46-104 0 0,-34 44 68 0 0,5-6-13 0 0,-1 1-7 0 0,0 0-1 0 0,24-20 0 0 0,-36 36 60 0 0,1 0 0 0 0,0 0 0 0 0,0 0 1 0 0,0 1-1 0 0,1 0 0 0 0,-1 0 0 0 0,1 0 0 0 0,-1 1 0 0 0,1 0 0 0 0,0 0 0 0 0,0 0 0 0 0,0 1 0 0 0,0 0 0 0 0,9-1 0 0 0,-14 6 8 0 0,0-1-1 0 0,0 1 0 0 0,-1 0 1 0 0,1 0-1 0 0,-1-1 0 0 0,0 1 1 0 0,0 0-1 0 0,-2 7 0 0 0,0-3 3 0 0,0-1 0 0 0,-1 0-1 0 0,0 0 1 0 0,0 0 0 0 0,-1 0-1 0 0,0 0 1 0 0,0-1 0 0 0,-8 9-1 0 0,-44 47-45 0 0,48-54 1 0 0,-13 15-497 0 0,-29 27-1105 0 0,46-46 306 0 0,0-1-1 0 0,-1 0 1 0 0,1 0 0 0 0,-1-1-1 0 0,-10 5 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7.66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12 704 0 0,'0'0'20826'0'0,"0"6"-20037"0"0,-1 195 5458 0 0,0-8-4333 0 0,-12-52-849 0 0,13-112-1120 0 0,50-299-13174 0 0,-49 266 13046 0 0,-1 0-1 0 0,1-1 1 0 0,-1 1 0 0 0,0 0-1 0 0,0 0 1 0 0,0-1 0 0 0,-2-3 0 0 0,1-7-200 0 0,0 13 228 0 0,-3-13-252 0 0,4 15 432 0 0,0 0-1 0 0,0 0 1 0 0,0-1 0 0 0,0 1-1 0 0,1 0 1 0 0,-1 0 0 0 0,0-1 0 0 0,0 1-1 0 0,0 0 1 0 0,0 0 0 0 0,0-1-1 0 0,1 1 1 0 0,-1 0 0 0 0,0 0-1 0 0,0 0 1 0 0,0 0 0 0 0,1-1-1 0 0,-1 1 1 0 0,0 0 0 0 0,0 0-1 0 0,1 0 1 0 0,-1 0 0 0 0,0 0-1 0 0,0 0 1 0 0,1-1 0 0 0,-1 1-1 0 0,0 0 1 0 0,1 0 0 0 0,-1 0-1 0 0,0 0 1 0 0,0 0 0 0 0,1 0-1 0 0,-1 0 1 0 0,0 0 0 0 0,1 0-1 0 0,-1 0 1 0 0,0 0 0 0 0,0 1-1 0 0,1-1 1 0 0,-1 0 0 0 0,0 0-1 0 0,0 0 1 0 0,1 0 0 0 0,-1 0-1 0 0,0 0 1 0 0,0 1 0 0 0,1-1-1 0 0,-1 0 1 0 0,0 0 0 0 0,0 0-1 0 0,0 1 1 0 0,0-1 0 0 0,1 0-1 0 0,-1 1 1 0 0,22 18 463 0 0,7 4 148 0 0,-15-13-373 0 0,-12-9-235 0 0,-1 1 0 0 0,1-1 0 0 0,-1 0 1 0 0,1 0-1 0 0,-1 0 0 0 0,1 0 1 0 0,0 0-1 0 0,-1 0 0 0 0,1 0 0 0 0,0 0 1 0 0,2 0-1 0 0,5 1 15 0 0,0 0 0 0 0,0-1 0 0 0,1 0 0 0 0,-1 0 0 0 0,0-1 0 0 0,0 0 0 0 0,0-1 0 0 0,0 0 0 0 0,0-1 0 0 0,0 1 0 0 0,0-2 0 0 0,0 1 0 0 0,0-1 0 0 0,-1-1 0 0 0,0 1 0 0 0,9-6 0 0 0,37-20 86 0 0,72-50 1 0 0,-106 66-127 0 0,-1 0 0 0 0,0-2 0 0 0,-1 0 0 0 0,-1-1-1 0 0,0-1 1 0 0,20-27 0 0 0,-22 15 2094 0 0,-10 18-1138 0 0,-4 8 22 0 0,-3 3-947 0 0,1 0 0 0 0,-1 1-1 0 0,1-1 1 0 0,-1 1 0 0 0,1-1 0 0 0,-1 1-1 0 0,1-1 1 0 0,-1 1 0 0 0,1 0 0 0 0,0 0-1 0 0,-1 0 1 0 0,-1 1 0 0 0,0 0 42 0 0,1 0 18 0 0,1 0 1 0 0,-1 0-1 0 0,1 0 1 0 0,-1 0-1 0 0,1 0 1 0 0,-1 0-1 0 0,1 0 0 0 0,0 0 1 0 0,0 1-1 0 0,0-1 1 0 0,1 0-1 0 0,-1 1 1 0 0,0-1-1 0 0,1 0 0 0 0,-1 5 1 0 0,0-2 7 0 0,-12 52 1009 0 0,3 1 0 0 0,2 0 0 0 0,3 0-1 0 0,2 83 1 0 0,4-119-924 0 0,0 0-1 0 0,2 0 0 0 0,1 0 0 0 0,6 22 1 0 0,-7-37-1805 0 0,1 2 3970 0 0,-1-4-2709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8.7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47 194 932 0 0,'-25'-5'21567'0'0,"24"5"-21409"0"0,0 0-1 0 0,1 0 1 0 0,-1 0-1 0 0,0 1 1 0 0,0-1-1 0 0,1 0 1 0 0,-1-1-1 0 0,0 1 0 0 0,0 0 1 0 0,1 0-1 0 0,-1 0 1 0 0,0 0-1 0 0,1 0 1 0 0,-1-1-1 0 0,0 1 1 0 0,0 0-1 0 0,1-1 0 0 0,-1 1 1 0 0,1-1-1 0 0,-1 1 1 0 0,0 0-1 0 0,1-1 1 0 0,-1 1-1 0 0,1-1 1 0 0,-1 0-1 0 0,1 1 0 0 0,-1-1 1 0 0,1 1-1 0 0,0-1 1 0 0,-1 0-1 0 0,1 1 1 0 0,0-1-1 0 0,-1 0 1 0 0,1 1-1 0 0,0-1 0 0 0,0 0 1 0 0,0 0-1 0 0,-1 1 1 0 0,1-1-1 0 0,0 0 1 0 0,0 0-1 0 0,0 1 1 0 0,0-1-1 0 0,0 0 0 0 0,1 1 1 0 0,-1-1-1 0 0,0 0 1 0 0,0 0-1 0 0,0 1 1 0 0,1-1-1 0 0,0-1 1 0 0,0-4 183 0 0,1 0 1 0 0,0 0-1 0 0,0 1 1 0 0,1-1 0 0 0,4-7-1 0 0,-4 8-338 0 0,1 1 1 0 0,-1-1-1 0 0,1 1 0 0 0,0 0 0 0 0,0 0 0 0 0,0 0 0 0 0,0 0 1 0 0,9-4-1 0 0,-3 0-1 0 0,11-8-2 0 0,-13 9 0 0 0,1 0 0 0 0,0 1 0 0 0,0 0 0 0 0,0 0 0 0 0,1 1 0 0 0,-1 0 0 0 0,16-4 0 0 0,-13 6 0 0 0,2 2 0 0 0,1 1 0 0 0,-12 0 0 0 0,-1 1 0 0 0,1-1 0 0 0,0 1 0 0 0,-1 0 0 0 0,1 0 0 0 0,0 0 0 0 0,-1 0 0 0 0,1 0 0 0 0,-1 0 0 0 0,0 1 0 0 0,1-1 0 0 0,-1 1 0 0 0,0 0 0 0 0,0 0 0 0 0,0-1 0 0 0,0 2 0 0 0,0-1 0 0 0,0 0 0 0 0,-1 0 0 0 0,1 0 0 0 0,1 4 0 0 0,0-2 0 0 0,1 2 0 0 0,1 1 0 0 0,-1 0 0 0 0,0 0 0 0 0,-1 0 0 0 0,0 0 0 0 0,0 1 0 0 0,0-1 0 0 0,-1 1 0 0 0,0 0 0 0 0,-1 0 0 0 0,0 0 0 0 0,0-1 0 0 0,0 1 0 0 0,-1 0 0 0 0,0 0 0 0 0,-1 0 0 0 0,0 0 0 0 0,0 0 0 0 0,-1 0 0 0 0,-3 11 0 0 0,-9 13 0 0 0,-1-1 0 0 0,-1-1 0 0 0,-2 0 0 0 0,0-1 0 0 0,-3-1 0 0 0,0-1 0 0 0,-47 46 0 0 0,38-41 0 0 0,26-22 0 0 0,13 1 0 0 0,2-7 0 0 0,1-1 0 0 0,8 1 0 0 0,-17-3 0 0 0,14-1 0 0 0,-11 1 0 0 0,1-1 0 0 0,-1 0 0 0 0,0 0 0 0 0,1-1 0 0 0,-1 1 0 0 0,0-2 0 0 0,1 1 0 0 0,11-4 0 0 0,5-2 0 0 0,-3 4 0 0 0,28-5 0 0 0,77-1 0 0 0,-110 8 0 0 0,-1 2 0 0 0,-4 0-61 0 0,-8-1-395 0 0,4 0-1944 0 0,-2 0 2194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5.0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0 373 244 0 0,'43'-19'26534'0'0,"-46"-17"-25009"0"0,1 8-993 0 0,0 10-358 0 0,1-1 0 0 0,1 0-1 0 0,1 1 1 0 0,0-1 0 0 0,8-35-1 0 0,5-41 131 0 0,-13 93-239 0 0,-2 0-54 0 0,2 0-1 0 0,-1 0 1 0 0,0 0-1 0 0,0 0 1 0 0,1 0-1 0 0,-1-1 1 0 0,1 1 0 0 0,-1 0-1 0 0,1 1 1 0 0,0-1-1 0 0,0 0 1 0 0,0 0-1 0 0,0 0 1 0 0,0 0 0 0 0,0 1-1 0 0,1-1 1 0 0,-1 0-1 0 0,0 1 1 0 0,3-3-1 0 0,4-1 270 0 0,-6 4-206 0 0,20 4-26 0 0,20 1 340 0 0,-32-4-235 0 0,-1 1 1 0 0,1 1-1 0 0,-1 0 1 0 0,12 3-1 0 0,5 2 181 0 0,-23-6-307 0 0,0 0 0 0 0,-1 0 0 0 0,1 0 0 0 0,0 0-1 0 0,-1 1 1 0 0,1-1 0 0 0,-1 1 0 0 0,0-1 0 0 0,1 1 0 0 0,-1 0-1 0 0,0 0 1 0 0,3 3 0 0 0,-2-2-19 0 0,1 1 0 0 0,-1-1-1 0 0,1 0 1 0 0,0 0 0 0 0,0 0 0 0 0,1-1-1 0 0,-1 1 1 0 0,7 1 0 0 0,2 1-8 0 0,-5-4-1845 0 0,11 2 5647 0 0,-14-3-5617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7.5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684 60 928 0 0,'-14'4'8593'0'0,"12"-2"-8088"0"0,-6 16 4632 0 0,7 31-1590 0 0,0-16-1778 0 0,-1 73 1686 0 0,-8 96-636 0 0,9-164-2476 0 0,-1 91 730 0 0,-2-76-674 0 0,4-33-247 0 0,-1 1 0 0 0,-1 0-1 0 0,-1-1 1 0 0,-1 0-1 0 0,0 0 1 0 0,-2 0 0 0 0,0 0-1 0 0,-12 23 1 0 0,13-32-135 0 0,-2-1 1 0 0,0 1 0 0 0,0-1-1 0 0,-1-1 1 0 0,0 1 0 0 0,0-1-1 0 0,-1-1 1 0 0,-1 0 0 0 0,1 0-1 0 0,-1-1 1 0 0,0 0 0 0 0,-1 0-1 0 0,0-1 1 0 0,0-1 0 0 0,0 0-1 0 0,-1 0 1 0 0,1-1 0 0 0,-1-1-1 0 0,0 0 1 0 0,0 0-1 0 0,-1-2 1 0 0,1 1 0 0 0,0-1-1 0 0,-17-2 1 0 0,22 0-111 0 0,1 0-1 0 0,0-1 1 0 0,-1 0 0 0 0,1 0-1 0 0,0-1 1 0 0,0 0 0 0 0,0 0 0 0 0,1 0-1 0 0,-1-1 1 0 0,1 0 0 0 0,0 0-1 0 0,0 0 1 0 0,0 0 0 0 0,0-1-1 0 0,1 0 1 0 0,0 0 0 0 0,0 0-1 0 0,0-1 1 0 0,-5-9 0 0 0,3 4-105 0 0,0 0 0 0 0,1-1 1 0 0,1 1-1 0 0,0-1 1 0 0,0 0-1 0 0,1 0 1 0 0,1 0-1 0 0,0 0 0 0 0,-1-19 1 0 0,3 26 159 0 0,0 1 1 0 0,0 0-1 0 0,1 0 1 0 0,-1-1-1 0 0,1 1 1 0 0,0 0-1 0 0,0 0 1 0 0,0 0-1 0 0,1 0 1 0 0,-1 0-1 0 0,1 0 0 0 0,0 1 1 0 0,0-1-1 0 0,0 1 1 0 0,1-1-1 0 0,-1 1 1 0 0,1 0-1 0 0,0-1 1 0 0,0 1-1 0 0,0 1 1 0 0,0-1-1 0 0,1 0 1 0 0,-1 1-1 0 0,1 0 1 0 0,0 0-1 0 0,-1 0 1 0 0,1 0-1 0 0,0 0 1 0 0,0 1-1 0 0,0 0 1 0 0,0 0-1 0 0,0 0 1 0 0,0 0-1 0 0,1 0 0 0 0,7 1 1 0 0,-2 1 19 0 0,0 0 0 0 0,0 1 0 0 0,0 0 0 0 0,0 0 0 0 0,0 1 0 0 0,-1 1 0 0 0,1 0 0 0 0,15 8 0 0 0,0 3 18 0 0,39 29 0 0 0,-50-34-5 0 0,122 85 132 0 0,-119-85-76 0 0,0-1 0 0 0,1-1 0 0 0,0-1 0 0 0,1-1 0 0 0,-1 0 0 0 0,32 5 0 0 0,5-3 79 0 0,57 0 0 0 0,-87-8-98 0 0,1-1 0 0 0,-1 0 0 0 0,1-2 0 0 0,39-10 0 0 0,-52 10-22 0 0,0-1-1 0 0,-1-1 1 0 0,0 1-1 0 0,1-2 1 0 0,-2 0-1 0 0,1 0 1 0 0,-1-1-1 0 0,0-1 1 0 0,0 0-1 0 0,-1 0 1 0 0,0-1-1 0 0,0 0 1 0 0,-1-1-1 0 0,-1 0 1 0 0,1-1 0 0 0,-2 1-1 0 0,1-2 1 0 0,7-15-1 0 0,-6 6 4 0 0,0 0-1 0 0,-2-1 1 0 0,-1 0-1 0 0,0 0 1 0 0,-2 0-1 0 0,0 0 0 0 0,-2-1 1 0 0,0 0-1 0 0,-2 1 1 0 0,0-1-1 0 0,-2 0 1 0 0,0 1-1 0 0,-1-1 1 0 0,-8-23-1 0 0,6 23-20 0 0,-1 0 0 0 0,-1 0 0 0 0,-1 1 0 0 0,-1-1 0 0 0,-1 2 0 0 0,-1-1 0 0 0,-1 2 0 0 0,-26-37 0 0 0,20 37 49 0 0,0 2-1 0 0,-1 0 1 0 0,-1 1-1 0 0,-1 0 0 0 0,0 2 1 0 0,-1 1-1 0 0,-1 0 0 0 0,0 2 1 0 0,0 0-1 0 0,-2 2 1 0 0,1 1-1 0 0,-1 0 0 0 0,-30-5 1 0 0,-1 4 143 0 0,0 2 0 0 0,0 2 1 0 0,-1 3-1 0 0,1 2 1 0 0,-62 8-1 0 0,78-3-109 0 0,0 3 0 0 0,1 1 1 0 0,-61 20-1 0 0,-108 56-5 0 0,131-45-3273 0 0,77-32 258 0 0,0-7 2824 0 0,0 1 1 0 0,0 0 0 0 0,0-1 0 0 0,0 1-1 0 0,0 0 1 0 0,0 0 0 0 0,0-1-1 0 0,0 1 1 0 0,1 0 0 0 0,-1-1 0 0 0,0 1-1 0 0,0 0 1 0 0,1-1 0 0 0,-1 1-1 0 0,0 0 1 0 0,1-1 0 0 0,-1 1-1 0 0,1 0 1 0 0,19 16-3572 0 0,-3-4-3368 0 0,-2-3 1957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8.75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224 77 768 0 0,'0'0'3739'0'0,"2"-25"2617"0"0,0 21-5854 0 0,1 1 0 0 0,-1-1 0 0 0,1 1 0 0 0,0-1-1 0 0,0 1 1 0 0,0 0 0 0 0,1 0 0 0 0,-1 0 0 0 0,0 1 0 0 0,1-1 0 0 0,0 1 0 0 0,0 0-1 0 0,0 0 1 0 0,7-3 0 0 0,-6 4-330 0 0,0-1-1 0 0,1 1 0 0 0,-1 1 1 0 0,0-1-1 0 0,0 1 0 0 0,0 0 1 0 0,0 0-1 0 0,1 0 1 0 0,-1 1-1 0 0,0-1 0 0 0,0 1 1 0 0,0 1-1 0 0,0-1 0 0 0,0 1 1 0 0,0-1-1 0 0,-1 2 1 0 0,1-1-1 0 0,0 0 0 0 0,6 6 1 0 0,-5-5-118 0 0,-1 1 1 0 0,0 1-1 0 0,1-1 1 0 0,-1 1-1 0 0,-1 0 1 0 0,1 0-1 0 0,-1 0 1 0 0,0 1-1 0 0,0 0 1 0 0,0 0-1 0 0,4 10 1 0 0,4 7-4153 0 0,-17-27 2626 0 0,-9-9 1320 0 0,0 1-1 0 0,-2 0 1 0 0,1 1 0 0 0,-1 1 0 0 0,-25-13 0 0 0,34 21 281 0 0,1-1 0 0 0,-1 1 1 0 0,1 0-1 0 0,-1 0 0 0 0,0 0 0 0 0,0 1 1 0 0,0 0-1 0 0,0 1 0 0 0,0 0 1 0 0,0 0-1 0 0,0 0 0 0 0,0 1 1 0 0,0 0-1 0 0,0 0 0 0 0,1 1 0 0 0,-1 0 1 0 0,0 0-1 0 0,1 0 0 0 0,-9 5 1 0 0,4-1 170 0 0,0 1-1 0 0,0 0 1 0 0,1 0 0 0 0,-1 2 0 0 0,2-1 0 0 0,-1 1 0 0 0,1 0 0 0 0,1 1-1 0 0,-1 0 1 0 0,2 1 0 0 0,-11 17 0 0 0,5-5 164 0 0,1 0-1 0 0,1 1 1 0 0,-14 45-1 0 0,23-60-379 0 0,-1 0 0 0 0,1 0-1 0 0,1 0 1 0 0,0 1 0 0 0,0-1 0 0 0,0 0-1 0 0,2 0 1 0 0,-1 1 0 0 0,1-1 0 0 0,0 0-1 0 0,1 0 1 0 0,0 0 0 0 0,0 0 0 0 0,5 11-1 0 0,-6-17-63 0 0,1 0 1 0 0,0 0-1 0 0,0 0 0 0 0,0 0 0 0 0,0 0 0 0 0,0 0 0 0 0,0-1 0 0 0,1 1 1 0 0,-1-1-1 0 0,1 1 0 0 0,0-1 0 0 0,0 0 0 0 0,0 0 0 0 0,0 0 1 0 0,0-1-1 0 0,0 1 0 0 0,6 1 0 0 0,-3-2-12 0 0,-1 0 0 0 0,1 0 0 0 0,-1 0 1 0 0,1-1-1 0 0,-1 0 0 0 0,1 0 0 0 0,-1-1 0 0 0,1 0 0 0 0,-1 0 0 0 0,8-2 0 0 0,7-4-140 0 0,0 0 0 0 0,0-2-1 0 0,-1-1 1 0 0,30-19-1 0 0,-18 8-376 0 0,-1 0 0 0 0,-2-3 0 0 0,0 0 0 0 0,-1-1 0 0 0,27-35 0 0 0,-41 43 251 0 0,-1-2-1 0 0,12-22 1 0 0,-15 24 457 0 0,-9 17-145 0 0,0-1 0 0 0,0 1 0 0 0,0-1 0 0 0,0 1 0 0 0,0 0 0 0 0,0-1-1 0 0,1 1 1 0 0,-1-1 0 0 0,0 1 0 0 0,0-1 0 0 0,1 1 0 0 0,-1 0 0 0 0,0-1 0 0 0,0 1 0 0 0,1-1 0 0 0,-1 1 0 0 0,0 0 0 0 0,1-1-1 0 0,-1 1 1 0 0,1 0 0 0 0,-1 0 0 0 0,0-1 0 0 0,1 1 0 0 0,-1 0 0 0 0,1 0 0 0 0,-1 0 0 0 0,1-1 0 0 0,-1 1 0 0 0,1 0 0 0 0,-1 0 0 0 0,1 0-1 0 0,-1 0 1 0 0,0 0 0 0 0,1 0 0 0 0,-1 0 0 0 0,1 0 0 0 0,0 0 0 0 0,7 19 663 0 0,-3 38-237 0 0,-5-55-383 0 0,1 18-11 0 0,1 0-1 0 0,0 0 1 0 0,2-1 0 0 0,0 1-1 0 0,2-1 1 0 0,0 0 0 0 0,13 28-1 0 0,-15-40-334 0 0,1-1-1 0 0,-1 1 0 0 0,1-1 0 0 0,0-1 0 0 0,0 1 1 0 0,1-1-1 0 0,-1 0 0 0 0,9 6 0 0 0,-7-6-577 0 0,0-1-1 0 0,0 1 0 0 0,1-1 1 0 0,0 0-1 0 0,0-1 1 0 0,13 4-1 0 0,-19-6-122 0 0,1-2 458 0 0,0 0 1 0 0,0 0-1 0 0,-1 0 1 0 0,1 0-1 0 0,-1 0 1 0 0,1-1-1 0 0,-1 1 1 0 0,1-1 0 0 0,-1 0-1 0 0,0 0 1 0 0,0 1-1 0 0,0-1 1 0 0,0-1-1 0 0,0 1 1 0 0,0 0-1 0 0,2-5 1 0 0,9-9-4779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9.38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31 492 0 0,'-11'-8'12390'0'0,"3"24"-11106"0"0,1 1 0 0 0,1-1-1 0 0,0 2 1 0 0,2-1 0 0 0,-4 19 0 0 0,2 3 370 0 0,-2 54 1 0 0,7-83-1523 0 0,0 2-75 0 0,0 0 0 0 0,1-1 1 0 0,0 1-1 0 0,1-1 0 0 0,1 1 1 0 0,-1 0-1 0 0,2-1 0 0 0,-1 0 1 0 0,10 22-1 0 0,-11-31-510 0 0,2-5-789 0 0,2-1 872 0 0,0-1 1 0 0,0 1-1 0 0,0-1 0 0 0,-1-1 1 0 0,0 1-1 0 0,0-1 0 0 0,0 1 0 0 0,0-1 1 0 0,2-7-1 0 0,28-68-3530 0 0,-17 39 2026 0 0,18-33 1493 0 0,-22 96 977 0 0,-10-16-330 0 0,17 19 463 0 0,-18-23-690 0 0,-1 0 0 0 0,0 0 0 0 0,0 0 0 0 0,0 0 0 0 0,1 0 1 0 0,-1 0-1 0 0,1-1 0 0 0,-1 1 0 0 0,0-1 0 0 0,1 1 0 0 0,-1-1 0 0 0,1 1 0 0 0,-1-1 0 0 0,1 0 0 0 0,-1 0 1 0 0,1 1-1 0 0,0-1 0 0 0,-1 0 0 0 0,1 0 0 0 0,1-1 0 0 0,6-2 14 0 0,0 0-1 0 0,0-1 0 0 0,0 0 1 0 0,0-1-1 0 0,-1 1 1 0 0,0-2-1 0 0,12-9 0 0 0,57-55-4 0 0,-47 42-23 0 0,52-54 1297 0 0,-81 84-1227 0 0,0-1-1 0 0,-1 1 1 0 0,1-1-1 0 0,0 1 1 0 0,-1 0-1 0 0,1-1 1 0 0,-1 1-1 0 0,0 0 0 0 0,0-1 1 0 0,1 1-1 0 0,-1 0 1 0 0,-1 2-1 0 0,-34 87 1705 0 0,26-72-1561 0 0,1 1 0 0 0,0 0 0 0 0,1 0 0 0 0,1 0 1 0 0,1 1-1 0 0,1 0 0 0 0,-1 23 0 0 0,4-27-479 0 0,1-7-69 0 0,0 0 0 0 0,0-1 0 0 0,3 20 0 0 0,-3-28 100 0 0,1 1-1 0 0,-1 0 0 0 0,0 0 0 0 0,1-1 0 0 0,0 1 0 0 0,-1 0 0 0 0,1 0 1 0 0,0-1-1 0 0,0 1 0 0 0,0-1 0 0 0,0 1 0 0 0,0-1 0 0 0,0 1 1 0 0,1-1-1 0 0,-1 0 0 0 0,0 0 0 0 0,1 1 0 0 0,-1-1 0 0 0,1 0 1 0 0,-1 0-1 0 0,1 0 0 0 0,0 0 0 0 0,-1-1 0 0 0,1 1 0 0 0,0 0 1 0 0,2 0-1 0 0,10-1-5707 0 0,-10 0 4395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9.94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136 493 96 0 0,'-16'21'10536'0'0,"15"-21"-10155"0"0,0 1 0 0 0,0-1 0 0 0,0 0 0 0 0,0 1 0 0 0,0-1 0 0 0,0 0 0 0 0,0 0 0 0 0,0 0 0 0 0,-1 0 0 0 0,-8-6 2758 0 0,-2-9-3364 0 0,0-2 722 0 0,2 0 1 0 0,0-1 0 0 0,1 0 0 0 0,0 0 0 0 0,2-1 0 0 0,0-1 0 0 0,1 1 0 0 0,1-1 0 0 0,1 0 0 0 0,1 0 0 0 0,0 0-1 0 0,2 0 1 0 0,1-23 0 0 0,1 34-430 0 0,0 0 0 0 0,1 1 0 0 0,0 0 0 0 0,0-1 0 0 0,1 1-1 0 0,1 0 1 0 0,-1 0 0 0 0,1 0 0 0 0,0 1 0 0 0,1-1 0 0 0,0 1-1 0 0,0 0 1 0 0,0 0 0 0 0,1 1 0 0 0,0 0 0 0 0,11-9 0 0 0,-6 7-33 0 0,-1 1 1 0 0,1 0 0 0 0,0 0 0 0 0,1 1-1 0 0,-1 1 1 0 0,1 0 0 0 0,0 1-1 0 0,1 0 1 0 0,-1 1 0 0 0,20-3-1 0 0,-17 4 10 0 0,0 0-1 0 0,0 1 1 0 0,1 1-1 0 0,-1 0 0 0 0,26 5 1 0 0,-36-4-26 0 0,1 1 1 0 0,-1-1-1 0 0,0 1 1 0 0,0 0-1 0 0,0 0 1 0 0,0 0-1 0 0,0 1 1 0 0,-1 0-1 0 0,1 0 1 0 0,-1 0-1 0 0,0 1 1 0 0,0-1-1 0 0,0 1 1 0 0,0 0-1 0 0,0 0 0 0 0,-1 0 1 0 0,0 1-1 0 0,0-1 1 0 0,4 7-1 0 0,-3 0 92 0 0,1 0 0 0 0,-2 0-1 0 0,1 0 1 0 0,-1 1-1 0 0,-1-1 1 0 0,0 1-1 0 0,-1-1 1 0 0,0 1-1 0 0,-1 0 1 0 0,0-1-1 0 0,-1 1 1 0 0,0 0 0 0 0,-1-1-1 0 0,0 1 1 0 0,-1-1-1 0 0,0 1 1 0 0,-1-1-1 0 0,0 0 1 0 0,-1-1-1 0 0,-9 18 1 0 0,6-15 86 0 0,-1-1 0 0 0,0 0 0 0 0,-17 19 0 0 0,21-26-343 0 0,1-1 0 0 0,-1 0 0 0 0,0 0 0 0 0,0-1 0 0 0,0 1 0 0 0,0-1 0 0 0,-1 0 0 0 0,1 0 0 0 0,-1-1 0 0 0,0 0 1 0 0,-9 2-1 0 0,12-3-1042 0 0,2-1 989 0 0,-1-1 0 0 0,0 1 0 0 0,1 0 0 0 0,-1-1 0 0 0,1 1 0 0 0,-1-1 0 0 0,1 1 0 0 0,0-1 0 0 0,-1 0 0 0 0,1 0 0 0 0,0 1 0 0 0,-1-1 0 0 0,1 0 0 0 0,0 0 0 0 0,0 0 0 0 0,0-1 0 0 0,0 1 0 0 0,0 0 0 0 0,0 0 0 0 0,0 0 0 0 0,0-1 0 0 0,0 1 0 0 0,1-1 0 0 0,-1 1 0 0 0,0-2 0 0 0,-1-1-1003 0 0,1 0 0 0 0,0 0 0 0 0,0 0 1 0 0,0 0-1 0 0,1 0 0 0 0,-1 0 0 0 0,1 0 0 0 0,0 0 1 0 0,1-6-1 0 0,2-7-4145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0.4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63 292 0 0,'27'-21'20801'0'0,"-3"12"-14614"0"0,5 0-3202 0 0,17-2-3203 0 0,3-1 1102 0 0,-47 11-1518 0 0,1 8-2222 0 0,-3-7 2710 0 0,0 1 1 0 0,0-1-1 0 0,0 1 0 0 0,0 0 1 0 0,0-1-1 0 0,0 1 0 0 0,0-1 1 0 0,0 1-1 0 0,0-1 0 0 0,-1 1 1 0 0,1-1-1 0 0,0 1 0 0 0,0 0 1 0 0,0-1-1 0 0,-1 1 0 0 0,-6 19-2341 0 0,7-20 2346 0 0,-25 39-10973 0 0,10-19 4722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0.82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13 1140 0 0,'9'8'5073'0'0,"31"-9"4163"0"0,25-10-2052 0 0,-26 4-3425 0 0,-38 6-3758 0 0,-1 1 1 0 0,1 0-1 0 0,0 0 0 0 0,0 0 0 0 0,0 0 0 0 0,0 0 0 0 0,-1-1 0 0 0,1 2 0 0 0,0-1 0 0 0,0 0 0 0 0,0 0 0 0 0,0 0 0 0 0,-1 0 0 0 0,1 0 0 0 0,0 1 0 0 0,0-1 0 0 0,0 0 1 0 0,-1 1-1 0 0,1-1 0 0 0,0 0 0 0 0,-1 1 0 0 0,2 0 0 0 0,-2 0-110 0 0,1-1 1 0 0,-1 1 0 0 0,0 0 0 0 0,0-1-1 0 0,0 1 1 0 0,0 0 0 0 0,1 0-1 0 0,-1-1 1 0 0,0 1 0 0 0,0 0-1 0 0,0-1 1 0 0,0 1 0 0 0,-1 0-1 0 0,1 0 1 0 0,0-1 0 0 0,0 1-1 0 0,0 0 1 0 0,0-1 0 0 0,-1 2-1 0 0,-20 32-7055 0 0,19-32 6330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2.1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0 543 1112 0 0,'6'4'25558'0'0,"2"-34"-25098"0"0,1-1 0 0 0,1 1 1 0 0,1 1-1 0 0,18-31 0 0 0,71-115 361 0 0,-66 117-558 0 0,-20 35-147 0 0,1 0 1 0 0,1 0-1 0 0,23-23 1 0 0,-38 44-112 0 0,1 1 1 0 0,0-1 0 0 0,-1 0-1 0 0,1 1 1 0 0,0 0-1 0 0,0-1 1 0 0,0 1 0 0 0,0 0-1 0 0,0 0 1 0 0,0 0 0 0 0,0 0-1 0 0,0 1 1 0 0,1-1-1 0 0,-1 1 1 0 0,0-1 0 0 0,0 1-1 0 0,1 0 1 0 0,-1-1-1 0 0,0 1 1 0 0,0 0 0 0 0,1 1-1 0 0,-1-1 1 0 0,0 0-1 0 0,0 1 1 0 0,1-1 0 0 0,-1 1-1 0 0,0 0 1 0 0,0 0 0 0 0,0-1-1 0 0,0 1 1 0 0,0 1-1 0 0,0-1 1 0 0,0 0 0 0 0,0 0-1 0 0,0 1 1 0 0,-1-1-1 0 0,3 3 1 0 0,6 6 6 0 0,1 2-1 0 0,-1-1 1 0 0,-1 1-1 0 0,12 22 1 0 0,-6-12 31 0 0,0 4-30 0 0,-1 2 0 0 0,-2-1 0 0 0,0 2 0 0 0,-2-1 0 0 0,12 55 1 0 0,-19-73 5 0 0,0 0 1 0 0,-1 0 0 0 0,0 0-1 0 0,0 1 1 0 0,-1-1 0 0 0,-1 0-1 0 0,0 1 1 0 0,0-1 0 0 0,-1 1-1 0 0,-3 17 1 0 0,2-24 34 0 0,0-1-1 0 0,0 0 1 0 0,0 0 0 0 0,-1 0-1 0 0,1 0 1 0 0,-1 0 0 0 0,0-1-1 0 0,0 1 1 0 0,0-1 0 0 0,0 0-1 0 0,0 0 1 0 0,0 0-1 0 0,0 0 1 0 0,-1 0 0 0 0,-3 1-1 0 0,-56 18 710 0 0,59-19-749 0 0,-57 13-13 0 0,-1-2-1 0 0,-126 8 1 0 0,186-20-6 0 0,-1-1-1 0 0,0 0 1 0 0,1 0-1 0 0,-1 0 1 0 0,1 0 0 0 0,-1 0-1 0 0,0-1 1 0 0,1 1-1 0 0,-1-1 1 0 0,1 0-1 0 0,-1 1 1 0 0,1-1 0 0 0,0 0-1 0 0,-1-1 1 0 0,1 1-1 0 0,0 0 1 0 0,0-1 0 0 0,-1 1-1 0 0,1-1 1 0 0,0 0-1 0 0,1 1 1 0 0,-1-1 0 0 0,-2-3-1 0 0,2 3-48 0 0,0-1-417 0 0,0 0 0 0 0,1-1 0 0 0,-1 1 0 0 0,1-1 0 0 0,0 1 0 0 0,0-1 0 0 0,0 0-1 0 0,0 0 1 0 0,0 1 0 0 0,1-1 0 0 0,0-4 0 0 0,0-11-4877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11.74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110 13 2084 0 0,'-46'-13'21051'0'0,"45"24"-20528"0"0,-13 199 2161 0 0,-10 458-1704 0 0,0-248-1467 0 0,31-589-17998 0 0,-7 141 16132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2.99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18 835 616 0 0,'0'0'5265'0'0,"-3"-1"-4339"0"0,2 1-784 0 0,0-1-1 0 0,1 1 1 0 0,-1 0 0 0 0,0-1-1 0 0,0 1 1 0 0,1 0-1 0 0,-1-1 1 0 0,0 1-1 0 0,0-1 1 0 0,1 1-1 0 0,-1-1 1 0 0,1 0-1 0 0,-1 1 1 0 0,0-1 0 0 0,1 0-1 0 0,-1 1 1 0 0,1-1-1 0 0,-1 0 1 0 0,1 1-1 0 0,0-1 1 0 0,-1 0-1 0 0,1 0 1 0 0,0 0 0 0 0,0 1-1 0 0,-1-1 1 0 0,1 0-1 0 0,0 0 1 0 0,0-1-1 0 0,0-1 664 0 0,0-34 4318 0 0,1 20-3572 0 0,0 5-943 0 0,0 0-1 0 0,1-1 1 0 0,0 1-1 0 0,1 0 1 0 0,7-18-1 0 0,29-63 694 0 0,-16 40-810 0 0,114-225 991 0 0,-45 133-850 0 0,-71 115-466 0 0,30-33 378 0 0,-50 62-484 0 0,0 0 69 0 0,-1 1-113 0 0,1 0-1 0 0,-1-1 1 0 0,0 1-1 0 0,0 0 1 0 0,0 0-1 0 0,0 0 1 0 0,1 0-1 0 0,-1-1 1 0 0,0 1-1 0 0,0 0 1 0 0,0 0-1 0 0,1 0 1 0 0,-1 0-1 0 0,0 0 1 0 0,0 0-1 0 0,1-1 1 0 0,-1 1-1 0 0,0 0 1 0 0,0 0-1 0 0,1 0 1 0 0,-1 0 0 0 0,0 0-1 0 0,0 0 1 0 0,1 0-1 0 0,-1 0 1 0 0,0 0-1 0 0,0 0 1 0 0,1 0-1 0 0,-1 0 1 0 0,0 0-1 0 0,0 1 1 0 0,1-1-1 0 0,-1 0 1 0 0,0 0-1 0 0,0 0 1 0 0,0 0-1 0 0,1 0 1 0 0,-1 0-1 0 0,0 1 1 0 0,0-1-1 0 0,0 0 1 0 0,1 0-1 0 0,-1 0 1 0 0,0 1-1 0 0,10 28 527 0 0,-2 1 0 0 0,-1 0 0 0 0,3 39 0 0 0,11 43 191 0 0,56 200 437 0 0,-49-209-1984 0 0,-24-93 1320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3.31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25 147 288 0 0,'-3'-1'360'0'0,"1"-1"0"0"0,0 0 0 0 0,0-1 0 0 0,1 1 0 0 0,-1 0-1 0 0,0 0 1 0 0,1-1 0 0 0,-1 1 0 0 0,1-1 0 0 0,0 0 0 0 0,0 1 0 0 0,0-1 0 0 0,0 0 0 0 0,0 1-1 0 0,1-1 1 0 0,-1 0 0 0 0,1 0 0 0 0,0 0 0 0 0,0 0 0 0 0,0 0 0 0 0,0 1 0 0 0,0-1 0 0 0,1 0 0 0 0,-1 0-1 0 0,1 0 1 0 0,0 1 0 0 0,0-1 0 0 0,0 0 0 0 0,0 1 0 0 0,0-1 0 0 0,0 0 0 0 0,1 1 0 0 0,2-4-1 0 0,0 1 412 0 0,1-1-1 0 0,-1 1 0 0 0,1 0 1 0 0,0 0-1 0 0,1 0 0 0 0,-1 1 1 0 0,1 0-1 0 0,6-4 0 0 0,-8 7-534 0 0,0-1-1 0 0,0 1 0 0 0,0 0 0 0 0,1 0 0 0 0,-1 0 1 0 0,0 0-1 0 0,0 1 0 0 0,1 0 0 0 0,-1 0 0 0 0,0 0 1 0 0,1 0-1 0 0,-1 1 0 0 0,0-1 0 0 0,7 3 0 0 0,75 23 1142 0 0,7 2-1897 0 0,-31-17-3231 0 0,-36-14-1198 0 0,-8-3-1644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4.13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41 1136 0 0,'26'-40'17523'0'0,"-26"64"-12072"0"0,-1 13-4104 0 0,2 132 3295 0 0,-3-81-3307 0 0,24 252-2 0 0,-21-328-1333 0 0,7 36 0 0 0,-5-38 0 0 0,-3-10 0 0 0,1 0 0 0 0,-1 1 0 0 0,0-1 0 0 0,0 0 0 0 0,0 0 0 0 0,0 0 0 0 0,0 1 0 0 0,0-1 0 0 0,1 0 0 0 0,-1 0 0 0 0,0 0 0 0 0,0 0 0 0 0,0 1 0 0 0,0-1 0 0 0,1 0 0 0 0,-1 0 0 0 0,0 0 0 0 0,0 0 0 0 0,0 0 0 0 0,1 0 0 0 0,-1 0 0 0 0,0 0 0 0 0,0 0 0 0 0,0 0 0 0 0,1 0 0 0 0,-1 0 0 0 0,0 0 0 0 0,0 0 0 0 0,1 0 0 0 0,-1 0 0 0 0,0 0 0 0 0,0 0 0 0 0,0 0 0 0 0,1 0 0 0 0,-1 0 0 0 0,0 0 0 0 0,0 0 0 0 0,1 0 0 0 0,-1 0 0 0 0,15-12 0 0 0,-6-1 0 0 0,-1 1 0 0 0,0-1 0 0 0,-1 0 0 0 0,0-1 0 0 0,-1 0 0 0 0,0 0 0 0 0,-1 0 0 0 0,-1-1 0 0 0,4-24 0 0 0,2-18-346 0 0,3 1 0 0 0,3 0 0 0 0,1 1 0 0 0,44-91 1 0 0,-52 130 241 0 0,1 0 1 0 0,1 1-1 0 0,0 0 1 0 0,1 1 0 0 0,0 0-1 0 0,1 1 1 0 0,1 0 0 0 0,0 1-1 0 0,1 0 1 0 0,25-14 0 0 0,-37 25 96 0 0,-1 1 0 0 0,1-1-1 0 0,-1 0 1 0 0,1 1 0 0 0,0 0 0 0 0,-1 0 0 0 0,1 0 0 0 0,-1 0 0 0 0,1 0 0 0 0,0 0-1 0 0,-1 1 1 0 0,1-1 0 0 0,-1 1 0 0 0,1 0 0 0 0,-1-1 0 0 0,1 1 0 0 0,2 2 0 0 0,41 24-51 0 0,-43-25 71 0 0,1 1 1 0 0,-1-1 0 0 0,0 0 0 0 0,-1 1 0 0 0,1 0-1 0 0,0 0 1 0 0,-1 0 0 0 0,0 0 0 0 0,1 0-1 0 0,-1 0 1 0 0,-1 1 0 0 0,1-1 0 0 0,0 1 0 0 0,-1-1-1 0 0,0 1 1 0 0,1 0 0 0 0,-2 0 0 0 0,1-1-1 0 0,0 1 1 0 0,-1 0 0 0 0,1 0 0 0 0,-1 0-1 0 0,0 0 1 0 0,-1-1 0 0 0,1 1 0 0 0,-1 0 0 0 0,1 0-1 0 0,-1 0 1 0 0,-2 4 0 0 0,-4 10 168 0 0,0-1 1 0 0,-1 0-1 0 0,-1 0 0 0 0,-21 29 1 0 0,1 0 53 0 0,-4 4-1041 0 0,33-49 668 0 0,11-1-274 0 0,0-2 328 0 0,0 1-1 0 0,0-2 1 0 0,14-3-1 0 0,-15 2 51 0 0,0 2-1 0 0,0 0 0 0 0,1 0 0 0 0,-1 0 0 0 0,16 1 0 0 0,-13 2-17 0 0,-1 1 0 0 0,0 0 0 0 0,0 0 0 0 0,0 1 0 0 0,0 1 0 0 0,0 0 0 0 0,17 9 1 0 0,-21-9 29 0 0,-1 1 1 0 0,1-1 0 0 0,-1 1-1 0 0,0 1 1 0 0,0-1 0 0 0,0 1 0 0 0,-1 0-1 0 0,0 1 1 0 0,0 0 0 0 0,-1 0 0 0 0,6 10-1 0 0,-9-14 59 0 0,-1 0 0 0 0,0 1-1 0 0,0-1 1 0 0,0 1-1 0 0,-1-1 1 0 0,1 1 0 0 0,-1 0-1 0 0,0-1 1 0 0,0 1 0 0 0,0 0-1 0 0,0-1 1 0 0,-1 1 0 0 0,1-1-1 0 0,-1 1 1 0 0,0-1 0 0 0,0 1-1 0 0,0-1 1 0 0,-1 1-1 0 0,1-1 1 0 0,-1 0 0 0 0,0 0-1 0 0,-2 4 1 0 0,-1 0 70 0 0,0 1 1 0 0,-1-1-1 0 0,1 0 0 0 0,-2 0 1 0 0,1-1-1 0 0,-1 0 0 0 0,-14 11 0 0 0,5-7-171 0 0,0-1 0 0 0,0 0 0 0 0,-1-2 0 0 0,-31 11-1 0 0,41-16-520 0 0,0 0-1 0 0,0-1 0 0 0,0 0 0 0 0,0-1 0 0 0,0 1 1 0 0,-13-2-1 0 0,16 1-142 0 0,0-1 1 0 0,0 0-1 0 0,1 0 0 0 0,-1 0 1 0 0,0-1-1 0 0,0 1 1 0 0,1-1-1 0 0,-1 0 1 0 0,1 0-1 0 0,-1 0 0 0 0,1 0 1 0 0,-6-6-1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4.9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108 88 364 0 0,'9'-9'6075'0'0,"2"0"-5071"0"0,-1 1-1 0 0,1 0 0 0 0,0 0 1 0 0,1 1-1 0 0,-1 1 0 0 0,2 0 1 0 0,-1 0-1 0 0,0 2 0 0 0,16-5 1 0 0,-21 7-662 0 0,1 0 1 0 0,0 1 0 0 0,0-1-1 0 0,-1 2 1 0 0,1-1-1 0 0,0 1 1 0 0,0 0 0 0 0,0 1-1 0 0,-1 0 1 0 0,1 0-1 0 0,0 1 1 0 0,-1 0-1 0 0,1 0 1 0 0,-1 0 0 0 0,1 1-1 0 0,-1 0 1 0 0,8 6-1 0 0,-6-3-221 0 0,0 1 0 0 0,0 1-1 0 0,-1 0 1 0 0,0 0 0 0 0,-1 1-1 0 0,0-1 1 0 0,0 2 0 0 0,-1-1 0 0 0,9 17-1 0 0,-15-42-6053 0 0,-2 10 5701 0 0,0 1-1 0 0,-1-1 0 0 0,0 1 0 0 0,0 0 0 0 0,-1-1 0 0 0,-4-5 0 0 0,0 4 102 0 0,0-1 0 0 0,0 1 0 0 0,-1 1 0 0 0,0-1 0 0 0,0 1 0 0 0,-17-7-1 0 0,21 11 237 0 0,1 0-1 0 0,-2 1 1 0 0,1-1-1 0 0,0 1 1 0 0,0 0-1 0 0,0 1 1 0 0,0-1-1 0 0,-1 1 0 0 0,1 0 1 0 0,0 1-1 0 0,0-1 1 0 0,0 1-1 0 0,-1 0 1 0 0,1 0-1 0 0,0 1 0 0 0,-5 1 1 0 0,-5 4 314 0 0,0 0 0 0 0,0 1 0 0 0,1 0 0 0 0,0 1 0 0 0,1 1 0 0 0,0 0 0 0 0,0 1 0 0 0,1 1 0 0 0,1-1 0 0 0,0 2 0 0 0,0 0 0 0 0,1 0 0 0 0,-13 23 0 0 0,6-4 110 0 0,2 1-1 0 0,1 0 1 0 0,1 1 0 0 0,2 0 0 0 0,-8 43 0 0 0,17-67-397 0 0,1 0 0 0 0,0 1 0 0 0,1-1 0 0 0,0 0 0 0 0,0 1-1 0 0,1-1 1 0 0,1 1 0 0 0,0-1 0 0 0,0 0 0 0 0,1 0-1 0 0,0 0 1 0 0,0 0 0 0 0,1-1 0 0 0,7 13 0 0 0,-7-15-41 0 0,0 0 1 0 0,1 0-1 0 0,0-1 1 0 0,0 1-1 0 0,0-1 1 0 0,1 0-1 0 0,0 0 0 0 0,0-1 1 0 0,1 1-1 0 0,-1-2 1 0 0,1 1-1 0 0,0-1 1 0 0,1 0-1 0 0,-1 0 1 0 0,1-1-1 0 0,-1 0 1 0 0,1 0-1 0 0,13 3 0 0 0,10-3 189 0 0,0 0-1 0 0,0-2 1 0 0,0-1-1 0 0,42-6 1 0 0,124-28-413 0 0,-112 18-3422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7.38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77 812 0 0,'-10'-47'28681'0'0,"8"118"-27863"0"0,4 0 1 0 0,3-1-1 0 0,19 95 1 0 0,10 32-819 0 0,-32-185 0 0 0,0-1 0 0 0,-1-6 0 0 0,1-6 0 0 0,1-22 0 0 0,-1-85 0 0 0,-2 70 0 0 0,3-36 0 0 0,0 45-169 0 0,2 1-1 0 0,9-34 1 0 0,-11 51 69 0 0,1 1 0 0 0,0-1 0 0 0,1 1 0 0 0,0 0 1 0 0,1 0-1 0 0,0 1 0 0 0,0-1 0 0 0,12-12 0 0 0,-4 6 65 0 0,1 1-1 0 0,1 1 1 0 0,0 1-1 0 0,0 0 1 0 0,2 1 0 0 0,-1 0-1 0 0,1 2 1 0 0,1 0-1 0 0,0 1 1 0 0,1 1-1 0 0,-1 1 1 0 0,1 0-1 0 0,1 2 1 0 0,-1 0 0 0 0,1 1-1 0 0,0 1 1 0 0,0 2-1 0 0,34 0 1 0 0,-52 1 28 0 0,7 0-4 0 0,0 1 1 0 0,0 0 0 0 0,17 5 0 0 0,-25-6 12 0 0,0 1-1 0 0,0-1 1 0 0,0 1 0 0 0,0 0-1 0 0,0 0 1 0 0,0 0 0 0 0,-1 0 0 0 0,1 0-1 0 0,0 0 1 0 0,0 0 0 0 0,-1 1 0 0 0,1-1-1 0 0,-1 1 1 0 0,1-1 0 0 0,-1 1 0 0 0,0-1-1 0 0,0 1 1 0 0,0 0 0 0 0,0 0-1 0 0,0 0 1 0 0,0-1 0 0 0,0 1 0 0 0,0 0-1 0 0,0 3 1 0 0,-1-1 8 0 0,0 0 1 0 0,0 0-1 0 0,0-1 1 0 0,0 1-1 0 0,-1 0 0 0 0,0 0 1 0 0,1 0-1 0 0,-2-1 0 0 0,1 1 1 0 0,0-1-1 0 0,-1 1 0 0 0,1-1 1 0 0,-1 1-1 0 0,0-1 0 0 0,0 0 1 0 0,-1 0-1 0 0,-3 5 1 0 0,-7 7 16 0 0,-1-1 1 0 0,-20 15-1 0 0,11-9-8 0 0,-16 15-60 0 0,-47 32-1 0 0,84-66-6 0 0,14 4-315 0 0,-11-4 347 0 0,1 0 1 0 0,-1 0-1 0 0,0 0 1 0 0,0-1-1 0 0,1 1 1 0 0,-1-1-1 0 0,1 1 0 0 0,-1-1 1 0 0,0 1-1 0 0,1-1 1 0 0,-1 0-1 0 0,1 1 1 0 0,-1-1-1 0 0,1 0 0 0 0,2 0 1 0 0,20-2-456 0 0,-1 1 1 0 0,1 1 0 0 0,0 1 0 0 0,23 5-1 0 0,-34-4 253 0 0,-1 1 0 0 0,1 1 0 0 0,-1 0-1 0 0,0 0 1 0 0,0 1 0 0 0,-1 1 0 0 0,1 0-1 0 0,-1 0 1 0 0,15 12 0 0 0,-24-16 214 0 0,1 0-1 0 0,-1-1 1 0 0,0 1 0 0 0,0 0-1 0 0,0 1 1 0 0,0-1 0 0 0,0 0-1 0 0,0 1 1 0 0,0-1 0 0 0,-1 1-1 0 0,1-1 1 0 0,-1 1 0 0 0,0 0-1 0 0,0-1 1 0 0,0 1 0 0 0,0 0-1 0 0,0 0 1 0 0,-1 0 0 0 0,1 0-1 0 0,-1 5 1 0 0,0-4 60 0 0,-1-1 1 0 0,0 1-1 0 0,0 0 0 0 0,0-1 0 0 0,-1 1 1 0 0,1-1-1 0 0,-1 0 0 0 0,0 1 0 0 0,0-1 1 0 0,0 0-1 0 0,0 0 0 0 0,-1 0 1 0 0,1 0-1 0 0,-4 3 0 0 0,-6 4 199 0 0,-1 0-1 0 0,0 0 1 0 0,0-1-1 0 0,-1-1 1 0 0,0 0-1 0 0,-22 8 1 0 0,-8 5 136 0 0,36-16-457 0 0,1-1 0 0 0,-1 0-1 0 0,0 0 1 0 0,0-1 0 0 0,-1 0-1 0 0,1-1 1 0 0,-1 0 0 0 0,1 0-1 0 0,-1 0 1 0 0,0-1 0 0 0,-12 0-1 0 0,20-2-168 0 0,-1 1 0 0 0,1 0 0 0 0,0-1 0 0 0,-1 1 0 0 0,1 0 0 0 0,0-1 0 0 0,-1 0 0 0 0,1 1 0 0 0,0-1 0 0 0,0 0 0 0 0,-1 1 0 0 0,1-1 0 0 0,0 0 0 0 0,0 0 0 0 0,0 0 0 0 0,0 0 0 0 0,0 0 0 0 0,0 0 0 0 0,1-1 0 0 0,-1 1-1 0 0,0 0 1 0 0,0 0 0 0 0,1 0 0 0 0,-1-1 0 0 0,0-1 0 0 0,0 0-583 0 0,1 1-1 0 0,-1-1 1 0 0,1 1 0 0 0,0 0-1 0 0,-1-1 1 0 0,1 1-1 0 0,0-1 1 0 0,1 0-1 0 0,-1 1 1 0 0,0 0 0 0 0,1-1-1 0 0,-1 1 1 0 0,2-3-1 0 0,7-16-4947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8.7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40 44 684 0 0,'-6'-8'5656'0'0,"6"5"-5126"0"0,1 1 0 0 0,21-28 12184 0 0,-22 30-12589 0 0,3 12 3630 0 0,-2-2-4366 0 0,-10 186 5322 0 0,-24 41-2307 0 0,18-142-1699 0 0,12-25-1223 0 0,2-70 482 0 0,1 0 0 0 0,0 0-1 0 0,0 1 1 0 0,0-1-1 0 0,0 0 1 0 0,0 1-1 0 0,0-1 1 0 0,0 0-1 0 0,0 0 1 0 0,0 1-1 0 0,0-1 1 0 0,0 0-1 0 0,1 0 1 0 0,-1 1-1 0 0,0-1 1 0 0,0 0-1 0 0,0 0 1 0 0,0 0 0 0 0,0 1-1 0 0,0-1 1 0 0,0 0-1 0 0,1 0 1 0 0,-1 0-1 0 0,0 1 1 0 0,0-1-1 0 0,0 0 1 0 0,1 0-1 0 0,-1 0 1 0 0,0 0-1 0 0,0 1 1 0 0,0-1-1 0 0,1 0 1 0 0,-1 0 0 0 0,0 0-1 0 0,0 0 1 0 0,1 0-1 0 0,-1 0 1 0 0,0 0-1 0 0,0 0 1 0 0,1 0-1 0 0,-1 0 1 0 0,0 0-1 0 0,0 0 1 0 0,1 0-1 0 0,-1 0 1 0 0,0 0-1 0 0,0 0 1 0 0,1 0-1 0 0,-1 0 1 0 0,0 0 0 0 0,0 0-1 0 0,1 0 1 0 0,-1 0-1 0 0,0 0 1 0 0,0 0-1 0 0,0-1 1 0 0,1 1-1 0 0,-1 0 1 0 0,0 0-1 0 0,0 0 1 0 0,1-1-1 0 0,12-9-1324 0 0,-12 9 1574 0 0,7-8-854 0 0,0 0 1 0 0,-1-1 0 0 0,0 0-1 0 0,0 0 1 0 0,-1-1 0 0 0,-1 0-1 0 0,6-13 1 0 0,-4 8-213 0 0,1 1 1 0 0,13-21-1 0 0,0 2-335 0 0,-17 26 873 0 0,0 0 0 0 0,1 1 0 0 0,0-1 0 0 0,0 1-1 0 0,0 0 1 0 0,1 1 0 0 0,0-1 0 0 0,1 1 0 0 0,9-7-1 0 0,-15 12 879 0 0,2 5-404 0 0,0 0 0 0 0,0 0 0 0 0,1-1 0 0 0,-1 1 0 0 0,1-1 0 0 0,0 0 0 0 0,0 0 0 0 0,0 0 1 0 0,1-1-1 0 0,4 3 0 0 0,0-3-95 0 0,0 0 1 0 0,0-1 0 0 0,1 0-1 0 0,-1-1 1 0 0,0 0-1 0 0,1 0 1 0 0,-1-1 0 0 0,0 0-1 0 0,1 0 1 0 0,-1-1 0 0 0,0-1-1 0 0,0 1 1 0 0,0-1 0 0 0,0-1-1 0 0,-1 0 1 0 0,14-8-1 0 0,9-6-31 0 0,-2-2-1 0 0,0-1 0 0 0,28-26 0 0 0,-41 32-27 0 0,-1 0 0 0 0,0-2-1 0 0,-1 1 1 0 0,-1-2 0 0 0,0 0 0 0 0,13-26-1 0 0,-19 31 695 0 0,-1 0 0 0 0,-1-1 1 0 0,5-18 3465 0 0,-14 39-3575 0 0,-18 35 473 0 0,3 1 1 0 0,1 1-1 0 0,2 1 0 0 0,-15 70 1 0 0,28-98-769 0 0,0 1 0 0 0,0 0 0 0 0,2 0 0 0 0,1 25 1 0 0,0-33-616 0 0,1-1 0 0 0,0 1-1 0 0,1 0 1 0 0,0 0 0 0 0,1-1 0 0 0,0 1 0 0 0,0-1 0 0 0,1 0 0 0 0,7 14 0 0 0,-9-20-267 0 0,1 0-1 0 0,-1 0 0 0 0,0 0 0 0 0,1-1 1 0 0,0 1-1 0 0,0-1 0 0 0,-1 1 0 0 0,1-1 1 0 0,1 0-1 0 0,5 3 0 0 0,33 2-17656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9.0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16 976 0 0,'0'8'17693'0'0,"30"-8"-14840"0"0,0-2 1 0 0,40-7-1 0 0,26-3 433 0 0,-81 12-4084 0 0,-1-1 0 0 0,0 2 0 0 0,1 0 0 0 0,20 4-1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9.8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8 515 532 0 0,'-7'15'9437'0'0,"7"-12"-8763"0"0,0-2-543 0 0,1 0-1 0 0,0 0 1 0 0,0 0-1 0 0,-1 1 1 0 0,1-1-1 0 0,0 0 1 0 0,0 0-1 0 0,0-1 1 0 0,0 1 0 0 0,1 0-1 0 0,-1 0 1 0 0,0 0-1 0 0,0-1 1 0 0,0 1-1 0 0,1-1 1 0 0,-1 1 0 0 0,0-1-1 0 0,1 1 1 0 0,1-1-1 0 0,1 1 99 0 0,0-1 1 0 0,0 0-1 0 0,1 0 0 0 0,-1 0 1 0 0,0 0-1 0 0,7-2 0 0 0,6-3 259 0 0,-1 0-1 0 0,23-11 0 0 0,-37 15-441 0 0,20-11 228 0 0,0-1 0 0 0,-2-1 0 0 0,0-1-1 0 0,23-20 1 0 0,-27 21-202 0 0,7-7 25 0 0,-1-2 0 0 0,-1-1-1 0 0,-1 0 1 0 0,-1-1 0 0 0,-1-1 0 0 0,-1-1 0 0 0,-2-1 0 0 0,-1 0 0 0 0,-1-1 0 0 0,-1 0 0 0 0,9-35 0 0 0,-20 61-40 0 0,0 0-1 0 0,-1 0 1 0 0,1 0-1 0 0,-1-1 1 0 0,0 1-1 0 0,0 0 1 0 0,0 0-1 0 0,0-1 1 0 0,-1 1-1 0 0,1 0 1 0 0,-1 0-1 0 0,0 0 1 0 0,0-1-1 0 0,0 1 1 0 0,0 0-1 0 0,0 0 1 0 0,-1 0-1 0 0,1 1 1 0 0,-3-5-1 0 0,3 7-39 0 0,0 0-1 0 0,1-1 1 0 0,-1 1-1 0 0,1-1 1 0 0,-1 1-1 0 0,1 0 1 0 0,-1 0-1 0 0,0-1 1 0 0,1 1-1 0 0,-1 0 1 0 0,0 0-1 0 0,1 0 1 0 0,-1 0-1 0 0,0-1 1 0 0,1 1-1 0 0,-1 0 1 0 0,0 0 0 0 0,1 1-1 0 0,-1-1 1 0 0,0 0-1 0 0,1 0 1 0 0,-1 0-1 0 0,0 0 1 0 0,1 0-1 0 0,-2 1 1 0 0,-17 8 281 0 0,18-8-272 0 0,-9 5 91 0 0,1 1 0 0 0,0 0 0 0 0,1 0 0 0 0,0 1-1 0 0,0 1 1 0 0,1-1 0 0 0,0 1 0 0 0,-8 13 0 0 0,-45 83 706 0 0,40-64-477 0 0,2 2 1 0 0,2 0-1 0 0,-12 54 1 0 0,21-68-183 0 0,2 1 1 0 0,0 0-1 0 0,3 0 0 0 0,0 0 1 0 0,5 55-1 0 0,-2-70-145 0 0,1-1-1 0 0,1 0 1 0 0,0 0-1 0 0,1 0 0 0 0,1 0 1 0 0,0-1-1 0 0,12 24 1 0 0,-13-31-71 0 0,0-1 0 0 0,0 1 1 0 0,0-1-1 0 0,0 0 1 0 0,1 0-1 0 0,0-1 0 0 0,0 1 1 0 0,0-1-1 0 0,1 0 0 0 0,-1 0 1 0 0,1-1-1 0 0,0 1 1 0 0,0-2-1 0 0,0 1 0 0 0,0 0 1 0 0,1-1-1 0 0,-1 0 1 0 0,13 1-1 0 0,-7-1-144 0 0,1-1 1 0 0,-1-1-1 0 0,1 0 0 0 0,-1-1 1 0 0,1-1-1 0 0,-1 1 0 0 0,22-8 0 0 0,-26 7 27 0 0,-1 0 0 0 0,0-1 0 0 0,1 0 0 0 0,-1 0-1 0 0,-1-1 1 0 0,1 0 0 0 0,0 0 0 0 0,-1 0 0 0 0,0-1-1 0 0,0 0 1 0 0,0 0 0 0 0,-1-1 0 0 0,9-10 0 0 0,-13 14 121 0 0,1 0 1 0 0,-1-1 0 0 0,0 1 0 0 0,0-1 0 0 0,0 1 0 0 0,0-1 0 0 0,0 1 0 0 0,-1-1 0 0 0,1 0 0 0 0,-1 1 0 0 0,1-1 0 0 0,-1 0 0 0 0,0 1 0 0 0,0-1 0 0 0,0 0 0 0 0,-1 1 0 0 0,1-1 0 0 0,-2-4 0 0 0,0 2 43 0 0,0 0 0 0 0,0 0 0 0 0,0 1 0 0 0,-1 0 0 0 0,0-1 0 0 0,0 1 0 0 0,0 0 0 0 0,0 0-1 0 0,-6-5 1 0 0,-2 0 213 0 0,0 0-1 0 0,0 1 0 0 0,-1 0 0 0 0,0 0 0 0 0,0 2 0 0 0,-20-9 0 0 0,21 12-203 0 0,-1 0-1 0 0,1 1 1 0 0,0 0-1 0 0,-1 1 1 0 0,1 0-1 0 0,-1 1 1 0 0,1 0 0 0 0,-1 1-1 0 0,-14 2 1 0 0,18 1-2595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0.6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3 140 0 0,'8'-3'16099'0'0,"-8"22"-14996"0"0,0 0 1 0 0,-1-1-1 0 0,-1 1 1 0 0,-5 20-1 0 0,-2 26 722 0 0,8-52-1580 0 0,1 0 0 0 0,0-1 0 0 0,1 1-1 0 0,0-1 1 0 0,1 1 0 0 0,1-1 0 0 0,6 22-1 0 0,-8-31-307 0 0,0-1 0 0 0,0 1 0 0 0,0-1-1 0 0,0 0 1 0 0,0 1 0 0 0,0-1 0 0 0,1 0-1 0 0,-1 0 1 0 0,1 0 0 0 0,0 0 0 0 0,-1 0-1 0 0,1-1 1 0 0,0 1 0 0 0,0 0 0 0 0,0-1-1 0 0,0 1 1 0 0,0-1 0 0 0,1 0 0 0 0,-1 0-1 0 0,0 1 1 0 0,1-2 0 0 0,-1 1 0 0 0,1 0 0 0 0,-1 0-1 0 0,1-1 1 0 0,-1 1 0 0 0,1-1 0 0 0,-1 0-1 0 0,1 0 1 0 0,-1 0 0 0 0,1 0 0 0 0,-1 0-1 0 0,1-1 1 0 0,-1 1 0 0 0,1-1 0 0 0,-1 0-1 0 0,1 1 1 0 0,-1-1 0 0 0,1 0 0 0 0,-1 0-1 0 0,0-1 1 0 0,0 1 0 0 0,3-2 0 0 0,7-4-453 0 0,0-1 1 0 0,-1 0-1 0 0,0 0 1 0 0,-1-1 0 0 0,1 0-1 0 0,-2-1 1 0 0,10-12-1 0 0,-13 16 214 0 0,-1-1-1 0 0,-1 0 1 0 0,1 1-1 0 0,-1-2 0 0 0,0 1 1 0 0,-1 0-1 0 0,0-1 1 0 0,0 0-1 0 0,-1 1 1 0 0,0-1-1 0 0,0 0 1 0 0,1-16-1 0 0,-3 21 295 0 0,0 1-1 0 0,0-1 1 0 0,-1 1-1 0 0,1 0 1 0 0,-1-1-1 0 0,0 1 1 0 0,1-1-1 0 0,-1 1 1 0 0,0 0-1 0 0,-1 0 1 0 0,1 0 0 0 0,0-1-1 0 0,-1 1 1 0 0,1 0-1 0 0,-1 1 1 0 0,1-1-1 0 0,-1 0 1 0 0,0 0-1 0 0,0 1 1 0 0,0-1-1 0 0,-4-2 1 0 0,5 3 76 0 0,-1 1 0 0 0,1-1 1 0 0,0 0-1 0 0,-1 1 0 0 0,1-1 0 0 0,-1 0 0 0 0,0 1 1 0 0,1 0-1 0 0,-1-1 0 0 0,1 1 0 0 0,-1 0 0 0 0,0 0 1 0 0,1 0-1 0 0,-1 0 0 0 0,0 0 0 0 0,1 0 0 0 0,-1 1 0 0 0,1-1 1 0 0,-1 1-1 0 0,1-1 0 0 0,-1 1 0 0 0,1-1 0 0 0,-1 1 1 0 0,1 0-1 0 0,-1-1 0 0 0,1 1 0 0 0,0 0 0 0 0,-1 0 1 0 0,1 0-1 0 0,0 0 0 0 0,-2 2 0 0 0,2-2 193 0 0,1 0-224 0 0,-1 0 1 0 0,1-1-1 0 0,0 1 0 0 0,-1 0 1 0 0,1 0-1 0 0,0 0 1 0 0,0 0-1 0 0,-1 0 0 0 0,1-1 1 0 0,0 1-1 0 0,0 0 1 0 0,0 0-1 0 0,0 0 0 0 0,0 0 1 0 0,0 0-1 0 0,0 0 1 0 0,0 0-1 0 0,1-1 0 0 0,-1 1 1 0 0,0 0-1 0 0,0 0 1 0 0,1 0-1 0 0,-1 0 0 0 0,1-1 1 0 0,0 3-1 0 0,0-2 11 0 0,-1 1 0 0 0,1 0-1 0 0,0 0 1 0 0,0-1 0 0 0,0 1-1 0 0,0 0 1 0 0,0-1 0 0 0,1 1 0 0 0,-1-1-1 0 0,0 0 1 0 0,1 1 0 0 0,-1-1-1 0 0,3 2 1 0 0,5-1-72 0 0,0 0 0 0 0,0-1 0 0 0,0 0 0 0 0,0-1 1 0 0,0 1-1 0 0,0-2 0 0 0,0 1 0 0 0,0-1 0 0 0,0-1 0 0 0,0 0 0 0 0,-1 0 0 0 0,1-1 0 0 0,15-6 1 0 0,-2 0-207 0 0,-1-1 0 0 0,0-1 0 0 0,-1-1 0 0 0,24-18 0 0 0,22-30 3891 0 0,-76 79-3220 0 0,-5 8 671 0 0,1 0 0 0 0,2 1 0 0 0,-15 48 0 0 0,22-56-1173 0 0,1-1 0 0 0,1 1 0 0 0,0 0 0 0 0,2-1-1 0 0,0 1 1 0 0,3 30 0 0 0,-1-48-193 0 0,-1 0 1 0 0,0 0-1 0 0,1 1 1 0 0,-1-1-1 0 0,1 0 0 0 0,0 0 1 0 0,0 0-1 0 0,0 0 1 0 0,0 0-1 0 0,0 0 0 0 0,0 0 1 0 0,0 0-1 0 0,1-1 1 0 0,-1 1-1 0 0,4 3 0 0 0,5 1-3943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1.20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57 71 656 0 0,'0'0'7343'0'0,"20"-3"-3284"0"0,38-15-150 0 0,-33 9-3081 0 0,1 0 0 0 0,0 2 1 0 0,0 1-1 0 0,1 2 0 0 0,28-2 0 0 0,-53 6-774 0 0,0 0-1 0 0,0 0 1 0 0,0 0-1 0 0,0 0 1 0 0,0 1 0 0 0,0-1-1 0 0,0 1 1 0 0,1-1 0 0 0,-2 1-1 0 0,1 0 1 0 0,0 0 0 0 0,0 0-1 0 0,0 0 1 0 0,0 0 0 0 0,0 0-1 0 0,-1 0 1 0 0,1 1-1 0 0,-1-1 1 0 0,1 1 0 0 0,-1-1-1 0 0,1 1 1 0 0,-1-1 0 0 0,1 3-1 0 0,1 1-438 0 0,-1 0 0 0 0,0 0 0 0 0,0 1-1 0 0,0-1 1 0 0,-1 0 0 0 0,1 8-1 0 0,0-5-2248 0 0,-17-50 2063 0 0,14 40 558 0 0,-1-1-1 0 0,1 0 0 0 0,-1 1 1 0 0,0-1-1 0 0,0 1 0 0 0,0-1 1 0 0,0 1-1 0 0,0 0 0 0 0,0 0 1 0 0,0 0-1 0 0,-1 0 0 0 0,1 0 1 0 0,-1 1-1 0 0,0-1 0 0 0,1 1 0 0 0,-6-3 1 0 0,2 3 112 0 0,0 0 0 0 0,0 0 0 0 0,0 1 1 0 0,0 0-1 0 0,0 0 0 0 0,0 0 0 0 0,0 0 0 0 0,0 1 0 0 0,0 0 1 0 0,0 1-1 0 0,-10 3 0 0 0,6-1 217 0 0,-1 1 1 0 0,1 0-1 0 0,0 1 0 0 0,0 0 0 0 0,-15 12 1 0 0,2 3 614 0 0,1 1 1 0 0,0 0-1 0 0,-30 43 1 0 0,46-57-751 0 0,1 0 0 0 0,0 0 0 0 0,0 0-1 0 0,1 1 1 0 0,0 0 0 0 0,0 0 0 0 0,1 0 0 0 0,0 0 0 0 0,1 0 0 0 0,0 1 0 0 0,-1 11 0 0 0,3-16-129 0 0,0-1 0 0 0,0 1 0 0 0,1 0 0 0 0,-1 0 0 0 0,1 0 0 0 0,0 0 0 0 0,0 0 0 0 0,1-1 0 0 0,-1 1 0 0 0,1-1 0 0 0,0 1 0 0 0,1-1 1 0 0,-1 0-1 0 0,1 1 0 0 0,-1-1 0 0 0,1 0 0 0 0,0-1 0 0 0,1 1 0 0 0,-1-1 0 0 0,1 1 0 0 0,0-1 0 0 0,-1 0 0 0 0,8 4 0 0 0,-1-1-106 0 0,0 0 0 0 0,0-1 1 0 0,1 0-1 0 0,0-1 0 0 0,0 0 0 0 0,0-1 0 0 0,0 0 0 0 0,1-1 0 0 0,-1 0 1 0 0,13 0-1 0 0,-4-2-667 0 0,0 0 0 0 0,0-2 0 0 0,0-1 0 0 0,39-9 1 0 0,13-6-3137 0 0,-8 2-5696 0 0,-45 10 4652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12.9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100 226 1856 0 0,'-35'-30'19705'0'0,"36"29"-19391"0"0,6-8 700 0 0,14-5-499 0 0,1 2 0 0 0,0 0 0 0 0,1 1 0 0 0,35-12 0 0 0,99-20 164 0 0,-25 8-330 0 0,-100 25-338 0 0,0 2-1 0 0,1 2 0 0 0,0 1 0 0 0,0 1 0 0 0,0 2 0 0 0,56 2 0 0 0,-82 1-11 0 0,1 1 0 0 0,-1-1 0 0 0,0 1 0 0 0,0 0 0 0 0,0 0 0 0 0,-1 1 0 0 0,1 0 0 0 0,10 7 0 0 0,49 38 14 0 0,-52-36-7 0 0,1-1 0 0 0,0 0 0 0 0,27 13-1 0 0,7-5-5 0 0,-29-11-6 0 0,1 0 0 0 0,36 21 0 0 0,-52-26 5 0 0,-1 0 0 0 0,1 0 0 0 0,-1 1 1 0 0,0-1-1 0 0,0 1 0 0 0,0 0 0 0 0,0 0 1 0 0,-1 0-1 0 0,0 1 0 0 0,0-1 0 0 0,0 1 0 0 0,0 0 1 0 0,-1 0-1 0 0,1 0 0 0 0,-1 0 0 0 0,2 9 0 0 0,14 80-7 0 0,-3 2 0 0 0,3 181 0 0 0,-18-253-46 0 0,0 0 0 0 0,-2 0 1 0 0,-1 0-1 0 0,-8 27 0 0 0,8-38 26 0 0,-1-1-1 0 0,-1-1 1 0 0,0 1-1 0 0,-1-1 1 0 0,0 0-1 0 0,0 0 0 0 0,-2 0 1 0 0,1-1-1 0 0,-16 16 1 0 0,-71 57 50 0 0,12-12-12 0 0,64-55 4 0 0,0-1 0 0 0,-1-1-1 0 0,-1-1 1 0 0,0-1 0 0 0,-1 0 0 0 0,0-2 0 0 0,-32 12 0 0 0,-164 38 259 0 0,205-57-246 0 0,-65 14 247 0 0,-96 9 1 0 0,164-25-249 0 0,1 0 0 0 0,-1-1 1 0 0,1 0-1 0 0,-1 0 0 0 0,1-1 1 0 0,0 0-1 0 0,-1 0 0 0 0,1-1 1 0 0,0 0-1 0 0,0 0 0 0 0,0-1 1 0 0,-12-6-1 0 0,10 4-43 0 0,1 0 1 0 0,-1 0 0 0 0,1 1-1 0 0,-1 0 1 0 0,-17-4 0 0 0,24 7-105 0 0,-1 0 0 0 0,1 0 0 0 0,0-1 0 0 0,0 1 0 0 0,0-1 0 0 0,0 0 0 0 0,0 0 0 0 0,1 0 0 0 0,-5-4 0 0 0,5 4-161 0 0,0 0 1 0 0,0 0 0 0 0,-1 0 0 0 0,1 1 0 0 0,0-1-1 0 0,-1 1 1 0 0,1-1 0 0 0,-1 1 0 0 0,1 0 0 0 0,-1 0 0 0 0,1 0-1 0 0,-1 0 1 0 0,0 1 0 0 0,0-1 0 0 0,-4 0 0 0 0,5 1-180 0 0,0 1 1 0 0,0-1 0 0 0,0 1 0 0 0,0-1-1 0 0,0 1 1 0 0,0-1 0 0 0,0 1 0 0 0,0 0-1 0 0,0 0 1 0 0,0 0 0 0 0,0 0 0 0 0,0 0-1 0 0,-2 3 1 0 0,2-3-131 0 0,0 1-1 0 0,0-1 1 0 0,0 0 0 0 0,0 1 0 0 0,0-1-1 0 0,0 0 1 0 0,0 0 0 0 0,-1-1-1 0 0,1 1 1 0 0,0 0 0 0 0,-3 0-1 0 0,-6-1-1546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1.7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142 341 232 0 0,'-9'14'18370'0'0,"8"-14"-18267"0"0,0 1 0 0 0,0-1 0 0 0,0 0 0 0 0,0 0 0 0 0,0 0 0 0 0,0 0 0 0 0,0 0 0 0 0,0 0 0 0 0,0 0 1 0 0,0 0-1 0 0,0-1 0 0 0,0 1 0 0 0,0 0 0 0 0,1 0 0 0 0,-1-1 0 0 0,0 1 0 0 0,0-1 0 0 0,0 1 0 0 0,0-1 0 0 0,0 1 0 0 0,0-1 0 0 0,1 0 1 0 0,-2 0-1 0 0,-19-13 1238 0 0,13 8-1158 0 0,1-1-1 0 0,-1 0 1 0 0,1 0-1 0 0,1-1 1 0 0,-1 0-1 0 0,2 0 1 0 0,-1-1-1 0 0,1 1 0 0 0,0-1 1 0 0,1 0-1 0 0,0-1 1 0 0,0 1-1 0 0,1-1 1 0 0,-3-12-1 0 0,5 16-188 0 0,0 0-1 0 0,0 0 0 0 0,1 0 1 0 0,-1 0-1 0 0,1 1 1 0 0,1-1-1 0 0,-1 0 0 0 0,1 0 1 0 0,0 0-1 0 0,0 0 0 0 0,1 1 1 0 0,-1-1-1 0 0,1 0 1 0 0,1 1-1 0 0,-1 0 0 0 0,1-1 1 0 0,0 1-1 0 0,0 0 1 0 0,0 0-1 0 0,1 1 0 0 0,0-1 1 0 0,0 1-1 0 0,0 0 1 0 0,0 0-1 0 0,9-6 0 0 0,-2 3-15 0 0,1 0-1 0 0,0 0 0 0 0,0 2 0 0 0,0-1 1 0 0,1 2-1 0 0,-1-1 0 0 0,1 2 0 0 0,24-4 1 0 0,-31 6 38 0 0,1 0-1 0 0,-1 1 1 0 0,0 0 0 0 0,1 0 0 0 0,-1 0 0 0 0,1 1 0 0 0,-1 0-1 0 0,1 0 1 0 0,-1 0 0 0 0,0 1 0 0 0,0 0 0 0 0,0 1 0 0 0,0-1-1 0 0,0 1 1 0 0,0 0 0 0 0,-1 0 0 0 0,1 1 0 0 0,-1 0 0 0 0,0 0-1 0 0,5 5 1 0 0,-7-5 40 0 0,0 0 0 0 0,0 0 0 0 0,-1 1 0 0 0,1-1 0 0 0,-1 1 0 0 0,0-1 0 0 0,-1 1 0 0 0,1 0 0 0 0,-1-1 0 0 0,0 1-1 0 0,0 0 1 0 0,0 0 0 0 0,0 0 0 0 0,-1 0 0 0 0,0 0 0 0 0,0 0 0 0 0,-1 0 0 0 0,1 0 0 0 0,-3 8 0 0 0,1-4 99 0 0,0-1 0 0 0,-1 1 1 0 0,0 0-1 0 0,-1-1 0 0 0,1 0 1 0 0,-2 0-1 0 0,1 0 0 0 0,-1 0 1 0 0,-11 14-1 0 0,10-16-256 0 0,-1 0-1 0 0,1-1 1 0 0,-1 1 0 0 0,0-1-1 0 0,0 0 1 0 0,-1-1-1 0 0,0 0 1 0 0,1 0 0 0 0,-1 0-1 0 0,-1-1 1 0 0,-15 4 0 0 0,7-14-3215 0 0,14 6 2835 0 0,-3-12-4994 0 0,6 12 5186 0 0,0 1 1 0 0,0-1 0 0 0,0 0 0 0 0,0 0 0 0 0,0 1-1 0 0,1-2 1 0 0,3-15-5403 0 0,0 3 254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2.09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1 1152 0 0,'0'0'17547'0'0,"-1"3"-16569"0"0,0 7-142 0 0,0 1-1 0 0,1-1 1 0 0,0 16-1 0 0,0 27 1402 0 0,-15 180 2358 0 0,16-222-4831 0 0,0 1 0 0 0,0-1 0 0 0,4 16 0 0 0,-4-25-142 0 0,10-19-5017 0 0,-7 11 4833 0 0,-2-1-1 0 0,1 1 1 0 0,-1-1-1 0 0,1 1 1 0 0,-2-1-1 0 0,1 0 1 0 0,-1 0-1 0 0,0 0 1 0 0,0 0-1 0 0,-2-13 1 0 0,1 8-1417 0 0,-1 0 0 0 0,0 0 1 0 0,-1 1-1 0 0,-4-17 0 0 0,0 11-1986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2.4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153 190 4584 0 0,'-23'-18'1015'0'0,"-2"1"-1"0"0,-47-23 0 0 0,39 21 8675 0 0,37 17-8896 0 0,18-7 52 0 0,1 1 1 0 0,0 1-1 0 0,1 1 0 0 0,-1 1 1 0 0,1 1-1 0 0,29-1 0 0 0,27-6 104 0 0,170-23-7 0 0,-197 30-3651 0 0,-22 9-3413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3.0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180 36 424 0 0,'0'0'13525'0'0,"-2"-4"-12965"0"0,-4-13-50 0 0,5 13 374 0 0,3 3-498 0 0,1-1-267 0 0,0 1-1 0 0,0 0 1 0 0,0 0 0 0 0,0 0-1 0 0,0 0 1 0 0,0 0 0 0 0,0 1 0 0 0,0-1-1 0 0,0 1 1 0 0,0 0 0 0 0,1 0 0 0 0,-1 0-1 0 0,0 0 1 0 0,0 0 0 0 0,0 1-1 0 0,0 0 1 0 0,5 1 0 0 0,-3 0-4 0 0,0 0 0 0 0,-1 1 0 0 0,1 0 0 0 0,0-1 0 0 0,-1 2 1 0 0,0-1-1 0 0,0 0 0 0 0,0 1 0 0 0,6 7 0 0 0,-1 1-105 0 0,0 1 1 0 0,0 1-1 0 0,-1-1 0 0 0,-1 2 1 0 0,0-1-1 0 0,6 20 0 0 0,-3-11-89 0 0,-18-75-6776 0 0,7 47 6790 0 0,0 0 1 0 0,-1 0 0 0 0,0 1 0 0 0,0-1 0 0 0,0 1-1 0 0,0 0 1 0 0,-1-1 0 0 0,1 1 0 0 0,-1 0 0 0 0,-5-5-1 0 0,3 4 213 0 0,-1 1 0 0 0,1 0 0 0 0,-1 0 0 0 0,0 1 0 0 0,0-1 0 0 0,0 1 0 0 0,0 0 0 0 0,0 1 0 0 0,-1 0 0 0 0,1 0 0 0 0,-1 0 0 0 0,1 1 0 0 0,-1 0 0 0 0,0 0 0 0 0,0 0 0 0 0,0 1 0 0 0,1 0 0 0 0,-1 1-1 0 0,0-1 1 0 0,0 1 0 0 0,1 1 0 0 0,-1-1 0 0 0,0 1 0 0 0,1 0 0 0 0,0 1 0 0 0,-1-1 0 0 0,1 1 0 0 0,0 1 0 0 0,0-1 0 0 0,-7 7 0 0 0,-2 0 678 0 0,1 2-1 0 0,0-1 1 0 0,-13 16-1 0 0,22-21-575 0 0,0-1-1 0 0,1 1 1 0 0,0 0-1 0 0,0 1 0 0 0,0-1 1 0 0,0 1-1 0 0,1 0 1 0 0,0-1-1 0 0,1 1 0 0 0,-3 9 1 0 0,5-14-193 0 0,-1 1 1 0 0,1-1 0 0 0,-1 1-1 0 0,1 0 1 0 0,0-1-1 0 0,0 1 1 0 0,0-1 0 0 0,0 1-1 0 0,1 0 1 0 0,-1-1 0 0 0,1 1-1 0 0,-1-1 1 0 0,1 1-1 0 0,0-1 1 0 0,0 1 0 0 0,0-1-1 0 0,0 1 1 0 0,1-1-1 0 0,-1 0 1 0 0,0 0 0 0 0,3 3-1 0 0,0-2-50 0 0,-1-1 1 0 0,0 1-1 0 0,1-1 0 0 0,-1 0 0 0 0,1 0 0 0 0,-1 0 0 0 0,1-1 0 0 0,0 0 0 0 0,0 1 1 0 0,0-1-1 0 0,0 0 0 0 0,6 0 0 0 0,8 0-219 0 0,1 0 0 0 0,0-1-1 0 0,0-1 1 0 0,28-6 0 0 0,-21 3-150 0 0,-6 2 41 0 0,1-1 0 0 0,-1-1 0 0 0,0-1 0 0 0,0 0 0 0 0,0-2 0 0 0,32-16 0 0 0,-50 23 417 0 0,0-1 161 0 0,-2 0-228 0 0,0 1 1 0 0,0 0-1 0 0,0 0 0 0 0,1 0 1 0 0,-1 0-1 0 0,0 0 1 0 0,0-1-1 0 0,0 1 0 0 0,0 0 1 0 0,0 0-1 0 0,0 0 1 0 0,1 0-1 0 0,-1 0 0 0 0,0 0 1 0 0,0 0-1 0 0,0 0 1 0 0,0-1-1 0 0,1 1 0 0 0,-1 0 1 0 0,0 0-1 0 0,0 0 1 0 0,0 0-1 0 0,0 0 0 0 0,1 0 1 0 0,-1 0-1 0 0,0 0 1 0 0,0 0-1 0 0,0 0 0 0 0,0 0 1 0 0,1 0-1 0 0,-1 0 1 0 0,0 0-1 0 0,0 0 0 0 0,0 0 1 0 0,0 0-1 0 0,1 1 1 0 0,-1-1-1 0 0,0 0 0 0 0,0 0 1 0 0,0 0-1 0 0,0 0 1 0 0,1 0-1 0 0,-1 0 0 0 0,0 0 1 0 0,0 1-1 0 0,0-1 1 0 0,0 0-1 0 0,0 0 0 0 0,0 0 1 0 0,0 0-1 0 0,1 0 1 0 0,-1 1-1 0 0,-2 20 884 0 0,-1 1 0 0 0,-7 27-1 0 0,-3 24 378 0 0,11-54-1143 0 0,1-1-1 0 0,1 1 1 0 0,1-1-1 0 0,1 1 1 0 0,0-1-1 0 0,6 21 1 0 0,-4-23-1560 0 0,1 0 0 0 0,1-1 0 0 0,0 0 1 0 0,9 16-1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55.3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31 581 960 0 0,'-18'14'18012'0'0,"17"-11"-17533"0"0,-1 0 0 0 0,1 0 0 0 0,0 0-1 0 0,0 0 1 0 0,0 0 0 0 0,0 0-1 0 0,0 1 1 0 0,1-1 0 0 0,-1 6-1 0 0,1-1 246 0 0,-1-6 2 0 0,0 10 2382 0 0,82-96-191 0 0,149-208-2174 0 0,-70 61-421 0 0,-136 197-26 0 0,-23 33-225 0 0,2-5-27 0 0,1 2-21 0 0,5 3-28 0 0,-7 1-3 0 0,7 18 4 0 0,-2 1 10 0 0,0 1 0 0 0,-2 0 0 0 0,0 0 0 0 0,-1 1 0 0 0,-1 0 0 0 0,-1-1 0 0 0,-1 30 0 0 0,2 5-3 0 0,0 66-3 0 0,-3-69 0 0 0,8 59 0 0 0,-7-89 0 0 0,-1-18 0 0 0,0 0 0 0 0,0 0 0 0 0,0 0 0 0 0,1 0 0 0 0,0 0 0 0 0,0 0 0 0 0,0 0 0 0 0,4 7 0 0 0,-3 2 0 0 0,-2-11-52 0 0,0-1-1 0 0,0 1 1 0 0,0-1-1 0 0,0 1 1 0 0,0-1-1 0 0,0 1 1 0 0,1-1-1 0 0,-1 1 1 0 0,1-1-1 0 0,-1 1 1 0 0,1-1-1 0 0,-1 0 1 0 0,1 1-1 0 0,1 1 0 0 0,1 1-434 0 0,-3-2 97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55.76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 1136 0 0,'-8'-1'20797'0'0,"16"7"-19991"0"0,0-2 1 0 0,1 1-1 0 0,-1-1 1 0 0,1 0-1 0 0,-1-1 1 0 0,19 5 0 0 0,11-1-218 0 0,0-3 1 0 0,1 0 0 0 0,65-5-1 0 0,-45 0-2485 0 0,-18 1-2365 0 0,-13-2-3725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56.7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144 202 36 0 0,'-5'-11'5431'0'0,"4"9"-4919"0"0,1-1 1 0 0,0 0 0 0 0,0 1 0 0 0,0-1 0 0 0,0 0-1 0 0,0 0 1 0 0,1 1 0 0 0,-1-1 0 0 0,1 0 0 0 0,0 1 0 0 0,-1-1-1 0 0,1 0 1 0 0,1 1 0 0 0,-1 0 0 0 0,3-5 0 0 0,0 1 73 0 0,0 1 0 0 0,0-1 1 0 0,1 1-1 0 0,0 0 0 0 0,0 0 0 0 0,6-3 1 0 0,10-7 712 0 0,1 1 1 0 0,34-15-1 0 0,-53 27-1091 0 0,21-9 1105 0 0,36-12 0 0 0,-52 20-970 0 0,1 1 1 0 0,-1 0-1 0 0,1 0 1 0 0,13 0-1 0 0,-18 2-261 0 0,-1 1 0 0 0,1-1 0 0 0,0 1 0 0 0,-1-1 0 0 0,1 1 0 0 0,0 0 0 0 0,-1 1 0 0 0,1-1 0 0 0,-1 1 0 0 0,0-1 0 0 0,1 1-1 0 0,-1 0 1 0 0,0 0 0 0 0,0 1 0 0 0,0-1 0 0 0,-1 0 0 0 0,1 1 0 0 0,3 3 0 0 0,2 5 40 0 0,-1 0-1 0 0,1 0 1 0 0,8 20-1 0 0,-4-9-309 0 0,-11-20 150 0 0,7 8-389 0 0,-10-19-3188 0 0,0 5 3517 0 0,0 0-1 0 0,0 0 1 0 0,0 0-1 0 0,-1 0 1 0 0,0 1-1 0 0,0-1 1 0 0,0 1-1 0 0,0-1 1 0 0,0 1 0 0 0,-1 0-1 0 0,1 0 1 0 0,-1 1-1 0 0,0-1 1 0 0,-7-3-1 0 0,-54-24-364 0 0,50 25 718 0 0,0 1 1 0 0,-1 0-1 0 0,-23-2 1 0 0,31 6-94 0 0,-1 1 0 0 0,1-1 0 0 0,-1 1 1 0 0,1 0-1 0 0,0 1 0 0 0,-1 0 0 0 0,-14 6 1 0 0,7-1 117 0 0,0 1 1 0 0,1 0-1 0 0,0 1 1 0 0,1 1 0 0 0,0 0-1 0 0,0 1 1 0 0,1 0-1 0 0,-21 24 1 0 0,16-14 251 0 0,1 1 0 0 0,1 0 1 0 0,1 2-1 0 0,-22 44 0 0 0,34-61-412 0 0,1 0 0 0 0,-1 1 0 0 0,1-1 0 0 0,1 0 0 0 0,-1 1 0 0 0,1-1 0 0 0,1 1 0 0 0,-1-1 0 0 0,1 1 0 0 0,1-1-1 0 0,-1 1 1 0 0,1-1 0 0 0,1 1 0 0 0,-1-1 0 0 0,1 1 0 0 0,0-1 0 0 0,1 0 0 0 0,0 0 0 0 0,0 0 0 0 0,7 10 0 0 0,-4-7-71 0 0,0-2-1 0 0,0 1 1 0 0,1-1 0 0 0,0 0 0 0 0,1 0-1 0 0,0-1 1 0 0,0 0 0 0 0,1-1-1 0 0,-1 1 1 0 0,1-2 0 0 0,1 1 0 0 0,-1-1-1 0 0,20 7 1 0 0,11-1-49 0 0,41 6 0 0 0,-30-7 0 0 0,-13-4-166 0 0,1-1-1 0 0,0-3 1 0 0,0-1-1 0 0,0-2 1 0 0,0-1 0 0 0,58-12-1 0 0,-81 11-1057 0 0,-1-1 1 0 0,0 0-1 0 0,17-9 0 0 0,0 0-4728 0 0,-5 1-4113 0 0,-12 5 4055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00.7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12 1124 0 0,'-7'3'31116'0'0,"79"-9"-30553"0"0,44-2-599 0 0,128 19 36 0 0,-81 4 0 0 0,-158-15 1 0 0,44 7-88 0 0,-47-7-418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01.17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0 864 0 0,'-9'19'17194'0'0,"11"-16"-16655"0"0,0-1 0 0 0,0 0-1 0 0,0 1 1 0 0,0-1 0 0 0,1 0-1 0 0,-1 0 1 0 0,1 0 0 0 0,-1-1-1 0 0,1 1 1 0 0,0-1 0 0 0,0 1-1 0 0,0-1 1 0 0,0 0 0 0 0,0 0-1 0 0,0 0 1 0 0,5 0-1 0 0,57 7 4187 0 0,-54-7-4491 0 0,129 0 411 0 0,-2 0-697 0 0,-77 0-53 0 0,-49 0-302 0 0,10 5-8094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25.0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0 544 700 0 0,'1'-1'21480'0'0,"11"-17"-21437"0"0,-2 6 279 0 0,0 1 0 0 0,1 0 0 0 0,20-15 1 0 0,18-20 207 0 0,0-13 5 0 0,-23 27-235 0 0,-1-1 0 0 0,-2-1 0 0 0,-2-1 0 0 0,-1 0 0 0 0,25-63 0 0 0,-19 24 978 0 0,-26 72-1183 0 0,4-9 309 0 0,-2 5-246 0 0,-2 9-105 0 0,-17 69-45 0 0,-21 106 48 0 0,33-118 109 0 0,2 0-1 0 0,3 0 1 0 0,10 80-1 0 0,-8-118-3 0 0,11 42 0 0 0,-11-56-187 0 0,0 1 0 0 0,1-1 0 0 0,1 0-1 0 0,-1 0 1 0 0,1-1 0 0 0,1 1 0 0 0,7 11 0 0 0,-10-14-437 0 0,0 0 0 0 0,0 0 0 0 0,0 0 0 0 0,-1 0 1 0 0,0 0-1 0 0,0 0 0 0 0,-1 1 0 0 0,1-1 0 0 0,-1 0 0 0 0,0 1 0 0 0,0-1 0 0 0,-1 0 0 0 0,-1 8 0 0 0,-5 3-2740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38:25.95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226 286 1636 0 0,'-17'23'17463'0'0,"16"-31"-15986"0"0,-37-3-442 0 0,-26-7 576 0 0,58 16-1518 0 0,0 0 0 0 0,0-1-1 0 0,1 1 1 0 0,-1-1 0 0 0,1 0-1 0 0,0-1 1 0 0,0 1 0 0 0,-7-7-1 0 0,11 6-75 0 0,0 0-1 0 0,0-1 1 0 0,0 1 0 0 0,0-1-1 0 0,1 1 1 0 0,-1-1 0 0 0,1 0-1 0 0,0 1 1 0 0,1-1-1 0 0,-1 1 1 0 0,1-1 0 0 0,0 1-1 0 0,1-6 1 0 0,2 1-16 0 0,1 0 0 0 0,0 0 1 0 0,0 0-1 0 0,1 1 0 0 0,0-1 0 0 0,1 1 1 0 0,-1 1-1 0 0,1-1 0 0 0,1 1 0 0 0,-1 1 1 0 0,1-1-1 0 0,1 1 0 0 0,16-9 0 0 0,-18 14 3 0 0,0-1 0 0 0,1 1 0 0 0,-1 0 0 0 0,1 1 0 0 0,-1 0 0 0 0,1 0 0 0 0,9 2 0 0 0,8-1 4 0 0,-13 0-14 0 0,0 0-1 0 0,1 1 1 0 0,-1 0-1 0 0,0 1 1 0 0,0 0-1 0 0,-1 1 0 0 0,1 0 1 0 0,-1 1-1 0 0,14 8 1 0 0,-24-12 0 0 0,1 0-1 0 0,-1 1 1 0 0,0-1 0 0 0,0 0 0 0 0,0 1 0 0 0,0-1-1 0 0,0 1 1 0 0,0 0 0 0 0,0-1 0 0 0,0 1-1 0 0,-1 0 1 0 0,1-1 0 0 0,0 1 0 0 0,-1 0 0 0 0,0 0-1 0 0,1-1 1 0 0,-1 1 0 0 0,0 0 0 0 0,0 0-1 0 0,0 0 1 0 0,0 0 0 0 0,0-1 0 0 0,-1 1 0 0 0,1 0-1 0 0,-1 0 1 0 0,1 0 0 0 0,-2 2 0 0 0,0 2 11 0 0,0-1 1 0 0,0 0 0 0 0,0 1 0 0 0,-1-1 0 0 0,0 0-1 0 0,0-1 1 0 0,-8 10 0 0 0,0-1 29 0 0,-1-1 1 0 0,0 0-1 0 0,-1-1 1 0 0,0 0-1 0 0,-1-1 1 0 0,0-1-1 0 0,0 0 0 0 0,-1-1 1 0 0,0 0-1 0 0,-1-2 1 0 0,-18 7-1 0 0,26-11-27 0 0,1 0 14 0 0,-1 1 0 0 0,1-2-1 0 0,-1 1 1 0 0,1-1-1 0 0,-1 0 1 0 0,-8-1-1 0 0,13 0-16 0 0,1 0 0 0 0,-1-1 0 0 0,1 0 0 0 0,-1 1 0 0 0,1-1 0 0 0,-1 0 0 0 0,1 0 0 0 0,0 0 0 0 0,0-1 0 0 0,-1 1 0 0 0,1-1 0 0 0,0 1 0 0 0,0-1 0 0 0,0 0 0 0 0,1 1 0 0 0,-1-1 0 0 0,0 0-1 0 0,1 0 1 0 0,-1 0 0 0 0,1-1 0 0 0,-3-3 0 0 0,-5-11-4 0 0,4 10-2 0 0,0-1-1 0 0,1 1 1 0 0,0-1 0 0 0,0 0 0 0 0,1 0 0 0 0,0-1 0 0 0,0 1 0 0 0,1-1 0 0 0,1 1 0 0 0,-1-1 0 0 0,0-14 0 0 0,2 17-20 0 0,0 0 0 0 0,1-1 0 0 0,-1 1 0 0 0,1 0-1 0 0,0 0 1 0 0,1 0 0 0 0,0 0 0 0 0,-1 0 0 0 0,2 1-1 0 0,3-10 1 0 0,-3 12-8 0 0,0-1 0 0 0,-1 1 0 0 0,1-1-1 0 0,0 1 1 0 0,1 0 0 0 0,-1 0 0 0 0,0 0 0 0 0,1 1 0 0 0,0-1-1 0 0,0 1 1 0 0,-1 0 0 0 0,1 0 0 0 0,0 0 0 0 0,1 1-1 0 0,6-3 1 0 0,11-1-49 0 0,0 0-1 0 0,0 2 1 0 0,1 0 0 0 0,36 2-1 0 0,-57 1 79 0 0,-1 0 0 0 0,0 0 0 0 0,1 1 0 0 0,-1-1 0 0 0,0 1 0 0 0,0-1 0 0 0,0 1 0 0 0,0-1 0 0 0,1 1 0 0 0,-1 0 0 0 0,0-1 0 0 0,0 1 0 0 0,0 0 0 0 0,0 0 0 0 0,0 0 0 0 0,-1 0 0 0 0,1 0 0 0 0,0 0 0 0 0,0 0 0 0 0,-1 0 0 0 0,2 2 0 0 0,14 33 0 0 0,-8-15 0 0 0,-5-17 31 0 0,-1 1 0 0 0,0-1 1 0 0,0 1-1 0 0,-1-1 0 0 0,1 1 0 0 0,-1-1 0 0 0,0 1 0 0 0,0 0 0 0 0,0 0 0 0 0,-1 0 0 0 0,0 0 1 0 0,0-1-1 0 0,0 1 0 0 0,0 0 0 0 0,-1 0 0 0 0,0 0 0 0 0,0-1 0 0 0,0 1 0 0 0,-1 0 1 0 0,0-1-1 0 0,1 1 0 0 0,-1-1 0 0 0,-1 0 0 0 0,1 1 0 0 0,-1-1 0 0 0,0 0 0 0 0,0 0 0 0 0,-4 4 1 0 0,-5 3 22 0 0,0 0 0 0 0,0-1 1 0 0,-1 0-1 0 0,0-1 0 0 0,-1 0 1 0 0,0-1-1 0 0,-20 8 1 0 0,27-13-35 0 0,-1-1 0 0 0,0 0 1 0 0,0 0-1 0 0,-1-1 0 0 0,1 0 0 0 0,0-1 1 0 0,0 0-1 0 0,-13-1 0 0 0,-2 1 32 0 0,21 0-50 0 0,0-1-1 0 0,0 1 1 0 0,0-1 0 0 0,0 1-1 0 0,0-1 1 0 0,0 1-1 0 0,1-1 1 0 0,-1 0-1 0 0,0 0 1 0 0,0 0 0 0 0,1 0-1 0 0,-1 0 1 0 0,1 0-1 0 0,-1-1 1 0 0,1 1 0 0 0,-1-1-1 0 0,1 1 1 0 0,0-1-1 0 0,0 1 1 0 0,0-1-1 0 0,0 1 1 0 0,0-1 0 0 0,0 0-1 0 0,0 0 1 0 0,0 0-1 0 0,1 1 1 0 0,-1-1-1 0 0,1 0 1 0 0,-1 0 0 0 0,1 0-1 0 0,-1-2 1 0 0,-1-10-13 0 0,1 1 0 0 0,0-1 0 0 0,1-18 1 0 0,0 21-3 0 0,-1 8 8 0 0,1-1 1 0 0,0 0-1 0 0,1 0 0 0 0,-1 0 0 0 0,1 0 1 0 0,-1 0-1 0 0,1 1 0 0 0,0-1 0 0 0,1 0 1 0 0,-1 1-1 0 0,0-1 0 0 0,1 1 1 0 0,0-1-1 0 0,0 1 0 0 0,0 0 0 0 0,0 0 1 0 0,1 0-1 0 0,-1 0 0 0 0,1 0 1 0 0,0 0-1 0 0,0 1 0 0 0,0-1 0 0 0,6-3 1 0 0,11-10-46 0 0,1 1 0 0 0,45-24 1 0 0,-57 34 39 0 0,1 1 0 0 0,0 1 0 0 0,-1-1 0 0 0,1 2 0 0 0,0-1 1 0 0,1 1-1 0 0,-1 1 0 0 0,0 0 0 0 0,0 0 0 0 0,17 2 0 0 0,-25-1 11 0 0,1 1-1 0 0,-1 0 0 0 0,1-1 1 0 0,-1 1-1 0 0,1 0 0 0 0,-1 0 1 0 0,0 1-1 0 0,1-1 0 0 0,-1 0 1 0 0,0 1-1 0 0,0-1 0 0 0,0 1 1 0 0,0 0-1 0 0,0 0 0 0 0,0 0 1 0 0,0 0-1 0 0,-1 0 0 0 0,1 0 1 0 0,-1 0-1 0 0,0 1 0 0 0,1-1 1 0 0,-1 0-1 0 0,0 1 1 0 0,0-1-1 0 0,-1 1 0 0 0,1-1 1 0 0,0 5-1 0 0,2 6 23 0 0,-1 0 0 0 0,0 0 0 0 0,-1 26 0 0 0,-2-33 8 0 0,1-1 1 0 0,-2 0-1 0 0,1 1 1 0 0,0-1-1 0 0,-1 0 1 0 0,0 0-1 0 0,0 0 1 0 0,-1 0-1 0 0,0-1 1 0 0,1 1 0 0 0,-1-1-1 0 0,-1 1 1 0 0,1-1-1 0 0,-1 0 1 0 0,-6 6-1 0 0,-3 2 93 0 0,0-1 0 0 0,-1-1 0 0 0,-25 15 0 0 0,34-22-103 0 0,-1 0-1 0 0,1-1 1 0 0,-1 1 0 0 0,0-1 0 0 0,0-1 0 0 0,0 1 0 0 0,0-1-1 0 0,0 0 1 0 0,0 0 0 0 0,0-1 0 0 0,0 0 0 0 0,0 0 0 0 0,0 0 0 0 0,-7-2-1 0 0,11 1-19 0 0,1 0 0 0 0,0 0 0 0 0,-1 0-1 0 0,1 1 1 0 0,0-2 0 0 0,0 1 0 0 0,0 0-1 0 0,0 0 1 0 0,0 0 0 0 0,0 0 0 0 0,0-1-1 0 0,0 1 1 0 0,1 0 0 0 0,-1-1 0 0 0,0 1-1 0 0,1-1 1 0 0,-1 1 0 0 0,1-1-1 0 0,0 1 1 0 0,-1-1 0 0 0,1 1 0 0 0,0-1-1 0 0,0 1 1 0 0,0-1 0 0 0,0-2 0 0 0,0-2-6 0 0,-1 0-1 0 0,2 0 1 0 0,-1 0 0 0 0,1 0 0 0 0,1-9 0 0 0,1 8-12 0 0,0 1 1 0 0,1-1-1 0 0,-1 0 0 0 0,1 1 0 0 0,1 0 1 0 0,8-11-1 0 0,36-34-109 0 0,-41 44 106 0 0,5-7-10 0 0,1 1 1 0 0,1 0-1 0 0,0 1 0 0 0,1 1 1 0 0,0 1-1 0 0,0 0 1 0 0,1 1-1 0 0,28-11 1 0 0,-42 19 30 0 0,-1 1 0 0 0,0-1 1 0 0,0 1-1 0 0,0-1 1 0 0,0 1-1 0 0,0 0 0 0 0,0 0 1 0 0,0-1-1 0 0,1 2 0 0 0,-1-1 1 0 0,0 0-1 0 0,3 1 1 0 0,-4 0-2 0 0,0-1 1 0 0,0 1-1 0 0,-1-1 1 0 0,1 1 0 0 0,0 0-1 0 0,-1-1 1 0 0,1 1 0 0 0,-1 0-1 0 0,1 0 1 0 0,-1-1 0 0 0,1 1-1 0 0,-1 0 1 0 0,1 0 0 0 0,-1 0-1 0 0,0 0 1 0 0,1-1 0 0 0,-1 1-1 0 0,0 0 1 0 0,0 0-1 0 0,0 0 1 0 0,1 0 0 0 0,-1 0-1 0 0,0 0 1 0 0,0 0 0 0 0,-1 2-1 0 0,1 2 3 0 0,1 0 7 0 0,-1 0 0 0 0,0 0 0 0 0,0 1 0 0 0,0-1 0 0 0,-1 0 0 0 0,0 1 0 0 0,0-1 0 0 0,0 0 0 0 0,-1 0 0 0 0,0 0 0 0 0,0 0 0 0 0,0 0 0 0 0,0-1 0 0 0,-4 6 0 0 0,-11 13 99 0 0,-28 30 0 0 0,40-48-153 0 0,1 0 0 0 0,-2 0 0 0 0,1-1 0 0 0,0 0 0 0 0,-1 0 0 0 0,0 0 0 0 0,0 0 0 0 0,0-1 0 0 0,0 0 0 0 0,-1 0 0 0 0,-12 3 0 0 0,19-7-185 0 0,-1 1 0 0 0,1-1 1 0 0,-1 0-230 0 0,0 1 229 0 0,1-1 0 0 0,-1 1 1 0 0,1-1-1 0 0,0 0 0 0 0,-1 1 0 0 0,1-1 0 0 0,0 0 1 0 0,0 1-1 0 0,-1-1 0 0 0,1 0 0 0 0,0 0 0 0 0,0 1 1 0 0,0-1-1 0 0,0 0 0 0 0,0 1 0 0 0,0-1 0 0 0,0 0 0 0 0,0 0 1 0 0,0 1-1 0 0,0-1 0 0 0,0 0 0 0 0,1 0 0 0 0,2-25-4042 0 0,15-15-1296 0 0,-8 20 2968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26.9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55 87 56 0 0,'0'0'3034'0'0,"14"-42"3728"0"0,-2-3 4955 0 0,-21 69-10886 0 0,-8 23-637 0 0,3-3 268 0 0,1-1-1 0 0,3 1 1 0 0,-6 52-1 0 0,15-80-318 0 0,0 0 0 0 0,3 23 0 0 0,-2-33-97 0 0,1-1 0 0 0,0 1 0 0 0,0 0 0 0 0,1 0 0 0 0,-1-1 0 0 0,1 1 0 0 0,1-1 0 0 0,-1 1 0 0 0,6 7 0 0 0,-5-10-29 0 0,1 0 1 0 0,-1 0-1 0 0,1 0 0 0 0,0 0 1 0 0,0-1-1 0 0,0 0 1 0 0,0 0-1 0 0,0 0 0 0 0,1 0 1 0 0,-1 0-1 0 0,1-1 0 0 0,-1 0 1 0 0,1 0-1 0 0,-1 0 0 0 0,1-1 1 0 0,0 1-1 0 0,-1-1 1 0 0,1 0-1 0 0,0-1 0 0 0,4 0 1 0 0,13-10-57 0 0,-1 0 1 0 0,0-2 0 0 0,-1 0 0 0 0,0-2-1 0 0,-1 0 1 0 0,17-18 0 0 0,-5 1-184 0 0,0-2 0 0 0,35-52 0 0 0,-7-21-14 0 0,-57 104 240 0 0,0 0 4 0 0,0 0 0 0 0,0 0 0 0 0,0 0 0 0 0,0 0-1 0 0,-1-1 1 0 0,0 1 0 0 0,1 0 0 0 0,-1-1-1 0 0,1-4 1 0 0,-2 6 10 0 0,7-8-23 0 0,2-4 1654 0 0,-19 53-1099 0 0,1 1-1 0 0,-6 71 1 0 0,-3 17 388 0 0,13-94-710 0 0,2 0 1 0 0,2 0 0 0 0,3 42 0 0 0,0-3 115 0 0,-2-57-255 0 0,1 0 0 0 0,1 0 0 0 0,4 20 1 0 0,-5-29-156 0 0,1 0 0 0 0,0 0 0 0 0,1-1 1 0 0,0 1-1 0 0,0-1 0 0 0,0 1 1 0 0,0-1-1 0 0,1 0 0 0 0,8 10 0 0 0,-7-6-1316 0 0,2 4-3560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48.6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26 506 788 0 0,'-26'-1'26166'0'0,"42"-39"-25701"0"0,2 2 1 0 0,1 1-1 0 0,30-44 0 0 0,-24 41-309 0 0,19-29 123 0 0,-19 30-92 0 0,-1 0-1 0 0,24-57 1 0 0,-45 89-180 0 0,-2 4 2 0 0,3-5-2 0 0,-4 8-8 0 0,0-1 1 0 0,0 1-1 0 0,1 0 0 0 0,-1-1 1 0 0,0 1-1 0 0,1-1 1 0 0,-1 1-1 0 0,1-1 1 0 0,-1 1-1 0 0,0 0 0 0 0,1-1 1 0 0,-1 1-1 0 0,1 0 1 0 0,-1 0-1 0 0,1-1 0 0 0,-1 1 1 0 0,1 0-1 0 0,-1 0 1 0 0,1-1-1 0 0,-1 1 1 0 0,1 0-1 0 0,-1 0 0 0 0,1 0 1 0 0,-1 0-1 0 0,1 0 1 0 0,-1 0-1 0 0,1 0 0 0 0,0 0 1 0 0,-1 0-1 0 0,1 0 1 0 0,-1 0-1 0 0,1 0 1 0 0,-1 1-1 0 0,2-1 0 0 0,20 17-22 0 0,-15-10 16 0 0,-1 0-1 0 0,0 1 0 0 0,9 14 0 0 0,81 163-4 0 0,-76-142 24 0 0,-11-20-2 0 0,21 33 0 0 0,-28-53-6 0 0,0 1 0 0 0,1 0 0 0 0,-2 1 0 0 0,1-1 0 0 0,0 0-1 0 0,-1 1 1 0 0,0-1 0 0 0,0 1 0 0 0,0-1 0 0 0,-1 1 0 0 0,1 8 0 0 0,-1-10-3 0 0,0-1 0 0 0,0 1 1 0 0,0-1-1 0 0,-1 1 0 0 0,1-1 1 0 0,-1 1-1 0 0,1 0 0 0 0,-1-1 1 0 0,0 0-1 0 0,0 1 0 0 0,0-1 1 0 0,0 1-1 0 0,0-1 0 0 0,-1 0 1 0 0,1 0-1 0 0,-1 0 0 0 0,1 0 1 0 0,-1 0-1 0 0,0 0 0 0 0,0 0 1 0 0,1 0-1 0 0,-2-1 0 0 0,1 1 1 0 0,0-1-1 0 0,0 1 1 0 0,0-1-1 0 0,-1 0 0 0 0,1 0 1 0 0,0 0-1 0 0,-1 0 0 0 0,1 0 1 0 0,-1-1-1 0 0,1 1 0 0 0,-6-1 1 0 0,-10 3 6 0 0,1-2 1 0 0,-1 0 0 0 0,0-1 0 0 0,-19-2 0 0 0,16 0-7 0 0,-77 2 1 0 0,41 0-230 0 0,-72-8 1 0 0,128 7-64 0 0,-1 1 0 0 0,0-1 0 0 0,1 1-1 0 0,-1-1 1 0 0,1 0 0 0 0,0 0 0 0 0,-1 0 0 0 0,1 0-1 0 0,-1 0 1 0 0,1 0 0 0 0,0 0 0 0 0,0 0 0 0 0,0-1 0 0 0,-2-1-1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0.2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24 396 0 0,'4'-23'19989'0'0,"15"154"-15813"0"0,-3-16-2307 0 0,-1-18-745 0 0,11 46 130 0 0,15 28-651 0 0,-40-169-992 0 0,-5-35-10684 0 0,-9-3-3052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0.8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0 108 280 0 0,'0'0'4186'0'0,"1"-2"-3228"0"0,2-10-28 0 0,-3 9-35 0 0,3 1-22 0 0,8-7 300 0 0,1 1-1 0 0,0 0 1 0 0,1 0-1 0 0,0 2 1 0 0,0-1-1 0 0,0 2 1 0 0,16-6-1 0 0,-3 5 134 0 0,1 0-1 0 0,-1 1 1 0 0,28 0 0 0 0,9 1 468 0 0,119 7 1 0 0,-149 0-1541 0 0,1 2 0 0 0,-1 1 0 0 0,-1 2-1 0 0,1 1 1 0 0,38 17 0 0 0,-64-23-206 0 0,-1 0 0 0 0,1 1 0 0 0,-1-1 0 0 0,0 1 0 0 0,0 1 0 0 0,0-1 0 0 0,-1 1 0 0 0,1 0 0 0 0,-1 0 0 0 0,0 1 0 0 0,-1-1 0 0 0,1 1 0 0 0,-1 0 0 0 0,0 0 0 0 0,0 1 0 0 0,-1-1 0 0 0,0 1 0 0 0,0 0 0 0 0,-1 0 0 0 0,0 0 0 0 0,0 0 0 0 0,0 0 0 0 0,-1 0-1 0 0,0 0 1 0 0,-1 1 0 0 0,0 12 0 0 0,-1 2 139 0 0,-2 0-1 0 0,0 0 0 0 0,-2 0 1 0 0,0-1-1 0 0,-2 0 0 0 0,0 0 0 0 0,-17 35 1 0 0,16-41-57 0 0,-1-1 0 0 0,0 1 0 0 0,-1-1 0 0 0,0-1 0 0 0,-1 0 0 0 0,-1-1 0 0 0,0 0 0 0 0,0 0 0 0 0,-1-1 0 0 0,-1-1 0 0 0,0-1 0 0 0,0 0 0 0 0,-1 0 0 0 0,0-1 1 0 0,-17 6-1 0 0,15-8-385 0 0,1-1-1 0 0,-1 0 1 0 0,-1-1 0 0 0,1-1 0 0 0,0 0 0 0 0,-1-2 0 0 0,1 0 0 0 0,-36-3 0 0 0,49 2-90 0 0,-1-1 1 0 0,0 0-1 0 0,0 0 0 0 0,1-1 1 0 0,-1 1-1 0 0,1-1 0 0 0,0 0 0 0 0,-1 0 1 0 0,1-1-1 0 0,0 1 0 0 0,0-1 1 0 0,0 0-1 0 0,1 0 0 0 0,-7-6 1 0 0,-5-12-4557 0 0,4-3-4147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1.46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54 1 528 0 0,'14'4'10009'0'0,"-13"-3"-9624"0"0,4 18 3956 0 0,-7 26-1635 0 0,1-40-1909 0 0,-32 180 4476 0 0,21-129-4213 0 0,2 1 1 0 0,-6 100-1 0 0,16-141-872 0 0,0 0-1 0 0,1-1 1 0 0,1 1 0 0 0,0-1 0 0 0,6 19 0 0 0,-7-29-145 0 0,1-1 0 0 0,-1 0 1 0 0,1 0-1 0 0,0-1 0 0 0,0 1 1 0 0,1 0-1 0 0,-1-1 0 0 0,1 1 1 0 0,-1-1-1 0 0,1 0 0 0 0,0 0 1 0 0,0 0-1 0 0,1 0 0 0 0,-1 0 1 0 0,1-1-1 0 0,-1 1 0 0 0,1-1 1 0 0,0 0-1 0 0,0 0 0 0 0,-1-1 1 0 0,2 1-1 0 0,-1-1 0 0 0,5 1 1 0 0,14 1 25 0 0,0-1 0 0 0,0-1 0 0 0,0-1 0 0 0,0-2 0 0 0,0 0-1 0 0,42-10 1 0 0,-32 6-31 0 0,133-11-154 0 0,-161 17-71 0 0,0 0 0 0 0,-1 0 0 0 0,1 1 0 0 0,-1 0 0 0 0,1 0 0 0 0,-1 0 0 0 0,1 0 0 0 0,6 4-1 0 0,19 3-3721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1.84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94 188 0 0,'0'0'6186'0'0,"4"-3"-4995"0"0,9-4-193 0 0,1 1 0 0 0,-1 0 0 0 0,1 0 0 0 0,0 2 0 0 0,19-5 0 0 0,82-11 3472 0 0,-73 14-3372 0 0,70-4 1431 0 0,-75 8-2707 0 0,59-10 1 0 0,-72 9-2220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2.1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90 756 0 0,'1'-13'1237'0'0,"0"11"-525"0"0,0-1 0 0 0,0 1 0 0 0,0 1 0 0 0,1-1 0 0 0,-1 0 1 0 0,0 0-1 0 0,1 0 0 0 0,1-1 712 0 0,-2 1-712 0 0,1 1 1 0 0,2-2-1 0 0,6-3-287 0 0,5-1 1080 0 0,-1 1 0 0 0,2 0 0 0 0,-1 1 0 0 0,16-3 0 0 0,0 3-39 0 0,-1 1-1 0 0,55-1 1 0 0,-70 7-1708 0 0,0 0 0 0 0,0 1 0 0 0,1 0-1 0 0,-2 1 1 0 0,1 1 0 0 0,0 0 0 0 0,14 8 0 0 0,-20-8-956 0 0,-1 0 0 0 0,-1 1 0 0 0,14 11 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2.9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29 1088 0 0,'0'0'19217'0'0,"1"5"-18502"0"0,2 18 286 0 0,0 0 0 0 0,-2 1 1 0 0,-1-1-1 0 0,-3 31 0 0 0,0 15 31 0 0,3-67-1011 0 0,9 231 1920 0 0,-6-206-1718 0 0,0 4 76 0 0,1 0 1 0 0,15 52-1 0 0,1-42-78 0 0,-20-39-198 0 0,10 11-122 0 0,-10-14-259 0 0,0-1 333 0 0,-1 0 0 0 0,1 0-1 0 0,0 0 1 0 0,-1 0 0 0 0,1 0 0 0 0,-1 1-1 0 0,0-1 1 0 0,0 0 0 0 0,1 0 0 0 0,-1 1-1 0 0,-2-3 1 0 0,0-2-54 0 0,-2-11-436 0 0,1-1 1 0 0,1 0-1 0 0,1 0 1 0 0,0-1-1 0 0,1 1 1 0 0,2-20-1 0 0,-1-9-727 0 0,1-38-1159 0 0,0 44 623 0 0,-4-44-1 0 0,0 63 1172 0 0,-5-90-994 0 0,8 110 1586 0 0,-3-30-70 0 0,7 16 107 0 0,-4 14 77 0 0,0 0 0 0 0,0 0-1 0 0,0 0 1 0 0,1 0 0 0 0,-1 0-1 0 0,0 0 1 0 0,1 1 0 0 0,0-1-1 0 0,-1 0 1 0 0,1 0 0 0 0,0 0-1 0 0,0 1 1 0 0,0-1 0 0 0,0 0-1 0 0,0 1 1 0 0,0-1 0 0 0,1 1-1 0 0,-1-1 1 0 0,1 1 0 0 0,-1 0-1 0 0,1 0 1 0 0,-1-1 0 0 0,3 0-1 0 0,-2 1 241 0 0,42-6 1797 0 0,20-6-922 0 0,101-15 992 0 0,-146 26-2019 0 0,-1 1 0 0 0,1 1 0 0 0,0 0 0 0 0,-1 2 0 0 0,1 0 0 0 0,33 9 0 0 0,-47-10-189 0 0,0 1 1 0 0,0 0-1 0 0,0 0 1 0 0,0 1-1 0 0,-1-1 1 0 0,1 1 0 0 0,-1 0-1 0 0,0 0 1 0 0,1 1-1 0 0,-2-1 1 0 0,5 6-1 0 0,-6-7-280 0 0,0 1 0 0 0,0 0 1 0 0,0-1-1 0 0,0 1 0 0 0,-1 0 0 0 0,0 0 0 0 0,1 0 0 0 0,-1 0 0 0 0,0 1 0 0 0,0-1 0 0 0,0 5 0 0 0,-17 7-4809 0 0,-16 0-8935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3.2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 0 988 0 0,'-4'14'10445'0'0,"4"-13"-10177"0"0,19 11 3792 0 0,24 0 628 0 0,18 0-605 0 0,1-3 0 0 0,86 1 0 0 0,-84-4-4014 0 0,-52-6-77 0 0,-1 3 457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9.3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62 14 424 0 0,'-9'-14'15757'0'0,"3"25"-14186"0"0,-5 27-1185 0 0,-18 133 2187 0 0,24-97-1670 0 0,3 0-1 0 0,4 0 0 0 0,11 82 1 0 0,-11-134-710 0 0,-2-16-131 0 0,0 1 1 0 0,1 0-1 0 0,0 0 0 0 0,0-1 1 0 0,0 1-1 0 0,1-1 0 0 0,0 1 0 0 0,0-1 1 0 0,5 9-1 0 0,-6-14 7 0 0,23 23 150 0 0,-18-20-181 0 0,0-1 0 0 0,0 0 0 0 0,1-1 0 0 0,-1 1 0 0 0,0-1-1 0 0,1-1 1 0 0,0 1 0 0 0,7 0 0 0 0,63 2 470 0 0,-10-1 102 0 0,-17 3-252 0 0,-3-1 46 0 0,-1 2 0 0 0,47 14-1 0 0,-17-9-1814 0 0,-75-12 737 0 0,11-8-1688 0 0,-11 8 2133 0 0,0-1-1 0 0,0 1 1 0 0,-1 0-1 0 0,1-1 1 0 0,0 1-1 0 0,-1-1 0 0 0,1 1 1 0 0,0-1-1 0 0,-1 1 1 0 0,1-1-1 0 0,-1 1 0 0 0,1-1 1 0 0,-1 0-1 0 0,1 1 1 0 0,-1-1-1 0 0,1 0 1 0 0,-1 0-1 0 0,0 1 0 0 0,0-1 1 0 0,1 0-1 0 0,-1 0 1 0 0,0 1-1 0 0,0-1 1 0 0,1-1-1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45:02.84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0 603 1876 0 0,'2'-1'11396'0'0,"10"-7"-9009"0"0,22-20 188 0 0,56-62 0 0 0,-71 69-2503 0 0,25-27-66 0 0,55-80 0 0 0,-79 99 13 0 0,-2-1 1 0 0,-1-1-1 0 0,-1-1 0 0 0,16-47 1 0 0,-23 47 46 0 0,1-8-15 0 0,-8 34 164 0 0,-2 20 236 0 0,-3 9-343 0 0,-1 1 1 0 0,-10 30-1 0 0,1-7-77 0 0,-15 81 70 0 0,-19 198 1 0 0,45-173-345 0 0,1-152 219 0 0,1 0-1 0 0,0 0 1 0 0,0-1 0 0 0,0 1-1 0 0,0 0 1 0 0,0 0-1 0 0,0-1 1 0 0,1 1-1 0 0,-1 0 1 0 0,0 0-1 0 0,0-1 1 0 0,0 1 0 0 0,1 0-1 0 0,-1-1 1 0 0,0 1-1 0 0,1 0 1 0 0,-1-1-1 0 0,1 1 1 0 0,-1-1-1 0 0,0 1 1 0 0,1 0-1 0 0,-1-1 1 0 0,1 1 0 0 0,0-1-1 0 0,-1 1 1 0 0,1-1-1 0 0,1 1 1 0 0,-1-1-44 0 0,0 0 0 0 0,1 1-1 0 0,-1-1 1 0 0,0 0 0 0 0,0 0 0 0 0,1 0 0 0 0,-1-1 0 0 0,0 1 0 0 0,1 0 0 0 0,-1 0 0 0 0,0-1 0 0 0,0 1-1 0 0,1-1 1 0 0,0 0 0 0 0,5-2-536 0 0,-1-1 0 0 0,0 1 0 0 0,-1-1 0 0 0,11-9 0 0 0,-14 11-20 0 0,0 0-1 0 0,1 1 1 0 0,-1-1 0 0 0,0 1 0 0 0,1-1 0 0 0,-1 1-1 0 0,1 0 1 0 0,-1 0 0 0 0,1 0 0 0 0,0 0 0 0 0,-1 1-1 0 0,1-1 1 0 0,0 1 0 0 0,-1-1 0 0 0,1 1-1 0 0,5 0 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9.6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1 888 0 0,'0'0'11333'0'0,"6"1"-10150"0"0,18 5 1070 0 0,1-1 0 0 0,44 4 0 0 0,61-4 1017 0 0,-84-3-2767 0 0,-37-2-441 0 0,65-1-829 0 0,-67 1-233 0 0,0-1 0 0 0,-1 0 0 0 0,1-1 0 0 0,11-3 0 0 0,-10-5-2517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0.0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63 52 0 0,'4'-4'654'0'0,"0"0"0"0"0,0 0 0 0 0,1 1 0 0 0,-1 0 0 0 0,1 0-1 0 0,-1 0 1 0 0,1 0 0 0 0,0 1 0 0 0,0 0 0 0 0,1 0 0 0 0,6-2 0 0 0,64-10 4099 0 0,-50 10-3560 0 0,3 0-162 0 0,0 2 0 0 0,1 0 0 0 0,-1 2 0 0 0,33 5 0 0 0,114 23-1241 0 0,-117-16-2751 0 0,-31-9 384 0 0,-12-3-4116 0 0,3 0 3006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0.7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30 2 1116 0 0,'-6'-1'15948'0'0,"8"46"-14047"0"0,-3 0 1 0 0,-10 75 0 0 0,0 0-434 0 0,9-75-852 0 0,2 0-1 0 0,2 0 1 0 0,14 75 0 0 0,-13-97-430 0 0,-3-19-193 0 0,0 1 0 0 0,1 0 0 0 0,0-1 0 0 0,0 1 0 0 0,0-1 0 0 0,0 1 0 0 0,0-1 0 0 0,1 0 0 0 0,0 0 0 0 0,0 1 0 0 0,5 6 0 0 0,-7-11-34 0 0,1 0 0 0 0,-1 1 0 0 0,0-1 0 0 0,1 0 0 0 0,-1 1 0 0 0,0-1-1 0 0,1 0 1 0 0,-1 0 0 0 0,1 1 0 0 0,-1-1 0 0 0,1 0 0 0 0,-1 0-1 0 0,0 0 1 0 0,1 0 0 0 0,-1 1 0 0 0,1-1 0 0 0,-1 0 0 0 0,1 0-1 0 0,-1 0 1 0 0,1 0 0 0 0,-1 0 0 0 0,1 0 0 0 0,-1 0 0 0 0,1 0 0 0 0,-1-1-1 0 0,1 1 1 0 0,-1 0 0 0 0,0 0 0 0 0,1 0 0 0 0,0-1 0 0 0,13-12-726 0 0,4-20-710 0 0,-8 2 255 0 0,-1 0 1 0 0,-2 0 0 0 0,-1-1-1 0 0,3-34 1 0 0,-3 16-516 0 0,-3 2 196 0 0,-3 37 1132 0 0,0-1 0 0 0,1 1 0 0 0,4-20 0 0 0,-5 29 717 0 0,3 6-210 0 0,20 29 192 0 0,-14-18 21 0 0,1-1 1 0 0,17 19-1 0 0,-23-29-240 0 0,0 0 0 0 0,1 0 0 0 0,-1-1 0 0 0,1 1 0 0 0,-1-1 1 0 0,1 0-1 0 0,0 0 0 0 0,0-1 0 0 0,0 1 0 0 0,1-1 0 0 0,10 2 0 0 0,-12-3-55 0 0,0-1-1 0 0,1 0 1 0 0,-1 0-1 0 0,1 0 0 0 0,-1-1 1 0 0,0 1-1 0 0,1-1 1 0 0,-1 0-1 0 0,0-1 1 0 0,0 1-1 0 0,0-1 0 0 0,0 1 1 0 0,0-1-1 0 0,0 0 1 0 0,0-1-1 0 0,-1 1 0 0 0,1-1 1 0 0,-1 0-1 0 0,1 1 1 0 0,4-7-1 0 0,6-7-62 0 0,1 0 0 0 0,21-35 0 0 0,-26 37 32 0 0,16-28-65 0 0,22-49-1 0 0,4-7 1126 0 0,-30 69 3435 0 0,-23 61-3501 0 0,-2 0 0 0 0,-13 62 0 0 0,0-7 36 0 0,14-71-851 0 0,-6 34 387 0 0,3 0 0 0 0,1 1 0 0 0,5 62 0 0 0,1-86-553 0 0,4 37-565 0 0,-5-59 154 0 0,0-1 1 0 0,1 1-1 0 0,-1 0 1 0 0,1-1-1 0 0,0 1 1 0 0,0-1-1 0 0,1 1 1 0 0,-1-1-1 0 0,1 0 0 0 0,4 6 1 0 0,-6-10 64 0 0,0 1 0 0 0,0-1-1 0 0,0 1 1 0 0,0-1 0 0 0,0 0 0 0 0,0 1 0 0 0,0-1-1 0 0,0 0 1 0 0,0 0 0 0 0,0 0 0 0 0,0 1 0 0 0,0-1 0 0 0,0 0-1 0 0,0 0 1 0 0,0-1 0 0 0,0 1 0 0 0,0 0 0 0 0,0 0-1 0 0,0 0 1 0 0,0-1 0 0 0,0 1 0 0 0,0 0 0 0 0,0-1-1 0 0,0 1 1 0 0,0-1 0 0 0,0 1 0 0 0,0-1 0 0 0,-1 0-1 0 0,5-4-1740 0 0,9-5-3530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1.2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66 932 0 0,'-8'1'21219'0'0,"14"-24"-20635"0"0,-5 21-462 0 0,1 1 0 0 0,-1-1 0 0 0,0 1 0 0 0,1-1 0 0 0,-1 1 0 0 0,1-1 0 0 0,-1 1-1 0 0,1 0 1 0 0,0 0 0 0 0,0 0 0 0 0,-1 0 0 0 0,1 0 0 0 0,0 0 0 0 0,0 1 0 0 0,2-1 0 0 0,2-2 148 0 0,3-1-109 0 0,0 1-1 0 0,0-1 0 0 0,0 2 0 0 0,1-1 1 0 0,-1 1-1 0 0,1 0 0 0 0,-1 1 0 0 0,1 0 0 0 0,0 1 1 0 0,0 0-1 0 0,-1 1 0 0 0,20 3 0 0 0,-26-4-135 0 0,1 1 0 0 0,-1 0 0 0 0,0 0-1 0 0,1 0 1 0 0,-1 1 0 0 0,0-1-1 0 0,0 1 1 0 0,1 0 0 0 0,-1 0-1 0 0,-1 0 1 0 0,1 0 0 0 0,0 0-1 0 0,0 0 1 0 0,-1 1 0 0 0,1 0 0 0 0,-1-1-1 0 0,0 1 1 0 0,0 0 0 0 0,0 0-1 0 0,0 0 1 0 0,-1 0 0 0 0,1 1-1 0 0,-1-1 1 0 0,0 0 0 0 0,1 1 0 0 0,-2-1-1 0 0,1 1 1 0 0,0-1 0 0 0,-1 1-1 0 0,1-1 1 0 0,-1 1 0 0 0,0-1-1 0 0,0 1 1 0 0,-1 0 0 0 0,1-1-1 0 0,-1 1 1 0 0,-1 4 0 0 0,-3 11 80 0 0,-2-1 0 0 0,0 0 0 0 0,-1 0 1 0 0,0 0-1 0 0,-2-1 0 0 0,0 0 0 0 0,-24 29 0 0 0,13-16-21 0 0,20-29-66 0 0,-1 1-1 0 0,1-1 1 0 0,0 1 0 0 0,0-1-1 0 0,0 1 1 0 0,0 0-1 0 0,0 0 1 0 0,0-1-1 0 0,0 1 1 0 0,0 0-1 0 0,1 0 1 0 0,-1 0 0 0 0,1 0-1 0 0,-1 0 1 0 0,1 0-1 0 0,0 0 1 0 0,0 0-1 0 0,0 0 1 0 0,0 2-1 0 0,1-3-8 0 0,1 1 1 0 0,-1-1-1 0 0,0 0 0 0 0,1 0 0 0 0,0-1 0 0 0,-1 1 0 0 0,1 0 0 0 0,-1 0 0 0 0,1-1 0 0 0,0 1 0 0 0,-1-1 0 0 0,1 1 0 0 0,0-1 0 0 0,0 0 0 0 0,-1 0 0 0 0,1 0 0 0 0,0 0 0 0 0,0 0 0 0 0,0 0 0 0 0,2-1 0 0 0,30 1-232 0 0,65-9 0 0 0,-35-7-4466 0 0,-51 11 77 0 0,0 0-1 0 0,21-13 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1.6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95 432 0 0,'-11'-16'16488'0'0,"15"13"-15852"0"0,0 0-1 0 0,1 1 1 0 0,-1 0 0 0 0,1-1-1 0 0,-1 2 1 0 0,1-1-1 0 0,0 0 1 0 0,9-1-1 0 0,50-6 2916 0 0,-41 6-2713 0 0,195-21 4502 0 0,-45 6-8078 0 0,-156 14 346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2.6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10 630 404 0 0,'-9'1'13653'0'0,"17"-15"-12715"0"0,1 1 0 0 0,1 0 0 0 0,0 0 0 0 0,1 1 0 0 0,16-14 0 0 0,-9 9-78 0 0,27-36 0 0 0,-8 4-413 0 0,-3-3 0 0 0,-2 0 0 0 0,-2-2 0 0 0,-3-1 0 0 0,38-109 0 0 0,-62 140 508 0 0,-2 23-912 0 0,-1 0 0 0 0,0 1 0 0 0,0-1 0 0 0,0 0-1 0 0,1 1 1 0 0,-1-1 0 0 0,0 0 0 0 0,0 0 0 0 0,0 1 0 0 0,0-1-1 0 0,-1 0 1 0 0,1 1 0 0 0,0-1 0 0 0,0 0 0 0 0,0 1 0 0 0,0-1 0 0 0,-1 0-1 0 0,1 1 1 0 0,0-1 0 0 0,-1 0 0 0 0,1 1 0 0 0,0-1 0 0 0,-1 1-1 0 0,1-1 1 0 0,-1 1 0 0 0,1-1 0 0 0,-2 0 0 0 0,0 5 37 0 0,-109 202 1393 0 0,83-148-1074 0 0,-34 106-1 0 0,56-145-358 0 0,-36 147 264 0 0,39-149-400 0 0,0 0 1 0 0,2 0-1 0 0,0 0 1 0 0,1 0-1 0 0,1 0 1 0 0,1 1-1 0 0,6 30 1 0 0,-7-44 29 0 0,0 0 1 0 0,1 0 0 0 0,-1 0-1 0 0,1 0 1 0 0,0 0-1 0 0,0 0 1 0 0,0 0-1 0 0,1-1 1 0 0,-1 1-1 0 0,1-1 1 0 0,0 1-1 0 0,0-1 1 0 0,0 0-1 0 0,0 0 1 0 0,1-1-1 0 0,-1 1 1 0 0,8 4 0 0 0,-6-5-57 0 0,1 0 1 0 0,-1 0 0 0 0,1-1 0 0 0,0 1-1 0 0,0-1 1 0 0,-1 0 0 0 0,1-1 0 0 0,0 1-1 0 0,0-1 1 0 0,0 0 0 0 0,0-1 0 0 0,6-1 0 0 0,-1 0-126 0 0,-1 0 1 0 0,1-1-1 0 0,-1 0 1 0 0,1-1-1 0 0,-1 0 1 0 0,0-1-1 0 0,-1 0 1 0 0,1-1 0 0 0,-1 0-1 0 0,0 0 1 0 0,0-1-1 0 0,-1 0 1 0 0,15-16-1 0 0,-20 19 156 0 0,1-1-1 0 0,-1 0 0 0 0,0 1 1 0 0,0-1-1 0 0,-1 0 1 0 0,0 0-1 0 0,0-1 0 0 0,0 1 1 0 0,0 0-1 0 0,-1-1 1 0 0,0 1-1 0 0,0-1 0 0 0,0 1 1 0 0,-1-1-1 0 0,0 1 0 0 0,0-1 1 0 0,-1-8-1 0 0,0 10 94 0 0,0 0 0 0 0,-1 0 0 0 0,1 0 0 0 0,-1 0 1 0 0,0 0-1 0 0,0 0 0 0 0,0 0 0 0 0,-1 1 0 0 0,0-1 0 0 0,1 1 0 0 0,-1-1 0 0 0,0 1 0 0 0,0 0 0 0 0,-1 0 0 0 0,1 1 0 0 0,-1-1 0 0 0,1 1 1 0 0,-1-1-1 0 0,0 1 0 0 0,0 0 0 0 0,0 1 0 0 0,-8-4 0 0 0,-6 0 416 0 0,-1 0 0 0 0,0 1 0 0 0,0 1 1 0 0,-22-1-1 0 0,39 4-38 0 0,-1 1-140 0 0,3-1-225 0 0,0 0-1 0 0,0 0 0 0 0,-1 0 0 0 0,1 0 0 0 0,0 0 1 0 0,0 0-1 0 0,0 0 0 0 0,-1 0 0 0 0,1 0 1 0 0,0 0-1 0 0,0 0 0 0 0,0 0 0 0 0,-1 0 0 0 0,1 0 1 0 0,0 0-1 0 0,0 1 0 0 0,0-1 0 0 0,-1 0 1 0 0,1 0-1 0 0,0 0 0 0 0,0 0 0 0 0,0 0 0 0 0,0 0 1 0 0,0 1-1 0 0,-1-1 0 0 0,1 0 0 0 0,0 0 1 0 0,0 0-1 0 0,0 0 0 0 0,0 1 0 0 0,0-1 0 0 0,0 0 1 0 0,0 0-1 0 0,0 0 0 0 0,-1 0 0 0 0,1 1 1 0 0,0-1-1 0 0,0 0 0 0 0,0 0 0 0 0,0 0 0 0 0,0 1 1 0 0,0-1-1 0 0,0 0 0 0 0,0 0 0 0 0,0 0 1 0 0,0 1-1 0 0,0-1 0 0 0,1 0 0 0 0,-1 0 0 0 0,0 0 1 0 0,0 1-1 0 0,2 2 10 0 0,1-1 0 0 0,-1 1 0 0 0,1-1 0 0 0,-1 1 0 0 0,1-1 0 0 0,0 0 0 0 0,0 0 0 0 0,0 0 0 0 0,1 0 0 0 0,-1-1 0 0 0,0 1 1 0 0,1-1-1 0 0,-1 0 0 0 0,0 0 0 0 0,7 1 0 0 0,-1-1-80 0 0,-1 0 0 0 0,1-1 0 0 0,-1 0 0 0 0,0-1 0 0 0,1 0 0 0 0,13-3 0 0 0,1-2-286 0 0,0-2 0 0 0,0 0 0 0 0,-1-2 0 0 0,23-12 0 0 0,-23 10-5 0 0,-2-1 0 0 0,0 0 1 0 0,0-2-1 0 0,-1 0 0 0 0,28-30 0 0 0,-45 43 401 0 0,-1 0 0 0 0,1 1 0 0 0,-1-1 0 0 0,1 0 0 0 0,-1 0 0 0 0,0 0 0 0 0,0-1 0 0 0,0 1 0 0 0,0 0 0 0 0,0 0 0 0 0,0 0 0 0 0,0-4 0 0 0,-1 5 252 0 0,-3-5-240 0 0,-4-9-591 0 0,-19 23-5997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3.6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38 19 112 0 0,'-30'-10'23948'0'0,"26"88"-21995"0"0,2-42-1254 0 0,1-1 0 0 0,5 52 0 0 0,-1-57-489 0 0,0-6 35 0 0,1 1 0 0 0,9 31 1 0 0,-10-48-261 0 0,-1 0 1 0 0,2-1 0 0 0,-1 0 0 0 0,1 1 0 0 0,0-1 0 0 0,0 0 0 0 0,1-1 0 0 0,0 1-1 0 0,0-1 1 0 0,1 0 0 0 0,7 6 0 0 0,-12-11-64 0 0,1 1 1 0 0,0-1-1 0 0,0 0 0 0 0,0 0 1 0 0,1 0-1 0 0,-1 0 1 0 0,0 0-1 0 0,0 0 0 0 0,0-1 1 0 0,1 1-1 0 0,-1-1 0 0 0,0 0 1 0 0,1 1-1 0 0,-1-1 1 0 0,0 0-1 0 0,1 0 0 0 0,-1 0 1 0 0,0-1-1 0 0,1 1 0 0 0,-1-1 1 0 0,0 1-1 0 0,0-1 0 0 0,1 0 1 0 0,-1 0-1 0 0,0 0 1 0 0,0 0-1 0 0,0 0 0 0 0,0 0 1 0 0,0 0-1 0 0,0-1 0 0 0,0 1 1 0 0,-1-1-1 0 0,1 1 1 0 0,0-1-1 0 0,-1 0 0 0 0,1 0 1 0 0,-1 0-1 0 0,2-2 0 0 0,-1 0-16 0 0,-1 0-1 0 0,1 0 1 0 0,-1 0 0 0 0,0 1-1 0 0,0-2 1 0 0,0 1-1 0 0,0 0 1 0 0,-1 0-1 0 0,1 0 1 0 0,-1-4-1 0 0,-3-42-567 0 0,1 36 439 0 0,-1 1 1 0 0,-1-1-1 0 0,0 1 1 0 0,-1 0 0 0 0,-8-17-1 0 0,9 21 154 0 0,-1 1 0 0 0,0 1 1 0 0,0-1-1 0 0,-10-11 0 0 0,19 22 56 0 0,0 1 0 0 0,0-1 0 0 0,0-1 0 0 0,0 1 0 0 0,0 0 0 0 0,1-1 0 0 0,-1 0-1 0 0,1 0 1 0 0,0 0 0 0 0,-1-1 0 0 0,1 0 0 0 0,0 1 0 0 0,0-2 0 0 0,0 1 0 0 0,0-1 0 0 0,0 1 0 0 0,6-2 0 0 0,-1 0-66 0 0,-1 0 0 0 0,1-1 0 0 0,-1 0 1 0 0,0 0-1 0 0,0-1 0 0 0,0 0 0 0 0,-1-1 0 0 0,1 0 1 0 0,-1-1-1 0 0,0 1 0 0 0,0-1 0 0 0,0-1 0 0 0,12-11 0 0 0,-6 3-125 0 0,0 0 0 0 0,-1-1 0 0 0,-1 0 0 0 0,-1-1 0 0 0,16-27-1 0 0,7-14 1400 0 0,-34 56-744 0 0,1 1-423 0 0,-1 0-1 0 0,0-1 1 0 0,0 1 0 0 0,0 0-1 0 0,0 0 1 0 0,0 0 0 0 0,0-1-1 0 0,0 1 1 0 0,1 0 0 0 0,-1 0-1 0 0,0 0 1 0 0,0 0-1 0 0,0-1 1 0 0,0 1 0 0 0,1 0-1 0 0,-1 0 1 0 0,0 0 0 0 0,0 0-1 0 0,0 0 1 0 0,1 0 0 0 0,-1 0-1 0 0,0 0 1 0 0,0 0 0 0 0,1 0-1 0 0,-1 0 1 0 0,0-1 0 0 0,0 1-1 0 0,0 0 1 0 0,1 0 0 0 0,-1 1-1 0 0,0-1 1 0 0,0 0 0 0 0,1 0-1 0 0,-1 0 1 0 0,0 0 0 0 0,0 0-1 0 0,0 0 1 0 0,1 0-1 0 0,-1 0 1 0 0,0 0 0 0 0,0 0-1 0 0,0 0 1 0 0,1 1 0 0 0,-1 17 332 0 0,0 0 0 0 0,-1 0 0 0 0,0 0 0 0 0,-2 0 0 0 0,-6 25 0 0 0,4-19-112 0 0,0 1 1 0 0,-1 40-1 0 0,6-55-278 0 0,0 9-839 0 0,0-1-1 0 0,1 1 0 0 0,5 21 0 0 0,-5-33-720 0 0,7 15-1491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4.2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141 73 776 0 0,'-8'-17'13811'0'0,"26"7"-10254"0"0,1 2-2723 0 0,-11 4-526 0 0,1 1 1 0 0,-1 0-1 0 0,1 0 1 0 0,-1 1-1 0 0,1 0 1 0 0,0 1-1 0 0,0 0 1 0 0,0 0-1 0 0,0 1 1 0 0,0 0-1 0 0,0 0 1 0 0,13 3-1 0 0,-19-1-379 0 0,0-1 1 0 0,0 1-1 0 0,-1-1 0 0 0,1 1 1 0 0,0 0-1 0 0,-1 0 0 0 0,0 0 0 0 0,1 1 1 0 0,-1-1-1 0 0,0 0 0 0 0,0 1 1 0 0,0 0-1 0 0,0-1 0 0 0,-1 1 1 0 0,1 0-1 0 0,-1 0 0 0 0,1 0 0 0 0,-1 0 1 0 0,0 0-1 0 0,1 6 0 0 0,-2-8-252 0 0,-4 4-1254 0 0,4-5 1544 0 0,0 1 0 0 0,0-1 0 0 0,0 0 0 0 0,0 1 0 0 0,0-1 0 0 0,0 0 0 0 0,0 0 0 0 0,-1 1 0 0 0,1-1 0 0 0,0 0 0 0 0,0 1 0 0 0,0-1 0 0 0,0 0 0 0 0,-1 0 0 0 0,1 0 0 0 0,0 1 0 0 0,0-1 0 0 0,-1 0 0 0 0,1 0 0 0 0,0 0 0 0 0,-1 1 0 0 0,1-1 0 0 0,0 0 0 0 0,0 0 0 0 0,-1 0 0 0 0,1 0 0 0 0,0 0 0 0 0,-1 0 0 0 0,1 0 0 0 0,0 0-1 0 0,-1 0 1 0 0,1 0 0 0 0,0 0 0 0 0,-1 0 0 0 0,1 0 0 0 0,0 0 0 0 0,-1 0 0 0 0,1 0 0 0 0,0 0 0 0 0,0 0 0 0 0,-1 0 0 0 0,1 0 0 0 0,0 0 0 0 0,-1-1 0 0 0,1 1 0 0 0,-11-8-39 0 0,0 0 0 0 0,-17-17 0 0 0,-7-5 977 0 0,32 28-787 0 0,1 0 0 0 0,-1 0 1 0 0,1 1-1 0 0,-1-1 0 0 0,0 1 0 0 0,0 0 1 0 0,1-1-1 0 0,-1 1 0 0 0,0 1 0 0 0,0-1 0 0 0,0 0 1 0 0,0 1-1 0 0,0-1 0 0 0,0 1 0 0 0,0 0 1 0 0,0 0-1 0 0,0 0 0 0 0,-5 1 0 0 0,3 1 90 0 0,-1-1 1 0 0,1 1-1 0 0,-1 0 0 0 0,1 0 0 0 0,0 1 1 0 0,0 0-1 0 0,0 0 0 0 0,0 0 0 0 0,-5 5 1 0 0,-3 3 246 0 0,2 0 1 0 0,0 1 0 0 0,0 0-1 0 0,1 0 1 0 0,0 1-1 0 0,-10 20 1 0 0,14-22-233 0 0,0 0 0 0 0,1 1 0 0 0,1 0-1 0 0,-1 1 1 0 0,2-1 0 0 0,0 1 0 0 0,0-1 0 0 0,1 1-1 0 0,1 0 1 0 0,0 0 0 0 0,1 0 0 0 0,2 21 0 0 0,-1-27-213 0 0,1-1 0 0 0,-1 1 0 0 0,1 0 0 0 0,0-1 0 0 0,1 1 0 0 0,-1-1 1 0 0,1 0-1 0 0,1 0 0 0 0,-1 0 0 0 0,1 0 0 0 0,0-1 0 0 0,0 1 0 0 0,1-1 0 0 0,-1 0 0 0 0,1 0 1 0 0,0-1-1 0 0,1 1 0 0 0,-1-1 0 0 0,1 0 0 0 0,0-1 0 0 0,0 1 0 0 0,0-1 0 0 0,0-1 1 0 0,1 1-1 0 0,7 2 0 0 0,-6-3-313 0 0,1-1-1 0 0,-1 1 1 0 0,1-1 0 0 0,-1-1 0 0 0,1 1 0 0 0,-1-2-1 0 0,1 1 1 0 0,13-3 0 0 0,6-3-3371 0 0,33-12 1 0 0,-16 5-6138 0 0,-31 8 4431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4.78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76 445 732 0 0,'-4'9'17586'0'0,"3"-11"-17525"0"0,-11-12 1133 0 0,0-1 0 0 0,-14-23 0 0 0,23 33-1027 0 0,0 0-1 0 0,0-1 0 0 0,1 1 1 0 0,0 0-1 0 0,0-1 0 0 0,1 0 0 0 0,-1 1 1 0 0,1-1-1 0 0,0 0 0 0 0,1 0 1 0 0,-1 0-1 0 0,1 1 0 0 0,1-10 1 0 0,1 4-139 0 0,0-1 0 0 0,1 0 1 0 0,0 1-1 0 0,1 0 0 0 0,0 0 1 0 0,1 0-1 0 0,0 0 1 0 0,1 1-1 0 0,0 0 0 0 0,0 0 1 0 0,1 0-1 0 0,0 1 0 0 0,1 0 1 0 0,0 0-1 0 0,1 1 1 0 0,0 0-1 0 0,10-7 0 0 0,3-1-102 0 0,0 2-1 0 0,1 0 1 0 0,0 1-1 0 0,36-14 1 0 0,-45 22 57 0 0,0 0 1 0 0,0 1-1 0 0,0 1 1 0 0,0 0-1 0 0,0 0 0 0 0,1 2 1 0 0,0 0-1 0 0,-1 0 1 0 0,26 4-1 0 0,-37-3 23 0 0,-1 0-1 0 0,1 1 1 0 0,-1 0 0 0 0,1-1-1 0 0,-1 1 1 0 0,1 0-1 0 0,-1 0 1 0 0,0 0-1 0 0,0 1 1 0 0,1-1 0 0 0,-1 0-1 0 0,0 1 1 0 0,0 0-1 0 0,0-1 1 0 0,-1 1-1 0 0,1 0 1 0 0,0 0 0 0 0,-1 0-1 0 0,3 3 1 0 0,-3-1 30 0 0,1-1 1 0 0,0 1 0 0 0,-1 0-1 0 0,0 0 1 0 0,0 1 0 0 0,0-1-1 0 0,-1 0 1 0 0,1 0-1 0 0,-1 0 1 0 0,0 8 0 0 0,-2 5 247 0 0,-1 0 0 0 0,0-1 0 0 0,-1 1 1 0 0,-11 27-1 0 0,7-21 42 0 0,-1 4-40 0 0,0-1 1 0 0,-2-1 0 0 0,-1 0-1 0 0,-1 0 1 0 0,-1-1-1 0 0,-23 30 1 0 0,34-51-625 0 0,0-1 1 0 0,1 1-1 0 0,-1-1 0 0 0,0 0 0 0 0,0 0 1 0 0,0 0-1 0 0,-1-1 0 0 0,1 1 1 0 0,-7 2-1 0 0,-5-4-3194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5.3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269 27 1184 0 0,'0'0'7245'0'0,"-4"3"-6063"0"0,-11 10 9 0 0,14-12-1031 0 0,0 0-1 0 0,1 0 0 0 0,-1 0 1 0 0,0 0-1 0 0,1 1 0 0 0,-1-1 1 0 0,1 0-1 0 0,-1 1 0 0 0,1-1 1 0 0,0 0-1 0 0,-1 1 0 0 0,1-1 1 0 0,0 0-1 0 0,0 1 0 0 0,0-1 1 0 0,1 3-1 0 0,-2 4 763 0 0,-18 98 5521 0 0,-18 127-347 0 0,38-200-5197 0 0,0-16-1488 0 0,-1-1-3886 0 0,4-36 2699 0 0,-3 16 1540 0 0,0 1-1 0 0,0 0 0 0 0,-1 0 1 0 0,1-1-1 0 0,-1 1 1 0 0,0 0-1 0 0,0-1 0 0 0,0 1 1 0 0,-1-6-1 0 0,-2-10-901 0 0,-2 0 0 0 0,0 0 0 0 0,-1 0 0 0 0,-1 0 1 0 0,-11-21-1 0 0,10 25 855 0 0,0 0 1 0 0,-2 1 0 0 0,0 0-1 0 0,0 0 1 0 0,-1 1 0 0 0,-17-15 0 0 0,19 20 1034 0 0,1 0 1 0 0,0 0 0 0 0,1-1-1 0 0,-1 0 1 0 0,1-1-1 0 0,1 1 1 0 0,-7-15 0 0 0,12 23-146 0 0,4-5 252 0 0,-3 5-819 0 0,0 0 0 0 0,0 1-1 0 0,0-1 1 0 0,0 1-1 0 0,0-1 1 0 0,0 0-1 0 0,0 1 1 0 0,1-1 0 0 0,-1 0-1 0 0,0 1 1 0 0,0-1-1 0 0,1 1 1 0 0,-1-1 0 0 0,0 0-1 0 0,1 1 1 0 0,-1-1-1 0 0,0 1 1 0 0,1-1 0 0 0,-1 1-1 0 0,1 0 1 0 0,0-2-1 0 0,18-6 921 0 0,0 0-1 0 0,0 1 0 0 0,1 1 1 0 0,36-6-1 0 0,88-5 1176 0 0,-117 14-1863 0 0,79-2 248 0 0,-39 4-4340 0 0,-58 1 2568 0 0,12 5-7299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45:04.02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151 516 2040 0 0,'-5'2'1712'0'0,"-1"-2"1"0"0,0 1-1 0 0,1 0 0 0 0,-1-1 1 0 0,0 0-1 0 0,1 0 0 0 0,-6-2 1 0 0,8 2-1070 0 0,1-1 1 0 0,0 0 0 0 0,0 0-1 0 0,0 0 1 0 0,-1 0 0 0 0,1 0 0 0 0,0 0-1 0 0,0 0 1 0 0,-2-3 0 0 0,-11-14-2782 0 0,7 6 2246 0 0,0-1 0 0 0,1 0 0 0 0,0 0 0 0 0,1-1 0 0 0,1 1-1 0 0,0-1 1 0 0,1-1 0 0 0,0 1 0 0 0,1-1 0 0 0,1 1-1 0 0,0-1 1 0 0,1-29 0 0 0,2 29-120 0 0,0 0 1 0 0,0-1-1 0 0,2 1 1 0 0,0 1-1 0 0,0-1 0 0 0,1 0 1 0 0,1 1-1 0 0,1 0 1 0 0,0 0-1 0 0,15-24 1 0 0,-17 31-4 0 0,1 0 0 0 0,0 0 0 0 0,0 1 0 0 0,0 0 0 0 0,1 0 0 0 0,0 0 1 0 0,0 1-1 0 0,1 0 0 0 0,0 0 0 0 0,0 0 0 0 0,0 1 0 0 0,0 0 1 0 0,0 1-1 0 0,1-1 0 0 0,0 1 0 0 0,0 1 0 0 0,0 0 0 0 0,0 0 0 0 0,0 0 1 0 0,0 1-1 0 0,13 0 0 0 0,-18 1 8 0 0,0 0 0 0 0,1 0 0 0 0,-1 0 0 0 0,0 1 0 0 0,0-1 0 0 0,1 1 0 0 0,-1 0 0 0 0,0 0 0 0 0,0 0 0 0 0,0 1-1 0 0,0-1 1 0 0,0 1 0 0 0,0-1 0 0 0,0 1 0 0 0,-1 0 0 0 0,1 0 0 0 0,0 1 0 0 0,-1-1 0 0 0,0 0 0 0 0,1 1 0 0 0,-1-1 0 0 0,0 1 0 0 0,-1 0 0 0 0,4 5 0 0 0,1-1 6 0 0,0 1 0 0 0,0 1-1 0 0,-1-1 1 0 0,0 1 0 0 0,-1 0 0 0 0,0 0 0 0 0,0 0-1 0 0,-1 0 1 0 0,0 1 0 0 0,-1-1 0 0 0,0 1 0 0 0,0 0-1 0 0,-1 0 1 0 0,0 15 0 0 0,-1-14 39 0 0,-1 0 0 0 0,0 0-1 0 0,-1 0 1 0 0,0 0 0 0 0,-1 0 0 0 0,0-1 0 0 0,-5 11 0 0 0,-6 9 149 0 0,-18 28-1 0 0,-4 8 76 0 0,-49 73 47 0 0,74-122-288 0 0,-6 10 7 0 0,0 0 1 0 0,-25 58-1 0 0,36-68-12 0 0,0 1-1 0 0,2-1 0 0 0,0 1 0 0 0,0 0 1 0 0,2 0-1 0 0,-1 31 0 0 0,3-44-15 0 0,0 0-1 0 0,0 0 1 0 0,1-1 0 0 0,0 1-1 0 0,0 0 1 0 0,0-1-1 0 0,0 1 1 0 0,1-1 0 0 0,-1 1-1 0 0,1-1 1 0 0,0 0 0 0 0,1 1-1 0 0,-1-1 1 0 0,1 0-1 0 0,-1-1 1 0 0,1 1 0 0 0,1 0-1 0 0,-1-1 1 0 0,0 1 0 0 0,1-1-1 0 0,0 0 1 0 0,-1-1-1 0 0,1 1 1 0 0,0 0 0 0 0,1-1-1 0 0,-1 0 1 0 0,0 0 0 0 0,1 0-1 0 0,-1-1 1 0 0,1 1 0 0 0,-1-1-1 0 0,1 0 1 0 0,0-1-1 0 0,-1 1 1 0 0,10-1 0 0 0,-5 0-9 0 0,0 0 1 0 0,0-1-1 0 0,0 0 0 0 0,-1 0 1 0 0,1-1-1 0 0,0-1 1 0 0,-1 1-1 0 0,0-1 1 0 0,1-1-1 0 0,-1 1 0 0 0,0-2 1 0 0,-1 1-1 0 0,1-1 1 0 0,12-10-1 0 0,5-3-33 0 0,-8 6 13 0 0,-1-1 1 0 0,0 0 0 0 0,0-1-1 0 0,17-21 1 0 0,-32 33 45 0 0,0 0 0 0 0,1 0-1 0 0,-1 0 1 0 0,0 0 0 0 0,0 1 0 0 0,0-1 0 0 0,-1-1-1 0 0,1 1 1 0 0,0 0 0 0 0,-1 0 0 0 0,1 0 0 0 0,-1 0-1 0 0,0 0 1 0 0,0-1 0 0 0,0 1 0 0 0,0 0 0 0 0,0 0-1 0 0,0 0 1 0 0,0 0 0 0 0,-1-1 0 0 0,1 1 0 0 0,-1 0 0 0 0,0 0-1 0 0,1 0 1 0 0,-1 0 0 0 0,0 0 0 0 0,0 0 0 0 0,-1 0-1 0 0,1 1 1 0 0,0-1 0 0 0,0 0 0 0 0,-1 0 0 0 0,1 1-1 0 0,-1-1 1 0 0,0 1 0 0 0,1 0 0 0 0,-1-1 0 0 0,-3-1-1 0 0,-14-7 136 0 0,-1 0-1 0 0,2-2 0 0 0,-1 0 0 0 0,2-2 0 0 0,-22-19 0 0 0,17 9-179 0 0,0-1-1 0 0,2 0 1 0 0,-28-48 0 0 0,45 67-437 0 0,-1 0 0 0 0,2 0 0 0 0,-1 0 0 0 0,1 0 0 0 0,0-1 0 0 0,-2-7 0 0 0,3-6-4090 0 0,9-4-5798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6.1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105 74 1096 0 0,'-4'-15'9619'0'0,"5"12"-9094"0"0,1 0 0 0 0,0 0 0 0 0,0 0 0 0 0,0 0 0 0 0,0 0 1 0 0,0 0-1 0 0,1 1 0 0 0,-1-1 0 0 0,1 1 0 0 0,-1 0 0 0 0,1 0 0 0 0,0 0 0 0 0,0 0 0 0 0,5-2 0 0 0,-3 1-130 0 0,1 1-1 0 0,-1 0 1 0 0,1 1-1 0 0,0 0 0 0 0,8-2 1 0 0,-3 2-95 0 0,3-1-18 0 0,1 0 0 0 0,-1 1 0 0 0,0 1-1 0 0,0 0 1 0 0,19 3 0 0 0,-31-3-297 0 0,0 1-1 0 0,0 0 0 0 0,-1-1 0 0 0,1 1 0 0 0,-1 0 0 0 0,1 0 0 0 0,0 0 0 0 0,-1 0 0 0 0,0 1 0 0 0,1-1 0 0 0,-1 0 0 0 0,0 1 1 0 0,1-1-1 0 0,-1 0 0 0 0,0 1 0 0 0,0 0 0 0 0,0-1 0 0 0,-1 1 0 0 0,1 0 0 0 0,1 1 0 0 0,-1 1-138 0 0,1 1 0 0 0,-1-1 0 0 0,0 0 0 0 0,0 1 0 0 0,0-1 0 0 0,0 8 0 0 0,-1-10 7 0 0,-1 1 6 0 0,-5 15-1623 0 0,-5-32-1674 0 0,6 8 3304 0 0,1 1 0 0 0,-1-1-1 0 0,0 1 1 0 0,-9-7 0 0 0,10 9 265 0 0,1 0 1 0 0,-1 1-1 0 0,0 0 0 0 0,0 0 0 0 0,0 0 0 0 0,-1 0 1 0 0,1 1-1 0 0,0-1 0 0 0,0 1 0 0 0,-1 0 1 0 0,1 0-1 0 0,-1 1 0 0 0,1 0 0 0 0,-1-1 1 0 0,1 1-1 0 0,-1 1 0 0 0,1-1 0 0 0,-1 1 0 0 0,1 0 1 0 0,-1 0-1 0 0,1 0 0 0 0,0 0 0 0 0,0 1 1 0 0,-7 2-1 0 0,-1 3 382 0 0,1-1 0 0 0,-1 1 0 0 0,1 1 1 0 0,1 0-1 0 0,-1 1 0 0 0,-17 19 0 0 0,19-18-128 0 0,0 1-1 0 0,0 0 0 0 0,1 1 1 0 0,1 0-1 0 0,-12 23 0 0 0,17-28-263 0 0,-1-1 1 0 0,1 1-1 0 0,0-1 0 0 0,0 1 1 0 0,1 0-1 0 0,0 0 0 0 0,0 0 0 0 0,0 0 1 0 0,1 0-1 0 0,0 0 0 0 0,1 0 1 0 0,0 0-1 0 0,2 12 0 0 0,-2-17-97 0 0,0 1 1 0 0,0 0-1 0 0,0 0 0 0 0,0-1 0 0 0,1 1 1 0 0,-1-1-1 0 0,1 1 0 0 0,0-1 0 0 0,-1 0 1 0 0,1 1-1 0 0,0-1 0 0 0,0 0 0 0 0,1 0 1 0 0,-1 0-1 0 0,0-1 0 0 0,1 1 1 0 0,3 1-1 0 0,-2-1-42 0 0,1 0-1 0 0,-1 0 1 0 0,1-1 0 0 0,0 0 0 0 0,0 0-1 0 0,-1 0 1 0 0,1-1 0 0 0,0 1 0 0 0,8-2-1 0 0,2 0-119 0 0,-1-1-1 0 0,1-1 0 0 0,-1-1 0 0 0,0 0 1 0 0,26-11-1 0 0,-16 3-154 0 0,-1 0 1 0 0,0-2-1 0 0,0-1 1 0 0,39-34-1 0 0,-21 11-50 0 0,47-58 1441 0 0,-92 101-821 0 0,-4 8-87 0 0,0 1 0 0 0,0 0 0 0 0,2 0 0 0 0,-1 0 0 0 0,2 1 0 0 0,0 0 0 0 0,1 0 0 0 0,0 0 0 0 0,1 0 0 0 0,1 1 0 0 0,0-1 0 0 0,2 1 0 0 0,-1-1 0 0 0,4 26 0 0 0,-1-25-1166 0 0,1 1 0 0 0,1-1 0 0 0,0 0 0 0 0,13 30-1 0 0,-10-28-1279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9.9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66 1 612 0 0,'-29'14'17096'0'0,"28"-12"-16661"0"0,6 3-263 0 0,-2-3 379 0 0,-1 1 1 0 0,1-1-1 0 0,-1 1 0 0 0,0-1 0 0 0,0 1 0 0 0,0 0 0 0 0,0 0 1 0 0,0 0-1 0 0,-1 0 0 0 0,1 0 0 0 0,-1 0 0 0 0,1 4 0 0 0,-2-5-183 0 0,14 41 4201 0 0,-17 0-3413 0 0,-12 67 1 0 0,7-56-1120 0 0,-34 256-37 0 0,40-298 0 0 0,-2 0 0 0 0,3 0 0 0 0,-1-2 0 0 0,-1-1-85 0 0,3-7-439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0.7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6 101 68 0 0,'-5'-10'14621'0'0,"12"1"-13629"0"0,0 1-1 0 0,1 0 1 0 0,0 1-1 0 0,0-1 1 0 0,1 1-1 0 0,0 1 1 0 0,0 0-1 0 0,0 0 1 0 0,1 1-1 0 0,16-6 1 0 0,-18 8-538 0 0,0 1 0 0 0,0 0 0 0 0,1 1 1 0 0,-1 0-1 0 0,0 1 0 0 0,1-1 0 0 0,-1 2 1 0 0,0-1-1 0 0,10 2 0 0 0,77 20 1686 0 0,-63-14-1724 0 0,15 4-371 0 0,107 31-13 0 0,-136-36-32 0 0,0 1-1 0 0,-1 0 0 0 0,0 1 1 0 0,-1 0-1 0 0,0 2 1 0 0,20 17-1 0 0,-25-19 1 0 0,-1 1 0 0 0,0 0 0 0 0,-1 0 0 0 0,0 1 0 0 0,12 18 0 0 0,-17-21 0 0 0,0 0 0 0 0,-1 0 0 0 0,1 0 0 0 0,-2 0 0 0 0,1 1 0 0 0,-1-1 0 0 0,0 1 0 0 0,-1 0 0 0 0,0-1 0 0 0,-1 1 0 0 0,0 0 0 0 0,0 9 0 0 0,-1-9 0 0 0,0 1 0 0 0,-1 0 0 0 0,0-1 0 0 0,0 1 0 0 0,-1-1 0 0 0,0 0 0 0 0,-1 1 0 0 0,0-2 0 0 0,-1 1 0 0 0,1 0 0 0 0,-2-1 0 0 0,1 0 0 0 0,-10 11 0 0 0,-14 13 0 0 0,0 0 0 0 0,-3-2 0 0 0,-65 49 0 0 0,81-67 2 0 0,1-1-1 0 0,-1-1 1 0 0,-1 0-1 0 0,0-1 1 0 0,-19 7 0 0 0,31-14-8 0 0,-1-1 0 0 0,1 1 1 0 0,-1-1-1 0 0,0 0 0 0 0,1 0 1 0 0,-1-1-1 0 0,0 1 0 0 0,0-1 1 0 0,0-1-1 0 0,0 1 0 0 0,1-1 1 0 0,-1 0-1 0 0,0 0 0 0 0,1-1 1 0 0,-1 1-1 0 0,0-1 0 0 0,1-1 1 0 0,0 1-1 0 0,0-1 0 0 0,-9-6 1 0 0,-1-1-1524 0 0,1-1-1 0 0,-22-22 1 0 0,30 27 688 0 0,1 0 0 0 0,1 0 0 0 0,0 0 0 0 0,-1-1 0 0 0,2 1 0 0 0,-1-1 0 0 0,1 0 0 0 0,0 0 0 0 0,-3-10 0 0 0,5 13-285 0 0,-3-8-443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1.8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32 0 888 0 0,'-11'0'25427'0'0,"7"11"-25083"0"0,0 0 1 0 0,1 0-1 0 0,0 0 0 0 0,1 0 1 0 0,0 1-1 0 0,1-1 1 0 0,0 0-1 0 0,0 1 0 0 0,3 12 1 0 0,-3 19 447 0 0,1 8-422 0 0,2 0-1 0 0,2 0 0 0 0,3 0 0 0 0,2-1 1 0 0,22 70-1 0 0,-26-109-369 0 0,-2-3 0 0 0,1-1 0 0 0,-1 1 0 0 0,0 0 0 0 0,3 16 0 0 0,-2-3 0 0 0,-5-8 0 0 0,-2-2-23 0 0,2-9-123 0 0,-17-3-3056 0 0,17 2 3239 0 0,0 0 1 0 0,1 0-1 0 0,-1 0 0 0 0,0 0 1 0 0,0 0-1 0 0,-1-1 0 0 0,1 1 1 0 0,0 0-1 0 0,0-1 0 0 0,0 1 1 0 0,0-1-1 0 0,-1 0 0 0 0,1 1 1 0 0,0-1-1 0 0,0 0 0 0 0,-1 1 1 0 0,1-1-1 0 0,0 0 0 0 0,0 0 1 0 0,-1 0-1 0 0,1 0 0 0 0,0-1 1 0 0,0 1-1 0 0,-2 0 0 0 0,0-1-21 0 0,2 2-16 0 0,1-1 0 0 0,0 1 0 0 0,-1 0 0 0 0,1-1 0 0 0,-1 1 0 0 0,1 0 0 0 0,-1-1 0 0 0,1 1 0 0 0,-1-1 0 0 0,1 1 0 0 0,-1-1 0 0 0,1 1 0 0 0,-1-1 0 0 0,0 0 0 0 0,1 1 0 0 0,-1-1 0 0 0,0 0 0 0 0,1 1 0 0 0,-1-1 0 0 0,0 0 0 0 0,0 0 0 0 0,1 0 0 0 0,-1 0 0 0 0,0 0 0 0 0,1 1 0 0 0,-2-1 0 0 0,0 0-24 0 0,8-27-7098 0 0,1-6 1373 0 0,-5 24 3007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2.2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37 440 0 0,'0'-18'14093'0'0,"3"16"-13353"0"0,0 0 1 0 0,1 0-1 0 0,-1 0 0 0 0,0 1 1 0 0,1-1-1 0 0,-1 1 1 0 0,0 0-1 0 0,1 0 1 0 0,-1 0-1 0 0,1 1 1 0 0,0-1-1 0 0,6 1 0 0 0,52-2 4041 0 0,-56 2-4543 0 0,46 3 668 0 0,0 2-1 0 0,-1 3 0 0 0,57 15 1 0 0,-94-20-938 0 0,75 26 32 0 0,-58-18-802 0 0,-17-6-2451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2.6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3 296 0 0,'0'0'10438'0'0,"3"1"-9197"0"0,13 2 750 0 0,-1-1 0 0 0,0 0 0 0 0,0-2 0 0 0,1 0 0 0 0,-1 0 0 0 0,27-6 0 0 0,-21 4-465 0 0,-1 0 0 0 0,1 1 1 0 0,24 2-1 0 0,5 15-776 0 0,-23-5-1425 0 0,2 1-4469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7.4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 94 1540 0 0,'0'0'2896'0'0,"3"-13"1982"0"0,11 5-2667 0 0,1 0 0 0 0,1 0 0 0 0,-1 2 0 0 0,26-8-1 0 0,-8 2-479 0 0,-30 11-1559 0 0,0 0 0 0 0,1 0 0 0 0,-1 0 0 0 0,0 1-1 0 0,1-1 1 0 0,-1 1 0 0 0,1 0 0 0 0,-1 0 0 0 0,1 0 0 0 0,-1 0 0 0 0,1 0 0 0 0,-1 1 0 0 0,0 0 0 0 0,1 0 0 0 0,-1 0 0 0 0,6 2 0 0 0,0 2 31 0 0,-1 0-1 0 0,0 0 1 0 0,0 1-1 0 0,9 9 1 0 0,-8-8-354 0 0,-8-6 45 0 0,0 0-257 0 0,3 3 533 0 0,-3-17-5583 0 0,-1 11 5291 0 0,0-1-1 0 0,-1 1 1 0 0,1 0 0 0 0,-1 0-1 0 0,0 0 1 0 0,0 0-1 0 0,0 0 1 0 0,0 0 0 0 0,0 0-1 0 0,0 0 1 0 0,0 0 0 0 0,0 1-1 0 0,-1-1 1 0 0,1 0 0 0 0,-1 1-1 0 0,0-1 1 0 0,1 1-1 0 0,-1 0 1 0 0,0-1 0 0 0,0 1-1 0 0,0 0 1 0 0,-3-2 0 0 0,-1 0 117 0 0,1 0 0 0 0,-1 1 0 0 0,1-1 0 0 0,-1 1 0 0 0,0 1 0 0 0,0-1 0 0 0,0 1 0 0 0,0-1 0 0 0,0 2 0 0 0,0-1 0 0 0,0 1 0 0 0,0 0 1 0 0,0 0-1 0 0,0 1 0 0 0,0-1 0 0 0,0 1 0 0 0,0 1 0 0 0,0-1 0 0 0,0 1 0 0 0,0 0 0 0 0,1 0 0 0 0,-1 1 0 0 0,-10 6 0 0 0,10-5 195 0 0,-1 1 1 0 0,1-1-1 0 0,0 2 0 0 0,0-1 0 0 0,1 0 0 0 0,-1 1 1 0 0,1 0-1 0 0,1 0 0 0 0,-1 1 0 0 0,1 0 0 0 0,0-1 0 0 0,0 1 1 0 0,1 1-1 0 0,0-1 0 0 0,0 0 0 0 0,1 1 0 0 0,-3 14 1 0 0,3-14-82 0 0,1-1 1 0 0,0 1 0 0 0,1 0 0 0 0,0-1 0 0 0,0 1 0 0 0,0 0-1 0 0,1-1 1 0 0,0 1 0 0 0,1 0 0 0 0,0-1 0 0 0,0 1 0 0 0,0-1-1 0 0,1 0 1 0 0,5 9 0 0 0,-6-12-65 0 0,0 1-1 0 0,1-1 1 0 0,0 0-1 0 0,0 0 1 0 0,0 0-1 0 0,0 0 1 0 0,1 0-1 0 0,0-1 1 0 0,-1 1-1 0 0,1-1 1 0 0,0 0-1 0 0,1 0 1 0 0,-1-1-1 0 0,0 1 1 0 0,1-1-1 0 0,0 0 1 0 0,-1 0-1 0 0,1 0 1 0 0,7 1-1 0 0,0 0-18 0 0,-1-1 1 0 0,1 0-1 0 0,-1 0 0 0 0,1-1 0 0 0,0-1 0 0 0,-1 0 0 0 0,1-1 1 0 0,0 0-1 0 0,-1 0 0 0 0,18-6 0 0 0,-11 2-210 0 0,-1-2-1 0 0,0 0 1 0 0,0-1 0 0 0,-1 0-1 0 0,0-2 1 0 0,15-10-1 0 0,-14 6-407 0 0,0-1 0 0 0,25-27 0 0 0,-6 5-574 0 0,-3 3 495 0 0,-32 33 893 0 0,10 34 119 0 0,-7 3-76 0 0,-4-25-209 0 0,0 0 0 0 0,1 0-1 0 0,0 0 1 0 0,1 0 0 0 0,1 0-1 0 0,0 0 1 0 0,0-1 0 0 0,1 0-1 0 0,9 20 1 0 0,-11-29-51 0 0,-1 1-1 0 0,1-1 1 0 0,-1 0 0 0 0,1 0-1 0 0,-1 0 1 0 0,1 0-1 0 0,0 0 1 0 0,0 0 0 0 0,-1 0-1 0 0,1-1 1 0 0,0 1-1 0 0,0 0 1 0 0,0-1 0 0 0,0 0-1 0 0,0 1 1 0 0,0-1-1 0 0,-1 0 1 0 0,1 0 0 0 0,0 0-1 0 0,0 0 1 0 0,0-1-1 0 0,0 1 1 0 0,0 0 0 0 0,0-1-1 0 0,0 1 1 0 0,0-1-1 0 0,3-1 1 0 0,3-1-21 0 0,-1-1 0 0 0,1 1 0 0 0,-1-1 0 0 0,0 0 0 0 0,8-7 0 0 0,19-18-196 0 0,-1-3 1 0 0,-2-1-1 0 0,44-58 1 0 0,-56 66 162 0 0,-14 18 33 0 0,0 2 113 0 0,-1 0 1 0 0,0 0-1 0 0,-1-1 0 0 0,6-10 0 0 0,-8 14 12 0 0,1 1 83 0 0,-2 1-165 0 0,0-1 1 0 0,0 1-1 0 0,0 0 0 0 0,0 0 1 0 0,0 0-1 0 0,1 0 0 0 0,-1-1 0 0 0,0 1 1 0 0,0 0-1 0 0,0 0 0 0 0,0 0 1 0 0,0 0-1 0 0,0 0 0 0 0,1 0 0 0 0,-1-1 1 0 0,0 1-1 0 0,0 0 0 0 0,0 0 0 0 0,0 0 1 0 0,0 0-1 0 0,1 0 0 0 0,-1 0 1 0 0,0 0-1 0 0,0 0 0 0 0,0 0 0 0 0,0 0 1 0 0,1 0-1 0 0,-1 0 0 0 0,0 0 1 0 0,0 0-1 0 0,0 0 0 0 0,1 0 0 0 0,-1 0 1 0 0,0 0-1 0 0,0 0 0 0 0,0 0 0 0 0,0 0 1 0 0,1 0-1 0 0,-1 0 0 0 0,0 0 1 0 0,0 0-1 0 0,0 0 0 0 0,0 0 0 0 0,0 0 1 0 0,1 1-1 0 0,-1-1 0 0 0,0 0 0 0 0,0 0 1 0 0,0 0-1 0 0,0 0 0 0 0,4 62 1122 0 0,1 11-432 0 0,-4-67-643 0 0,0 0 1 0 0,1 0-1 0 0,-1 0 1 0 0,1-1-1 0 0,0 1 1 0 0,1 0-1 0 0,0-1 1 0 0,0 1-1 0 0,5 6 1 0 0,-6-10-46 0 0,0 0 1 0 0,0 0 0 0 0,0 0-1 0 0,0-1 1 0 0,0 1 0 0 0,0-1 0 0 0,1 0-1 0 0,-1 1 1 0 0,0-1 0 0 0,1 0 0 0 0,-1-1-1 0 0,1 1 1 0 0,-1 0 0 0 0,1-1 0 0 0,0 1-1 0 0,-1-1 1 0 0,1 0 0 0 0,-1 0-1 0 0,1 0 1 0 0,0 0 0 0 0,-1 0 0 0 0,1 0-1 0 0,-1-1 1 0 0,1 0 0 0 0,0 1 0 0 0,2-2-1 0 0,9-3 47 0 0,0 0 0 0 0,-1-1 0 0 0,19-12 0 0 0,-23 13-36 0 0,17-9-34 0 0,-1-1-1 0 0,0-2 1 0 0,-2 0-1 0 0,1-2 1 0 0,37-39-1 0 0,-46 44-22 0 0,3-8 163 0 0,-18 22-114 0 0,0 0-1 0 0,0 0 1 0 0,0-1 0 0 0,0 1 0 0 0,0 0 0 0 0,0 0 0 0 0,0-1 0 0 0,1 1-1 0 0,-1 0 1 0 0,0 0 0 0 0,0 0 0 0 0,0-1 0 0 0,0 1 0 0 0,0 0 0 0 0,0 0-1 0 0,1 0 1 0 0,-1-1 0 0 0,0 1 0 0 0,0 0 0 0 0,0 0 0 0 0,1 0 0 0 0,-1 0 0 0 0,0-1-1 0 0,0 1 1 0 0,0 0 0 0 0,1 0 0 0 0,-1 0 0 0 0,0 0 0 0 0,0 0 0 0 0,1 0-1 0 0,-1 0 1 0 0,0 0 0 0 0,0 0 0 0 0,1 0 0 0 0,-1 0 0 0 0,0 0 0 0 0,0 0-1 0 0,1 0 1 0 0,-1 0 0 0 0,0 0 0 0 0,0 0 0 0 0,1 0 0 0 0,-1 0 0 0 0,0 0 0 0 0,0 0-1 0 0,1 1 1 0 0,-1-1 0 0 0,0 0 0 0 0,0 0 0 0 0,0 0 0 0 0,1 0 0 0 0,-1 0-1 0 0,0 1 1 0 0,0-1 0 0 0,0 0 0 0 0,0 0 0 0 0,1 0 0 0 0,-1 1 0 0 0,0-1-1 0 0,0 0 1 0 0,1 1 68 0 0,-1 1 0 0 0,1-1 0 0 0,0 0 0 0 0,-1 0 0 0 0,1 0 0 0 0,-1 0-1 0 0,0 0 1 0 0,1 0 0 0 0,-1 1 0 0 0,0-1 0 0 0,0 0 0 0 0,1 0 0 0 0,-1 0-1 0 0,-1 3 1 0 0,-4 29 525 0 0,-1 6 438 0 0,1 2-1 0 0,1 47 0 0 0,4-77-1379 0 0,1 1-1 0 0,0-1 1 0 0,0 1-1 0 0,2-1 1 0 0,-1 0-1 0 0,1 0 0 0 0,1 0 1 0 0,0 0-1 0 0,0 0 1 0 0,1-1-1 0 0,1 0 1 0 0,10 15-1 0 0,-10-14-1989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5.17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19 872 0 0,'0'0'9832'0'0,"-3"7"-8575"0"0,3-7-1199 0 0,0 0 0 0 0,0 1 0 0 0,0-1 0 0 0,0 0 0 0 0,0 0 0 0 0,-1 0 0 0 0,1 0 0 0 0,0 1 0 0 0,0-1 0 0 0,0 0 0 0 0,0 0 0 0 0,0 0 0 0 0,0 0 0 0 0,0 0 0 0 0,0 1 0 0 0,0-1 0 0 0,2 2 1043 0 0,-2-2-1043 0 0,0 0 0 0 0,0 1 0 0 0,0-1 0 0 0,1 0 0 0 0,-1 0 0 0 0,0 0 0 0 0,0 0 0 0 0,0 0 0 0 0,0 0 0 0 0,1 0 0 0 0,-1 0 0 0 0,0 0 0 0 0,0 0 0 0 0,0 0-1 0 0,0 0 1 0 0,0 0 0 0 0,1 0 0 0 0,46-5 3714 0 0,-37 5-2767 0 0,0 0 0 0 0,1-1 1 0 0,-1-1-1 0 0,0 0 0 0 0,0 0 0 0 0,10-4 1 0 0,-15 4-559 0 0,1 1 1 0 0,-1 0 0 0 0,0 0-1 0 0,1 1 1 0 0,7 0 0 0 0,2-1 97 0 0,36-4 1096 0 0,71 2-1 0 0,-44 8-1636 0 0,101 17 0 0 0,-158-16-1527 0 0,-7-1-4020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5.67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1 172 0 0,'-10'19'14659'0'0,"12"-16"-13923"0"0,0-1 0 0 0,0 0 0 0 0,0 0 0 0 0,0 0 0 0 0,1 0 0 0 0,-1 0 0 0 0,0 0 0 0 0,1-1 0 0 0,0 1 0 0 0,-1-1 0 0 0,1 0 0 0 0,5 2 1 0 0,27 6 6081 0 0,-4-5-5269 0 0,12 1-1549 0 0,72-3 0 0 0,-75-2 0 0 0,96-2 0 0 0,-129 2 19 0 0,31-2-2421 0 0,-30 2-1248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9.72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0 381 680 0 0,'20'-37'21858'0'0,"-7"3"-18464"0"0,-4 16-2891 0 0,0-1 1 0 0,1 2 0 0 0,1-1-1 0 0,1 1 1 0 0,1 1 0 0 0,18-20 0 0 0,97-75 416 0 0,-116 100-749 0 0,-3 4-146 0 0,0 0-1 0 0,1 0 0 0 0,0 1 1 0 0,0 0-1 0 0,16-6 0 0 0,-23 11-68 0 0,5 9 11 0 0,-6-7 26 0 0,0 1 0 0 0,0 0 0 0 0,0 0-1 0 0,-1 0 1 0 0,1 0 0 0 0,0 0 0 0 0,-1 0-1 0 0,1 1 1 0 0,-1-1 0 0 0,0 0 0 0 0,0 1 0 0 0,0-1-1 0 0,0 1 1 0 0,0 0 0 0 0,0 3 0 0 0,6 37-55 0 0,5 25 26 0 0,-11-62 25 0 0,1-1-1 0 0,0 1 1 0 0,0-1 0 0 0,1 0-1 0 0,-1 0 1 0 0,1 0-1 0 0,0 0 1 0 0,0-1 0 0 0,7 8-1 0 0,-9-11 3 0 0,0-1 0 0 0,0 1 0 0 0,0 0-1 0 0,1 0 1 0 0,-1-1 0 0 0,0 1 0 0 0,1-1-1 0 0,-1 1 1 0 0,0-1 0 0 0,1 0 0 0 0,-1 0-1 0 0,1 1 1 0 0,-1-1 0 0 0,0 0-1 0 0,1 0 1 0 0,-1 0 0 0 0,1 0 0 0 0,-1-1-1 0 0,1 1 1 0 0,-1 0 0 0 0,0-1 0 0 0,1 1-1 0 0,-1-1 1 0 0,2 0 0 0 0,33-18-226 0 0,-30 16 179 0 0,26-18-261 0 0,39-33-1 0 0,-41 30 81 0 0,60-37 1 0 0,-89 61 369 0 0,10 36 348 0 0,-12 13 307 0 0,-3 0-1 0 0,-18 89 0 0 0,-38 88 247 0 0,17-72-938 0 0,27-97-96 0 0,7-26 0 0 0,-8 47 0 0 0,13-56-730 0 0,-5-63-8967 0 0,6 13 7781 0 0,-8-27-4749 0 0,3 31 25 0 0,4 13 2637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45:05.0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38 177 1936 0 0,'-2'-7'2758'0'0,"1"0"0"0"0,0-1 0 0 0,0 1-1 0 0,1 0 1 0 0,0-13 0 0 0,1 2-1054 0 0,-1 17-1658 0 0,1 0 0 0 0,-1-1 0 0 0,1 1 0 0 0,-1 0 0 0 0,1 0 0 0 0,0 0 0 0 0,0 0 0 0 0,-1 0 0 0 0,1 0 0 0 0,0 0 0 0 0,0 0 0 0 0,0 0 0 0 0,0 1 0 0 0,0-1 0 0 0,0 0 0 0 0,0 1 0 0 0,0-1 0 0 0,3-1 0 0 0,26-12 149 0 0,-22 11-172 0 0,0-1-20 0 0,1 0 0 0 0,-1 1 0 0 0,1 0 0 0 0,0 1 0 0 0,0 0 0 0 0,0 0 0 0 0,0 1 0 0 0,0 0 0 0 0,1 0 0 0 0,-1 1 0 0 0,0 0 0 0 0,17 3 0 0 0,-21-1-44 0 0,0 1 1 0 0,0-1-1 0 0,-1 1 0 0 0,1-1 0 0 0,-1 2 1 0 0,8 5-1 0 0,18 12-182 0 0,-30-21 210 0 0,0 0 1 0 0,1 0-1 0 0,-1 0 1 0 0,0 0-1 0 0,0 0 1 0 0,1 0-1 0 0,-1 0 1 0 0,0 1-1 0 0,1-1 1 0 0,-1 0-1 0 0,0 0 1 0 0,0 0-1 0 0,1-1 1 0 0,-1 1-1 0 0,0 0 1 0 0,0 0-1 0 0,1 0 1 0 0,-1 0-1 0 0,0 0 1 0 0,0 0-1 0 0,1 0 1 0 0,-1 0-1 0 0,0 0 1 0 0,0-1-1 0 0,0 1 1 0 0,1 0-1 0 0,-1 0 0 0 0,0 0 1 0 0,0 0-1 0 0,0-1 1 0 0,1 1-1 0 0,-1 0 1 0 0,0 0-1 0 0,0 0 1 0 0,0-1-1 0 0,0 1 1 0 0,0 0-1 0 0,0 0 1 0 0,1-1-1 0 0,-1 1 1 0 0,0 0-1 0 0,0 0 1 0 0,0-1-1 0 0,0 1 1 0 0,0 0-1 0 0,0 0 1 0 0,0-1-1 0 0,0 1 1 0 0,0 0-1 0 0,0-1 1 0 0,0 1-1 0 0,0 0 1 0 0,0 0-1 0 0,-1-1 1 0 0,1 1-1 0 0,0 0 1 0 0,0 0-1 0 0,0-1 0 0 0,-6-16-258 0 0,-1 11 297 0 0,0-1 0 0 0,0 1 0 0 0,-1 0 0 0 0,0 1 0 0 0,0-1 0 0 0,0 2 0 0 0,-1-1 0 0 0,1 1 0 0 0,-1 1 0 0 0,0-1 0 0 0,0 1 0 0 0,-1 1-1 0 0,1 0 1 0 0,0 0 0 0 0,-12 0 0 0 0,16 3 19 0 0,1 0 0 0 0,-1 0-1 0 0,1 0 1 0 0,0 1 0 0 0,0-1 0 0 0,0 1-1 0 0,0 0 1 0 0,0 0 0 0 0,0 1 0 0 0,1-1-1 0 0,-1 1 1 0 0,1 0 0 0 0,-1 0 0 0 0,1 0-1 0 0,0 0 1 0 0,0 0 0 0 0,0 1-1 0 0,1 0 1 0 0,-1-1 0 0 0,1 1 0 0 0,-2 5-1 0 0,-8 13 146 0 0,1 1 0 0 0,-11 32 0 0 0,22-53-183 0 0,-7 20 78 0 0,2 0 1 0 0,0 1-1 0 0,2 0 1 0 0,0 0-1 0 0,2 0 1 0 0,1 33-1 0 0,1-52-81 0 0,-1-1 0 0 0,1 1 0 0 0,0-1-1 0 0,1 1 1 0 0,-1-1 0 0 0,0 0 0 0 0,1 0 0 0 0,0 0 0 0 0,0 0 0 0 0,0 0-1 0 0,0 0 1 0 0,0 0 0 0 0,1-1 0 0 0,-1 1 0 0 0,1-1 0 0 0,-1 0 0 0 0,1 1-1 0 0,0-1 1 0 0,0 0 0 0 0,5 2 0 0 0,6 4 7 0 0,-1-1 1 0 0,2-1-1 0 0,19 7 1 0 0,-14-9-24 0 0,-1 0 0 0 0,1-1 0 0 0,1-2 0 0 0,-1 0 1 0 0,0-1-1 0 0,23-3 0 0 0,-34 2-87 0 0,0-1 0 0 0,-1 0 0 0 0,1 0 0 0 0,-1-1 0 0 0,0 0 0 0 0,1 0 0 0 0,13-9 0 0 0,56-39-3780 0 0,-37 22-2419 0 0,-17 10 1846 0 0,-13 10 2371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0.0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72 27 140 0 0,'-25'-10'2258'0'0,"-22"1"16504"0"0,99 14-17240 0 0,-1-1 0 0 0,1-4 1 0 0,76-7-1 0 0,-71 3-2333 0 0,-14 2-2048 0 0,-6 0-2846 0 0,-13 1-3748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1.4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34 125 156 0 0,'0'0'2242'0'0,"-6"-2"-1138"0"0,0-1-693 0 0,-4-2 18 0 0,-1 2 2921 0 0,24-30 6767 0 0,-6 22-8532 0 0,-1 5-969 0 0,0 1-1 0 0,1-1 0 0 0,0 1 0 0 0,0 0 1 0 0,0 1-1 0 0,13-7 0 0 0,-9 7-349 0 0,0 0 0 0 0,0 0 0 0 0,0 1 0 0 0,1 0 1 0 0,-1 1-1 0 0,0 0 0 0 0,20 0 0 0 0,-29 2-362 0 0,1 0 0 0 0,0 1 1 0 0,-1-1-1 0 0,1 0 1 0 0,0 1-1 0 0,-1 0 0 0 0,1-1 1 0 0,-1 1-1 0 0,1 0 0 0 0,-1 0 1 0 0,1 1-1 0 0,-1-1 1 0 0,0 0-1 0 0,0 1 0 0 0,0-1 1 0 0,1 1-1 0 0,-1 0 0 0 0,-1 0 1 0 0,1 0-1 0 0,0 0 1 0 0,0 0-1 0 0,-1 0 0 0 0,1 0 1 0 0,-1 1-1 0 0,0-1 0 0 0,0 0 1 0 0,0 1-1 0 0,0-1 1 0 0,0 1-1 0 0,0-1 0 0 0,0 1 1 0 0,0 5-1 0 0,-1-7-348 0 0,8 9-657 0 0,-27-50-3071 0 0,17 38 4170 0 0,0-1 0 0 0,1 1 0 0 0,-1 0-1 0 0,0 0 1 0 0,0 0 0 0 0,0 0 0 0 0,0 1-1 0 0,0-1 1 0 0,0 0 0 0 0,-1 1 0 0 0,1-1-1 0 0,-1 1 1 0 0,1 0 0 0 0,-1 0 0 0 0,1 0-1 0 0,-1 0 1 0 0,-3 0 0 0 0,4 1 145 0 0,-38 16 769 0 0,31-9-622 0 0,-1 0-1 0 0,1 1 1 0 0,1 0 0 0 0,-1 0 0 0 0,1 1 0 0 0,1 0 0 0 0,-7 11 0 0 0,7-8-87 0 0,1 0 0 0 0,0 0 0 0 0,0 1 1 0 0,2-1-1 0 0,-1 1 0 0 0,2 1 0 0 0,-1-1 0 0 0,2 0 1 0 0,0 1-1 0 0,0 22 0 0 0,2-31-161 0 0,0 0 0 0 0,0 0-1 0 0,0-1 1 0 0,1 1 0 0 0,0 0-1 0 0,0 0 1 0 0,0 0 0 0 0,1-1-1 0 0,0 1 1 0 0,0 0 0 0 0,0-1-1 0 0,0 0 1 0 0,1 1 0 0 0,-1-1-1 0 0,1 0 1 0 0,0 0 0 0 0,0-1-1 0 0,1 1 1 0 0,-1-1 0 0 0,1 1-1 0 0,0-1 1 0 0,0 0 0 0 0,0-1-1 0 0,0 1 1 0 0,0-1 0 0 0,1 1-1 0 0,-1-1 1 0 0,1 0 0 0 0,-1-1 0 0 0,1 1-1 0 0,0-1 1 0 0,7 1 0 0 0,4 0-70 0 0,0-1 1 0 0,0 0 0 0 0,0-1 0 0 0,0-1 0 0 0,0 0-1 0 0,0-2 1 0 0,0 1 0 0 0,31-11 0 0 0,-27 6-305 0 0,-1-1 0 0 0,0 0 1 0 0,0-1-1 0 0,-1-1 0 0 0,0-1 0 0 0,26-21 1 0 0,-23 13-464 0 0,-1 0 0 0 0,23-30 0 0 0,-22 20 307 0 0,-18 24 415 0 0,3-3-159 0 0,-6 8 252 0 0,0 0-1 0 0,0 0 0 0 0,0 0 1 0 0,0 0-1 0 0,0 0 1 0 0,0 0-1 0 0,0 1 1 0 0,0-1-1 0 0,0 0 1 0 0,0 0-1 0 0,0 0 1 0 0,0 0-1 0 0,0 0 1 0 0,0 0-1 0 0,0 0 1 0 0,0 0-1 0 0,0 0 0 0 0,0 0 1 0 0,0 0-1 0 0,0 0 1 0 0,0 1-1 0 0,0-1 1 0 0,1 0-1 0 0,-1 0 1 0 0,0 0-1 0 0,0 0 1 0 0,0 0-1 0 0,0 0 1 0 0,0 0-1 0 0,0 0 0 0 0,0 0 1 0 0,0 0-1 0 0,0 0 1 0 0,0 0-1 0 0,0 0 1 0 0,0 0-1 0 0,0 0 1 0 0,0 0-1 0 0,1 0 1 0 0,-1 0-1 0 0,0 0 1 0 0,0 0-1 0 0,0 0 0 0 0,0 0 1 0 0,0 0-1 0 0,0 0 1 0 0,0 0-1 0 0,0 0 1 0 0,0 0-1 0 0,0 0 1 0 0,0 0-1 0 0,0 0 1 0 0,1 0-1 0 0,-1 0 1 0 0,0 0-1 0 0,0 0 0 0 0,-5 46 420 0 0,3-28-342 0 0,0-1 1 0 0,1 0-1 0 0,0 1 0 0 0,2-1 0 0 0,0 0 1 0 0,4 18-1 0 0,-4-29-71 0 0,0 1 0 0 0,1-1 0 0 0,0-1 0 0 0,1 1 0 0 0,-1 0 0 0 0,1 0 0 0 0,0-1 0 0 0,5 8-1 0 0,-6-11-17 0 0,0-1-1 0 0,-1 1 0 0 0,1-1 0 0 0,0 1 0 0 0,0-1 0 0 0,0 0 1 0 0,0 0-1 0 0,0 0 0 0 0,0 0 0 0 0,0 0 0 0 0,0 0 1 0 0,0 0-1 0 0,1-1 0 0 0,-1 1 0 0 0,0-1 0 0 0,0 0 0 0 0,1 0 1 0 0,-1 0-1 0 0,0 0 0 0 0,0 0 0 0 0,1 0 0 0 0,-1 0 0 0 0,0-1 1 0 0,1 1-1 0 0,3-2 0 0 0,3-1-30 0 0,1-1-1 0 0,-1 0 1 0 0,0 0 0 0 0,0-1-1 0 0,-1 0 1 0 0,1 0 0 0 0,8-8-1 0 0,54-52-500 0 0,-21 18 55 0 0,10-14-260 0 0,-14 14 213 0 0,-38 32 734 0 0,-7 14-166 0 0,-1 0 0 0 0,0 0 0 0 0,0 1 0 0 0,0-1 0 0 0,1 0 0 0 0,-1 0 0 0 0,0 1 0 0 0,0-1 0 0 0,1 0 0 0 0,-1 1 0 0 0,1-1 0 0 0,-1 1 0 0 0,1-1 0 0 0,-1 0 0 0 0,1 1 0 0 0,-1-1 0 0 0,1 1 0 0 0,-1-1 0 0 0,1 1 0 0 0,0-1 0 0 0,-1 1 0 0 0,1 0 0 0 0,0-1 0 0 0,-1 1 0 0 0,1 0 0 0 0,0 0 0 0 0,0-1 0 0 0,-1 1 0 0 0,2 0 0 0 0,-1 4 116 0 0,11 92 1838 0 0,-11-91-1934 0 0,0 0 0 0 0,0-1 0 0 0,1 1 0 0 0,0-1 0 0 0,-1 0 0 0 0,1 1 0 0 0,1-1 0 0 0,-1 0 0 0 0,1 0 0 0 0,-1-1 0 0 0,6 7 0 0 0,-5-8-60 0 0,-1 0 0 0 0,0 0 0 0 0,1 0 0 0 0,-1-1 0 0 0,1 1 1 0 0,-1-1-1 0 0,1 1 0 0 0,0-1 0 0 0,-1 0 0 0 0,1 0 0 0 0,0 0 0 0 0,0 0 0 0 0,0-1 0 0 0,0 1 0 0 0,0-1 0 0 0,0 0 0 0 0,0 0 0 0 0,5 0 0 0 0,-2-2-11 0 0,0 0-1 0 0,-1 0 1 0 0,1 0-1 0 0,-1-1 1 0 0,1 0-1 0 0,-1 0 1 0 0,0 0-1 0 0,0 0 1 0 0,-1-1-1 0 0,1 0 1 0 0,5-6-1 0 0,7-4-11 0 0,19-16-62 0 0,0-1-1 0 0,-2-2 0 0 0,46-58 0 0 0,-45 55 927 0 0,-34 35-418 0 0,0 0-86 0 0,-1 1-323 0 0,0 0 0 0 0,1 0 0 0 0,-1-1 0 0 0,0 1 0 0 0,0 0-1 0 0,0 0 1 0 0,0 0 0 0 0,1 0 0 0 0,-1 0 0 0 0,0 0 0 0 0,0 0-1 0 0,0-1 1 0 0,0 1 0 0 0,1 0 0 0 0,-1 0 0 0 0,0 0 0 0 0,0 0-1 0 0,0 0 1 0 0,1 0 0 0 0,-1 0 0 0 0,0 0 0 0 0,0 0-1 0 0,0 0 1 0 0,1 0 0 0 0,-1 0 0 0 0,0 0 0 0 0,0 0 0 0 0,0 0-1 0 0,1 0 1 0 0,-1 0 0 0 0,0 0 0 0 0,0 1 0 0 0,0-1 0 0 0,1 0-1 0 0,-1 0 1 0 0,0 0 0 0 0,0 0 0 0 0,0 0 0 0 0,0 0 0 0 0,1 1-1 0 0,-1-1 1 0 0,0 0 0 0 0,0 0 0 0 0,0 0 0 0 0,0 0 0 0 0,0 1-1 0 0,0-1 1 0 0,0 0 0 0 0,1 0 0 0 0,-1 0 0 0 0,0 0 0 0 0,0 1-1 0 0,0-1 1 0 0,0 0 0 0 0,0 0 0 0 0,0 1 0 0 0,-5 39 974 0 0,-1 12 237 0 0,2 1 0 0 0,2 63 1 0 0,7-69-4929 0 0,-5-38 788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3.97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90 136 0 0,'-16'-28'26461'0'0,"16"35"-25471"0"0,-17 132 3279 0 0,-3 37-3358 0 0,18-113-911 0 0,2 0 0 0 0,4 0 0 0 0,2 0 0 0 0,17 77 0 0 0,-23-136 0 0 0,-1-5 0 0 0,13 41 0 0 0,-8-32 0 0 0,0 1 0 0 0,-2-30-462 0 0,8-38 0 0 0,-4 23-385 0 0,11-53-1753 0 0,45-140 0 0 0,-47 184 2097 0 0,2 1 0 0 0,2 0 0 0 0,2 2 0 0 0,49-75 0 0 0,-65 109 442 0 0,37-47-309 0 0,-39 51 346 0 0,1 0 0 0 0,0 0-1 0 0,0 0 1 0 0,1 1 0 0 0,-1-1-1 0 0,1 1 1 0 0,0 0-1 0 0,-1 0 1 0 0,9-3 0 0 0,-7 4 46 0 0,0 1-1 0 0,-1-1 1 0 0,1 1 0 0 0,0 0 0 0 0,-1 0 0 0 0,1 1 0 0 0,0-1 0 0 0,0 1 0 0 0,0 1-1 0 0,9 1 1 0 0,-12-1 14 0 0,1 0 1 0 0,-1 0-1 0 0,1 1 0 0 0,-1-1 0 0 0,0 1 0 0 0,0 0 1 0 0,0 0-1 0 0,0 0 0 0 0,0 0 0 0 0,0 1 0 0 0,0-1 1 0 0,-1 1-1 0 0,1 0 0 0 0,-1 0 0 0 0,0 0 0 0 0,1 0 1 0 0,2 6-1 0 0,0 2 50 0 0,0 0 1 0 0,-1 1-1 0 0,0-1 1 0 0,-1 1-1 0 0,0 0 1 0 0,-1 0-1 0 0,2 23 1 0 0,-5-29-59 0 0,0 1 0 0 0,0-1 1 0 0,0 0-1 0 0,-1 1 0 0 0,0-1 0 0 0,0 0 0 0 0,-1 0 1 0 0,1 0-1 0 0,-1-1 0 0 0,-1 1 0 0 0,1-1 1 0 0,-1 1-1 0 0,0-1 0 0 0,0 0 0 0 0,-9 8 0 0 0,-4 3 27 0 0,-1-1-1 0 0,-37 23 1 0 0,54-37-50 0 0,-26 19-49 0 0,29-16-68 0 0,11-2 79 0 0,-8-1 21 0 0,14-8-22 0 0,-10 4-42 0 0,-1 1-1 0 0,1 0 1 0 0,0 1-1 0 0,1-1 1 0 0,-1 2-1 0 0,0-1 1 0 0,0 1-1 0 0,0 1 1 0 0,0 0-1 0 0,0 0 1 0 0,0 1 0 0 0,0 0-1 0 0,12 4 1 0 0,4 4-258 0 0,0 1 1 0 0,-1 1-1 0 0,23 17 1 0 0,-40-25 307 0 0,10 6-54 0 0,-9-6 65 0 0,1 1 1 0 0,-1 0-1 0 0,-1 0 0 0 0,1 1 0 0 0,-1 0 0 0 0,0 0 0 0 0,0 1 0 0 0,5 7 0 0 0,-10-12 76 0 0,-1 0-1 0 0,1 0 1 0 0,-1 0-1 0 0,0 0 1 0 0,0 1 0 0 0,0-1-1 0 0,0 0 1 0 0,0 1-1 0 0,0-1 1 0 0,0 1-1 0 0,-1-1 1 0 0,1 0 0 0 0,-1 1-1 0 0,0-1 1 0 0,0 1-1 0 0,0 0 1 0 0,0-1 0 0 0,0 1-1 0 0,-1-1 1 0 0,1 1-1 0 0,-1-1 1 0 0,1 0-1 0 0,-1 1 1 0 0,0-1 0 0 0,0 1-1 0 0,0-1 1 0 0,0 0-1 0 0,0 0 1 0 0,-1 0 0 0 0,1 0-1 0 0,-1 0 1 0 0,1 0-1 0 0,-1 0 1 0 0,0 0 0 0 0,0 0-1 0 0,0-1 1 0 0,0 1-1 0 0,0-1 1 0 0,0 1-1 0 0,0-1 1 0 0,0 0 0 0 0,-1 0-1 0 0,1 0 1 0 0,0 0-1 0 0,-5 1 1 0 0,-60 30 1200 0 0,53-24-1055 0 0,-1-1-1 0 0,1 0 1 0 0,-1-1 0 0 0,-27 7-1 0 0,18-7-468 0 0,8-2-434 0 0,-1-1 0 0 0,-24 2 0 0 0,35-5-211 0 0,0 0 1 0 0,1 0 0 0 0,-1-1 0 0 0,0 1-1 0 0,0-2 1 0 0,-7-1 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5.0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5 224 0 0,'-3'-5'16266'0'0,"7"13"-15679"0"0,-1 0 1 0 0,-1-1 0 0 0,1 1 0 0 0,-1 1 0 0 0,-1-1 0 0 0,0 0 0 0 0,1 13 0 0 0,-3 68 2153 0 0,-1-36-1580 0 0,3 30 538 0 0,15 108 1 0 0,11-68-1583 0 0,-27-121-345 0 0,0-1 59 0 0,1 0 1 0 0,-1-1 0 0 0,1 1 0 0 0,-1 0-1 0 0,1-1 1 0 0,-1 1 0 0 0,1-1 0 0 0,0 1 0 0 0,-1-1-1 0 0,1 1 1 0 0,0-1 0 0 0,-1 1 0 0 0,1-1-1 0 0,0 0 1 0 0,-1 1 0 0 0,1-1 0 0 0,0 0 0 0 0,0 1-1 0 0,0-1 1 0 0,-1 0 0 0 0,2 0 0 0 0,15-19-1780 0 0,-16 17 1293 0 0,2-14-1285 0 0,0-19-739 0 0,0-1 1 0 0,3 1-1 0 0,15-57 1 0 0,-7 34 502 0 0,-1-8 1415 0 0,-10 49 4683 0 0,-1 18-3793 0 0,1 0 1 0 0,-1 0-1 0 0,1 0 0 0 0,-1 1 0 0 0,1-1 0 0 0,-1 1 0 0 0,0-1 0 0 0,4 4 0 0 0,8 6 649 0 0,11 3 323 0 0,-8-4-330 0 0,1 0 1 0 0,0-1 0 0 0,27 9 0 0 0,-38-16-677 0 0,1 0 0 0 0,-1-1 1 0 0,0 0-1 0 0,1 0 0 0 0,0 0 1 0 0,-1-1-1 0 0,1-1 0 0 0,-1 1 1 0 0,1-1-1 0 0,-1 0 0 0 0,1-1 1 0 0,12-4-1 0 0,-1-1-86 0 0,0-1 0 0 0,-1-1 0 0 0,0-1 0 0 0,0 0 0 0 0,-1-2 0 0 0,0 0 0 0 0,-1 0-1 0 0,0-2 1 0 0,13-15 0 0 0,-14 13 93 0 0,-2 0-1 0 0,0-1 0 0 0,-1 0 0 0 0,-1-1 0 0 0,10-21 1 0 0,-11 21 4424 0 0,-9 25-2608 0 0,-12 42-1345 0 0,5-22 846 0 0,-28 111 2040 0 0,-9 43-1232 0 0,39-154-2193 0 0,1 0 1 0 0,1 0-1 0 0,1 1 0 0 0,6 50 0 0 0,-4-59-199 0 0,3 15-3847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5.47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8 1416 0 0,'7'2'25202'0'0,"6"-1"-28703"0"0,-7-1 5504 0 0,146-5 3503 0 0,-12 0-3365 0 0,-134 5-2153 0 0,-1 0-166 0 0,0 0 0 0 0,0 0 0 0 0,0 0 0 0 0,0 0 0 0 0,0 1 0 0 0,0 0 0 0 0,0 0 0 0 0,0 0 0 0 0,9 5 1 0 0,-13-2-1671 0 0,-4 9-1132 0 0,-4-8 1597 0 0,1 0-1 0 0,0 0 1 0 0,-1-1-1 0 0,0 0 1 0 0,-13 4-1 0 0,-10 8-7553 0 0,15-9 3927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5.8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0 724 0 0,'-2'1'237'0'0,"0"0"-1"0"0,1 0 1 0 0,-1 0 0 0 0,1 0-1 0 0,-1 1 1 0 0,1-1 0 0 0,0 0-1 0 0,-1 1 1 0 0,1-1 0 0 0,0 1-1 0 0,0-1 1 0 0,0 1 0 0 0,0-1-1 0 0,0 1 1 0 0,0 0 0 0 0,0 3-1 0 0,1-4 18 0 0,-1 0 0 0 0,1 0-1 0 0,1 1 1 0 0,-1-1-1 0 0,0 0 1 0 0,0 0 0 0 0,0 0-1 0 0,1 1 1 0 0,-1-1-1 0 0,0 0 1 0 0,1 0 0 0 0,-1 0-1 0 0,1 0 1 0 0,-1 0-1 0 0,1 0 1 0 0,0 0 0 0 0,0 0-1 0 0,-1 0 1 0 0,3 1-1 0 0,1 2 577 0 0,0-1-1 0 0,1 1 0 0 0,-1-1 0 0 0,1 0 0 0 0,0-1 0 0 0,0 1 0 0 0,0-1 0 0 0,1 0 0 0 0,9 2 0 0 0,9 0 754 0 0,0-1-1 0 0,1-2 1 0 0,-1 0 0 0 0,0-1 0 0 0,1-2 0 0 0,35-6 0 0 0,-12 2 166 0 0,52 0 0 0 0,-80 8-4512 0 0,-9-1-2156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8.14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 14 856 0 0,'14'-13'15833'0'0,"2"33"-10037"0"0,-8 15 713 0 0,-11 40-2955 0 0,-9 41-3369 0 0,2-21-151 0 0,-10 148-34 0 0,18-202 0 0 0,-1-18 0 0 0,2-1 0 0 0,1 1 0 0 0,0 0 0 0 0,2-1 0 0 0,0 1 0 0 0,7 23 0 0 0,-6-37 0 0 0,3 0 0 0 0,3-2 0 0 0,3-3 0 0 0,0 0 0 0 0,3-3 0 0 0,2-2 0 0 0,-2 0 0 0 0,37-5 0 0 0,90-1 0 0 0,-115 7 0 0 0,-1-1 0 0 0,31-5 0 0 0,-31 2 0 0 0,1 2 0 0 0,30 0 0 0 0,19 4-29 0 0,-55-4-1903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8.5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19 1236 0 0,'0'0'10565'0'0,"8"1"-9133"0"0,46 4 2661 0 0,0-2 1 0 0,79-7 0 0 0,-104 3-3787 0 0,-19 0-183 0 0,148-10 126 0 0,-135 0-4115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8.9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 1052 0 0,'0'0'4629'0'0,"4"3"-3038"0"0,3 1-740 0 0,-1 0 1 0 0,0 0-1 0 0,1-1 1 0 0,0 0-1 0 0,0 0 0 0 0,-1-1 1 0 0,2 0-1 0 0,-1 0 1 0 0,0-1-1 0 0,0 1 1 0 0,1-2-1 0 0,-1 1 0 0 0,8-1 1 0 0,27-2 2548 0 0,49-9 0 0 0,-62 6-2828 0 0,1 2-1 0 0,0 0 1 0 0,0 2 0 0 0,48 5 0 0 0,8 12-5165 0 0,-58-9-850 0 0,-4 2-4404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0.13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101 13 456 0 0,'-3'-13'8169'0'0,"-2"53"3487"0"0,-12 43-6990 0 0,-10 54-3896 0 0,8-6 225 0 0,-9 129 353 0 0,27-231-1260 0 0,1 35-777 0 0,0-61 374 0 0,14-20-3149 0 0,-4 5 2711 0 0,-1 0 1 0 0,-1-1-1 0 0,0-1 1 0 0,11-24 0 0 0,27-84-4819 0 0,-31 81 3173 0 0,-6 13 1019 0 0,-6 17 909 0 0,1 0 0 0 0,0 0-1 0 0,0 1 1 0 0,1-1 0 0 0,12-16 0 0 0,-16 25 525 0 0,-1 2-32 0 0,1-1-1 0 0,-1 1 1 0 0,1-1-1 0 0,-1 1 1 0 0,1-1-1 0 0,0 1 1 0 0,-1 0-1 0 0,1-1 1 0 0,0 1-1 0 0,-1 0 1 0 0,1-1-1 0 0,0 1 1 0 0,-1 0-1 0 0,1 0 1 0 0,0 0-1 0 0,0-1 1 0 0,-1 1-1 0 0,1 0 1 0 0,0 0-1 0 0,0 0 1 0 0,-1 0-1 0 0,1 0 1 0 0,0 1-1 0 0,-1-1 1 0 0,1 0-1 0 0,0 0 1 0 0,0 0-1 0 0,0 1 1 0 0,21 3 795 0 0,-16-1-457 0 0,1 0 1 0 0,-1 0 0 0 0,0 1-1 0 0,0-1 1 0 0,7 7-1 0 0,-8-6-166 0 0,-1 0-1 0 0,1-1 0 0 0,0 0 0 0 0,1 0 1 0 0,-1 0-1 0 0,0 0 0 0 0,6 1 1 0 0,-1-2-94 0 0,-1 0 1 0 0,0 0 0 0 0,1-1-1 0 0,-1 0 1 0 0,1-1 0 0 0,0 0-1 0 0,-1 0 1 0 0,1-1 0 0 0,-1 0 0 0 0,0-1-1 0 0,1 0 1 0 0,9-3 0 0 0,-7 0-68 0 0,0 0 0 0 0,0 0 1 0 0,-1-1-1 0 0,1-1 0 0 0,-1 0 0 0 0,-1 0 1 0 0,1-1-1 0 0,-1-1 0 0 0,0 0 1 0 0,-1 0-1 0 0,0-1 0 0 0,11-16 1 0 0,3-9-220 0 0,-2 0 1 0 0,26-63 0 0 0,-28 57-13 0 0,10-27 6178 0 0,-30 76-5380 0 0,-19 163 3861 0 0,2-13-2032 0 0,15-112-1824 0 0,1 1-1 0 0,2-1 0 0 0,13 88 1 0 0,6-19-2802 0 0,-16-106 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45:05.99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23 199 1936 0 0,'-21'32'19805'0'0,"21"-19"-19979"0"0,0-9-1371 0 0,-1 37 2301 0 0,0-9-516 0 0,2-1-1 0 0,5 39 1 0 0,-5-61-229 0 0,1 0 0 0 0,0 0 0 0 0,0-1 0 0 0,1 1 0 0 0,0-1 0 0 0,1 1 0 0 0,0-1 0 0 0,0 0 0 0 0,1-1 0 0 0,0 1 1 0 0,0-1-1 0 0,9 10 0 0 0,-12-15-7 0 0,0-1-1 0 0,-1 0 1 0 0,1 0 0 0 0,0 0 0 0 0,0 0 0 0 0,0 0 0 0 0,0 0 0 0 0,0 0 0 0 0,0-1 0 0 0,0 1 0 0 0,0-1-1 0 0,0 1 1 0 0,0-1 0 0 0,0 0 0 0 0,0 0 0 0 0,1 0 0 0 0,-1 0 0 0 0,0 0 0 0 0,0 0 0 0 0,0-1 0 0 0,0 1 0 0 0,4-2-1 0 0,-3 1-2 0 0,1 0-1 0 0,0-1 0 0 0,0 1 1 0 0,-1-1-1 0 0,1 0 0 0 0,-1 0 1 0 0,0 0-1 0 0,0-1 0 0 0,0 1 1 0 0,6-6-1 0 0,15-23-45 0 0,-1 0-1 0 0,-2-2 1 0 0,-1 0 0 0 0,-1-1 0 0 0,-2-1-1 0 0,-2-1 1 0 0,-1 0 0 0 0,11-46 0 0 0,-17 51 20 0 0,1 1 0 0 0,1 0 0 0 0,24-47 0 0 0,-34 77 25 0 0,0 0 0 0 0,0 0 1 0 0,0 0-1 0 0,0 0 1 0 0,0 0-1 0 0,0 0 1 0 0,0-1-1 0 0,0 1 0 0 0,0 0 1 0 0,0 0-1 0 0,0 0 1 0 0,1 0-1 0 0,-1 0 1 0 0,0 0-1 0 0,0 0 0 0 0,0 0 1 0 0,0 0-1 0 0,0 0 1 0 0,0 0-1 0 0,0 0 1 0 0,0 0-1 0 0,1 0 0 0 0,-1 0 1 0 0,0 0-1 0 0,0 0 1 0 0,0 0-1 0 0,0 0 1 0 0,0 0-1 0 0,0 0 0 0 0,0 0 1 0 0,1 0-1 0 0,-1 0 1 0 0,0 0-1 0 0,0 0 1 0 0,0 0-1 0 0,0 0 0 0 0,0 0 1 0 0,0 0-1 0 0,0 0 1 0 0,0 0-1 0 0,1 0 1 0 0,-1 0-1 0 0,0 0 0 0 0,0 0 1 0 0,0 0-1 0 0,0 0 1 0 0,0 0-1 0 0,0 1 1 0 0,0-1-1 0 0,0 0 0 0 0,0 0 1 0 0,0 0-1 0 0,0 0 1 0 0,0 0-1 0 0,0 0 1 0 0,0 0-1 0 0,1 0 0 0 0,-1 0 1 0 0,0 1-1 0 0,0-1 1 0 0,0 0-1 0 0,0 0 1 0 0,0 0-1 0 0,0 0 0 0 0,0 0 1 0 0,4 15 19 0 0,2 19 19 0 0,-5-33-34 0 0,7 128 199 0 0,-7-91-147 0 0,1-1 0 0 0,8 40-1 0 0,-9-73-62 0 0,0-1 0 0 0,0 1-1 0 0,0-1 1 0 0,0 0-1 0 0,1 1 1 0 0,-1-1 0 0 0,1 0-1 0 0,0 0 1 0 0,0 0-1 0 0,0 0 1 0 0,0 0 0 0 0,1-1-1 0 0,5 6 1 0 0,-7-7-2 0 0,1 0 0 0 0,0 1 1 0 0,0-1-1 0 0,0 0 0 0 0,0 0 0 0 0,0-1 1 0 0,1 1-1 0 0,-1 0 0 0 0,0-1 1 0 0,0 1-1 0 0,0-1 0 0 0,1 0 0 0 0,-1 1 1 0 0,0-1-1 0 0,0 0 0 0 0,1-1 1 0 0,-1 1-1 0 0,0 0 0 0 0,1-1 0 0 0,-1 1 1 0 0,0-1-1 0 0,0 1 0 0 0,3-3 1 0 0,3-2-14 0 0,-1-1 0 0 0,0 1 1 0 0,-1-2-1 0 0,1 1 0 0 0,-1-1 1 0 0,0 0-1 0 0,-1 0 1 0 0,0-1-1 0 0,6-11 0 0 0,6-6-77 0 0,95-152-415 0 0,-73 111 558 0 0,-39 66-36 0 0,0-1 1 0 0,1 1-1 0 0,-1-1 0 0 0,0 1 1 0 0,0-1-1 0 0,0 1 0 0 0,0-1 1 0 0,1 1-1 0 0,-1 0 0 0 0,0-1 1 0 0,0 1-1 0 0,1 0 0 0 0,-1-1 1 0 0,0 1-1 0 0,1 0 1 0 0,-1-1-1 0 0,0 1 0 0 0,1 0 1 0 0,-1-1-1 0 0,1 1 0 0 0,-1 0 1 0 0,0 0-1 0 0,1-1 0 0 0,-1 1 1 0 0,1 0-1 0 0,-1 0 0 0 0,1 0 1 0 0,-1 0-1 0 0,1 0 0 0 0,-1 0 1 0 0,1 0-1 0 0,-1 0 0 0 0,0 0 1 0 0,1 0-1 0 0,-1 0 1 0 0,1 0-1 0 0,-1 0 0 0 0,1 0 1 0 0,-1 0-1 0 0,1 0 0 0 0,-1 0 1 0 0,1 1-1 0 0,-1-1 0 0 0,0 0 1 0 0,1 0-1 0 0,-1 1 0 0 0,1-1 1 0 0,-1 0-1 0 0,0 0 0 0 0,1 1 1 0 0,-1-1-1 0 0,0 0 1 0 0,1 1-1 0 0,-1-1 0 0 0,0 1 1 0 0,0-1-1 0 0,1 0 0 0 0,-1 1 1 0 0,0-1-1 0 0,0 1 0 0 0,0-1 1 0 0,0 1-1 0 0,1-1 0 0 0,-1 1 1 0 0,0-1-1 0 0,0 0 0 0 0,0 2 1 0 0,11 40 211 0 0,-9-33-136 0 0,16 61 161 0 0,26 111-203 0 0,-38-131-615 0 0,-1-8-1428 0 0,4-4-3899 0 0,-7-33 4226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0.82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43 158 1240 0 0,'-38'1'20674'0'0,"34"-9"-19607"0"0,4 5-459 0 0,19-21 973 0 0,-9 13-1122 0 0,0 0 0 0 0,1 1 1 0 0,1 0-1 0 0,0 1 1 0 0,0 1-1 0 0,17-10 0 0 0,-6 4 107 0 0,-14 9-368 0 0,0 0 0 0 0,0 1 0 0 0,1 0 0 0 0,14-4 0 0 0,-19 7-117 0 0,0-1-1 0 0,0 1 1 0 0,0 0-1 0 0,0 1 1 0 0,0-1 0 0 0,0 1-1 0 0,0 0 1 0 0,0 0-1 0 0,0 0 1 0 0,9 3-1 0 0,-11-2-40 0 0,0 1-1 0 0,0 0 0 0 0,0 0 0 0 0,0 0 1 0 0,0 1-1 0 0,0-1 0 0 0,-1 1 0 0 0,1-1 1 0 0,-1 1-1 0 0,0 0 0 0 0,0 0 0 0 0,0 0 1 0 0,0 0-1 0 0,0 0 0 0 0,0 0 0 0 0,-1 1 1 0 0,0-1-1 0 0,1 1 0 0 0,-2-1 0 0 0,1 1 1 0 0,0-1-1 0 0,0 1 0 0 0,-1-1 0 0 0,0 1 0 0 0,0 0 1 0 0,0 4-1 0 0,-1 4 41 0 0,1-1-1 0 0,-2 0 1 0 0,1 0 0 0 0,-1 0-1 0 0,-1 0 1 0 0,0 0 0 0 0,-7 14-1 0 0,1-8-37 0 0,-1-1-1 0 0,0-1 0 0 0,-1 0 1 0 0,-1 0-1 0 0,-19 17 1 0 0,17-17-71 0 0,0 1 1 0 0,1 0-1 0 0,-20 32 1 0 0,21-34-172 0 0,11-13 184 0 0,0 0 0 0 0,1 0-1 0 0,-1-1 1 0 0,0 1 0 0 0,1 0 0 0 0,-1 0-1 0 0,0 0 1 0 0,1-1 0 0 0,-1 1-1 0 0,1 0 1 0 0,-1 0 0 0 0,1 0 0 0 0,0 0-1 0 0,-1 0 1 0 0,1 0 0 0 0,0 0 0 0 0,0 0-1 0 0,-1 0 1 0 0,1 0 0 0 0,0 2 0 0 0,0-1-63 0 0,2 0-91 0 0,0 0 155 0 0,0 0-1 0 0,0-1 1 0 0,0 1-1 0 0,0-1 1 0 0,0 1-1 0 0,1-1 1 0 0,-1 0 0 0 0,0 0-1 0 0,1 0 1 0 0,-1 0-1 0 0,1-1 1 0 0,-1 1 0 0 0,1-1-1 0 0,-1 1 1 0 0,1-1-1 0 0,-1 0 1 0 0,1 0-1 0 0,4 0 1 0 0,60-9-141 0 0,-30 3-90 0 0,28-8-982 0 0,-28 4-1186 0 0,-1 6-3733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1.75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44 620 0 0,'-8'0'28433'0'0,"16"-3"-28188"0"0,-1 0 449 0 0,0 1 0 0 0,0 0-1 0 0,0 0 1 0 0,15-1 0 0 0,53-7-694 0 0,-31 2 0 0 0,1 2 0 0 0,0 3 0 0 0,0 1 0 0 0,71 7 0 0 0,-60-1 0 0 0,-43-1 0 0 0,-2 0 0 0 0,-1 0 0 0 0,-1-1-130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2.2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6 480 0 0,'-13'11'21436'0'0,"88"-13"-13487"0"0,47-3-4838 0 0,-30 1-3320 0 0,-44 2 209 0 0,104-2 0 0 0,-137 5 0 0 0,-2 0 0 0 0,-5 3-5 0 0,-7-4-379 0 0,-9 17-3965 0 0,-1-1-1712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6.5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0 395 212 0 0,'3'8'25356'0'0,"18"-19"-24934"0"0,-1 0 1 0 0,0-1-1 0 0,-1-1 1 0 0,-1-1-1 0 0,0 0 1 0 0,-1-2 0 0 0,0 0-1 0 0,16-21 1 0 0,-8 3-18 0 0,29-50 0 0 0,-9 2-157 0 0,-34 65-235 0 0,-9 15-7 0 0,-1 0 0 0 0,1-1 0 0 0,0 1 0 0 0,-1-1 0 0 0,0 1 0 0 0,1-1 1 0 0,-1 1-1 0 0,1-6 0 0 0,-2 7 28 0 0,4-9 43 0 0,-4 10-67 0 0,0 0 0 0 0,0 0 0 0 0,0 0 0 0 0,0 0 0 0 0,0 0-1 0 0,0 0 1 0 0,0-1 0 0 0,0 1 0 0 0,0 0 0 0 0,0 0 0 0 0,0 0-1 0 0,0 0 1 0 0,0 0 0 0 0,0 0 0 0 0,0-1 0 0 0,0 1 0 0 0,0 0-1 0 0,0 0 1 0 0,0 0 0 0 0,0 0 0 0 0,0 0 0 0 0,1 0 0 0 0,-1 0 0 0 0,0 0-1 0 0,0-1 1 0 0,0 1 0 0 0,0 0 0 0 0,0 0 0 0 0,0 0 0 0 0,0 0-1 0 0,1 0 1 0 0,-1 0 0 0 0,0 0 0 0 0,0 0 0 0 0,0 0 0 0 0,0 0-1 0 0,0 0 1 0 0,0 0 0 0 0,1 0 0 0 0,-1 0 0 0 0,0 0 0 0 0,0 0 0 0 0,0 0-1 0 0,0 0 1 0 0,0 0 0 0 0,0 0 0 0 0,1 0 0 0 0,-1 0 0 0 0,0 0-1 0 0,0 0 1 0 0,0 0 0 0 0,0 0 0 0 0,0 0 0 0 0,0 0 0 0 0,0 0-1 0 0,1 1 1 0 0,-1-1 0 0 0,0 0 0 0 0,0 0 0 0 0,0 0 0 0 0,0 0 0 0 0,0 0-1 0 0,0 0 1 0 0,-3 34 316 0 0,-2-1-1 0 0,-12 41 1 0 0,0 1 189 0 0,11-40-496 0 0,-4 9-15 0 0,2 1-1 0 0,2 0 1 0 0,2 0-1 0 0,3 71 1 0 0,-2-95-7 0 0,1 1 28 0 0,17 24-453 0 0,-15-44 185 0 0,1-1 0 0 0,0 1 1 0 0,0 0-1 0 0,0-1 0 0 0,0 1 0 0 0,0-1 0 0 0,0 1 1 0 0,0-1-1 0 0,0 0 0 0 0,1 0 0 0 0,-1 1 0 0 0,0-1 1 0 0,1 0-1 0 0,-1 0 0 0 0,1 0 0 0 0,0-1 0 0 0,-1 1 1 0 0,1 0-1 0 0,0 0 0 0 0,-1-1 0 0 0,1 1 0 0 0,0-1 1 0 0,2 1-1 0 0,2-1-1754 0 0,0 0 0 0 0,0 0 0 0 0,0 0 1 0 0,0-1-1 0 0,6-1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7.3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135 464 1228 0 0,'6'23'11491'0'0,"-16"4"-1318"0"0,-4-38-9490 0 0,1-1 0 0 0,0-1 1 0 0,1 0-1 0 0,0 0 0 0 0,-16-26 0 0 0,22 31-577 0 0,1-1-1 0 0,1 0 0 0 0,-1-1 0 0 0,2 1 1 0 0,-1-1-1 0 0,1 0 0 0 0,0 0 0 0 0,1 0 1 0 0,1 0-1 0 0,-1 0 0 0 0,1-19 1 0 0,2 15-24 0 0,0-1 1 0 0,0 0 0 0 0,2 1 0 0 0,0-1 0 0 0,8-24 0 0 0,-7 31-62 0 0,0-1-1 0 0,0 1 1 0 0,1 0-1 0 0,0 0 1 0 0,1 1 0 0 0,-1 0-1 0 0,1-1 1 0 0,1 2-1 0 0,-1-1 1 0 0,10-6 0 0 0,-6 4-29 0 0,2 1 1 0 0,-1 0-1 0 0,1 0 1 0 0,0 2-1 0 0,1-1 1 0 0,-1 1 0 0 0,1 1-1 0 0,1 1 1 0 0,-1-1-1 0 0,1 2 1 0 0,-1 0-1 0 0,1 1 1 0 0,0 0-1 0 0,0 1 1 0 0,0 1 0 0 0,0 0-1 0 0,23 3 1 0 0,-31-1-5 0 0,0 0 0 0 0,0 1 0 0 0,-1-1 0 0 0,1 1 0 0 0,-1 0 1 0 0,0 1-1 0 0,0-1 0 0 0,0 1 0 0 0,0 0 0 0 0,-1 0 0 0 0,0 1 1 0 0,1-1-1 0 0,-1 1 0 0 0,-1 0 0 0 0,1 0 0 0 0,-1 0 0 0 0,0 1 1 0 0,0-1-1 0 0,-1 1 0 0 0,4 9 0 0 0,1 6 100 0 0,0 0 0 0 0,-2 1-1 0 0,0 0 1 0 0,2 29 0 0 0,-6-41 72 0 0,-1-1 0 0 0,0 1 1 0 0,0-1-1 0 0,-1 0 1 0 0,0 1-1 0 0,-1-1 0 0 0,0 0 1 0 0,0 0-1 0 0,-1 0 0 0 0,0 0 1 0 0,-1-1-1 0 0,0 1 1 0 0,0-1-1 0 0,-1 0 0 0 0,-8 12 1 0 0,3-8-45 0 0,0-1 1 0 0,0-1 0 0 0,-1 0-1 0 0,-1 0 1 0 0,1-1-1 0 0,-2-1 1 0 0,1 0 0 0 0,-1 0-1 0 0,-16 6 1 0 0,10-4-119 0 0,13-7 1 0 0,0 0 0 0 0,0 0-1 0 0,-1-1 1 0 0,1 1 0 0 0,-1-1-1 0 0,1-1 1 0 0,-1 1-1 0 0,0-1 1 0 0,1 0 0 0 0,-1-1-1 0 0,0 0 1 0 0,-12 0 0 0 0,17 0-215 0 0,-1 0 0 0 0,1-1 0 0 0,-1 1 1 0 0,0 0-1 0 0,1-1 0 0 0,-1 1 0 0 0,1-1 1 0 0,-1 0-1 0 0,1 0 0 0 0,0 0 0 0 0,-1 0 1 0 0,1 0-1 0 0,0 0 0 0 0,0-1 0 0 0,0 1 1 0 0,0-1-1 0 0,0 0 0 0 0,0 1 0 0 0,0-1 1 0 0,0 0-1 0 0,1 0 0 0 0,-1 0 0 0 0,-2-4 1 0 0,3 3-500 0 0,0 0 0 0 0,0 0 0 0 0,0-1 0 0 0,0 1 0 0 0,0 0 0 0 0,1 0 0 0 0,-1-5 0 0 0,5-28-10239 0 0,-1 21 4826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9.11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0 158 440 0 0,'0'0'1682'0'0,"21"-40"4951"0"0,30-11 355 0 0,-36 40-5569 0 0,-1 1 0 0 0,1 0-1 0 0,26-12 1 0 0,-36 19-1133 0 0,0 1-1 0 0,0 0 1 0 0,0 1-1 0 0,0-1 1 0 0,0 1 0 0 0,1 0-1 0 0,6 0 1 0 0,-10 1-21 0 0,28 9 748 0 0,-26-6-932 0 0,-1-1-20 0 0,0-1-1 0 0,0 1 1 0 0,-1 0-1 0 0,1 0 1 0 0,-1 0-1 0 0,1 1 1 0 0,-1-1-1 0 0,0 0 1 0 0,0 1-1 0 0,0 0 1 0 0,2 2-1 0 0,-4-3-29 0 0,9 9 120 0 0,-3-5-1301 0 0,-10-40-4116 0 0,1 32 5163 0 0,0 0-1 0 0,-1 1 1 0 0,1-1 0 0 0,0 1 0 0 0,-1-1-1 0 0,1 1 1 0 0,-1 0 0 0 0,0 0 0 0 0,1 1 0 0 0,-5-1-1 0 0,1 1 163 0 0,1 0 0 0 0,-1 1 0 0 0,0 0-1 0 0,1 0 1 0 0,-1 1 0 0 0,1 0 0 0 0,0 0-1 0 0,0 0 1 0 0,-1 1 0 0 0,1 0 0 0 0,1 0-1 0 0,-1 1 1 0 0,0-1 0 0 0,1 1 0 0 0,0 1-1 0 0,0-1 1 0 0,0 1 0 0 0,-7 8 0 0 0,2-2 117 0 0,1 0 1 0 0,0 1-1 0 0,1 0 1 0 0,1 0-1 0 0,0 0 1 0 0,0 1-1 0 0,1 0 1 0 0,-4 15-1 0 0,8-21-112 0 0,1-1 0 0 0,0 1 0 0 0,0 0-1 0 0,1 0 1 0 0,0-1 0 0 0,0 1 0 0 0,0 0 0 0 0,1 0-1 0 0,0-1 1 0 0,1 1 0 0 0,-1-1 0 0 0,1 1 0 0 0,1-1-1 0 0,-1 0 1 0 0,1 1 0 0 0,0-1 0 0 0,0 0 0 0 0,1-1-1 0 0,0 1 1 0 0,0-1 0 0 0,0 0 0 0 0,0 0 0 0 0,1 0-1 0 0,0 0 1 0 0,0-1 0 0 0,0 1 0 0 0,1-2 0 0 0,0 1-1 0 0,-1 0 1 0 0,1-1 0 0 0,7 2 0 0 0,-7-3-49 0 0,-1 0 1 0 0,1-1-1 0 0,0 0 1 0 0,0 0-1 0 0,0-1 1 0 0,0 0-1 0 0,0 0 1 0 0,0 0-1 0 0,0 0 1 0 0,0-1-1 0 0,10-3 1 0 0,10-3-152 0 0,32-13 0 0 0,-29 9-43 0 0,-15 6 38 0 0,0 0 1 0 0,-1-1-1 0 0,0 0 0 0 0,0-1 1 0 0,-1 0-1 0 0,1-1 0 0 0,-2-1 1 0 0,1 0-1 0 0,-1 0 0 0 0,-1-1 1 0 0,0-1-1 0 0,0 0 0 0 0,11-16 1 0 0,12-16-70 0 0,-32 42 204 0 0,1-1 42 0 0,2-3-60 0 0,-2 7 807 0 0,2 49-440 0 0,-3-37-260 0 0,1 0 0 0 0,4 23 1 0 0,1 2 22 0 0,-6-35-82 0 0,-1 0 0 0 0,1 0 0 0 0,0 0 0 0 0,0-1 0 0 0,1 1 0 0 0,-1 0 0 0 0,1-1 0 0 0,-1 1 0 0 0,1-1-1 0 0,0 1 1 0 0,0-1 0 0 0,1 0 0 0 0,4 5 0 0 0,-6-7 31 0 0,17 1 41 0 0,-11-4-144 0 0,0 1 1 0 0,0-1-1 0 0,-1 0 0 0 0,1-1 1 0 0,-1 0-1 0 0,0 0 1 0 0,1 0-1 0 0,-1-1 1 0 0,-1 0-1 0 0,1 0 0 0 0,-1 0 1 0 0,7-7-1 0 0,11-12-647 0 0,28-35 1 0 0,-20 22 154 0 0,30-28 3278 0 0,-61 65-2693 0 0,1 0 0 0 0,0 0 0 0 0,-1 0 0 0 0,1 0 0 0 0,0 0 0 0 0,-1 0 0 0 0,1 0 0 0 0,-1 0 0 0 0,0 0 0 0 0,1 0 0 0 0,-1 0 0 0 0,0 1 0 0 0,0-1 0 0 0,0 0 0 0 0,0 0 0 0 0,0 0 0 0 0,0 3 0 0 0,1 15 654 0 0,-2 23 394 0 0,0-22-741 0 0,1 1 0 0 0,1 0 0 0 0,4 27 0 0 0,-4-43-262 0 0,1 2 46 0 0,-1 0 0 0 0,1 0-1 0 0,0 0 1 0 0,6 13 0 0 0,-7-19-121 0 0,-1 0 0 0 0,1-1 0 0 0,0 1 0 0 0,-1 0 0 0 0,1 0 0 0 0,0-1 0 0 0,-1 1 0 0 0,1 0 0 0 0,0-1 0 0 0,0 1 0 0 0,-1-1 0 0 0,1 1 0 0 0,0-1 0 0 0,0 1 0 0 0,0-1 0 0 0,0 1 0 0 0,0-1 0 0 0,0 0 0 0 0,0 0 0 0 0,0 0 0 0 0,0 1 0 0 0,0-1-1 0 0,0 0 1 0 0,0 0 0 0 0,0 0 0 0 0,0 0 0 0 0,0 0 0 0 0,0-1 0 0 0,0 1 0 0 0,0 0 0 0 0,0 0 0 0 0,1-1 0 0 0,30-17 128 0 0,-25 13-138 0 0,11-7-170 0 0,-1-1 0 0 0,0-1 0 0 0,0-1 0 0 0,22-25 1 0 0,52-77-1246 0 0,-34 41 550 0 0,-4-1 3752 0 0,-38 169-497 0 0,8 39-177 0 0,-2-19-2168 0 0,-12-47-50 0 0,-8-58-1783 0 0,0 5 5253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5.14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215 109 400 0 0,'10'-8'18248'0'0,"55"-35"-10119"0"0,-55 38-7847 0 0,-1 0 1 0 0,1 1-1 0 0,1 0 0 0 0,-1 1 0 0 0,0 0 1 0 0,1 0-1 0 0,-1 1 0 0 0,1 1 0 0 0,0-1 1 0 0,0 2-1 0 0,0 0 0 0 0,14 1 0 0 0,-3 2-376 0 0,-1 1 1 0 0,0 1-1 0 0,0 2 0 0 0,39 15 0 0 0,-43-12-75 0 0,-17-10 87 0 0,0 0 1 0 0,0 0 0 0 0,1 1-1 0 0,-1-1 1 0 0,0 0 0 0 0,0 0-1 0 0,1 1 1 0 0,-1-1 0 0 0,0 0-1 0 0,1 0 1 0 0,-1 0 0 0 0,0 1-1 0 0,1-1 1 0 0,-1 0 0 0 0,0 0-1 0 0,1 0 1 0 0,-1 0 0 0 0,0 0-1 0 0,1 0 1 0 0,-1 0 0 0 0,0 0-1 0 0,1 0 1 0 0,-1 0 0 0 0,0 0-1 0 0,1 0 1 0 0,-1 0 0 0 0,1 0-1 0 0,-1 0 1 0 0,0 0 0 0 0,1 0-1 0 0,-1 0 1 0 0,0 0 0 0 0,1-1-1 0 0,-1 1 1 0 0,0 0 0 0 0,1 0-1 0 0,-1 0 1 0 0,0-1 0 0 0,0 1-1 0 0,1 0 1 0 0,-1 0 0 0 0,0-1-1 0 0,0 1 1 0 0,1 0 0 0 0,-1 0-1 0 0,0-1 1 0 0,0 1 0 0 0,0 0-1 0 0,0-1 1 0 0,1 1 0 0 0,-1 0-1 0 0,0-1 1 0 0,0 1 0 0 0,0 0-1 0 0,0-1 1 0 0,0 1 0 0 0,0-1-1 0 0,0 1 1 0 0,0 0 0 0 0,0-1-1 0 0,0 1 1 0 0,0 0 0 0 0,0-1-1 0 0,0 1 1 0 0,1-3-251 0 0,-13-14-927 0 0,9 12 1208 0 0,-1 1 0 0 0,1 0-1 0 0,-1 0 1 0 0,0 1 0 0 0,0-1 0 0 0,-1 1-1 0 0,1 0 1 0 0,-1 0 0 0 0,1 1-1 0 0,-1-1 1 0 0,0 1 0 0 0,0 0 0 0 0,0 0-1 0 0,0 0 1 0 0,0 1 0 0 0,-1 0 0 0 0,1 0-1 0 0,0 0 1 0 0,-1 1 0 0 0,1 0 0 0 0,-1 0-1 0 0,1 0 1 0 0,-10 2 0 0 0,-1 1 239 0 0,0 0 1 0 0,0 1 0 0 0,1 0 0 0 0,-1 1-1 0 0,1 1 1 0 0,-22 12 0 0 0,9-4 374 0 0,1 2 0 0 0,0 0 1 0 0,2 2-1 0 0,0 1 0 0 0,1 1 1 0 0,1 1-1 0 0,1 1 0 0 0,1 1 1 0 0,0 1-1 0 0,-20 33 0 0 0,30-41-253 0 0,2 0 0 0 0,0 1 0 0 0,0 1 0 0 0,-10 34-1 0 0,16-41-159 0 0,1 1-1 0 0,0-1 0 0 0,0 1 0 0 0,1-1 1 0 0,1 1-1 0 0,0-1 0 0 0,0 1 0 0 0,1-1 1 0 0,4 17-1 0 0,-1-10-107 0 0,0 1 1 0 0,1-1-1 0 0,1 0 0 0 0,1-1 1 0 0,1 0-1 0 0,0 0 0 0 0,1 0 1 0 0,1-1-1 0 0,1-1 0 0 0,0 1 1 0 0,25 25-1 0 0,-21-28-42 0 0,-8-6 0 0 0,1 0 0 0 0,1 0 0 0 0,-1 0 0 0 0,1-1 0 0 0,0-1 0 0 0,16 8 0 0 0,-1-5-543 0 0,1 0-1 0 0,0-2 1 0 0,0-1-1 0 0,1-1 1 0 0,0-1 0 0 0,-1-1-1 0 0,41-2 1 0 0,-45-3-1238 0 0,0-1-1 0 0,0 0 1 0 0,0-2-1 0 0,0 0 1 0 0,-1-1 0 0 0,23-13-1 0 0,-36 17 954 0 0,16-8-1668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5.96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109 1 200 0 0,'-28'16'22104'0'0,"24"-5"-24246"0"0,-3 17 4564 0 0,1 0 0 0 0,-4 53 1 0 0,6-36-1368 0 0,-13 81 735 0 0,-10 119 220 0 0,25-218-1847 0 0,-1 5-248 0 0,2 0 0 0 0,4 37 0 0 0,-3-69 68 0 0,0 1 1 0 0,0 0 0 0 0,0-1 0 0 0,0 1 0 0 0,0 0 0 0 0,0-1-1 0 0,0 1 1 0 0,0 0 0 0 0,0-1 0 0 0,0 1 0 0 0,0-1-1 0 0,1 1 1 0 0,-1 0 0 0 0,0-1 0 0 0,0 1 0 0 0,1-1 0 0 0,-1 1-1 0 0,0 0 1 0 0,1-1 0 0 0,-1 1 0 0 0,1-1 0 0 0,-1 1 0 0 0,0-1-1 0 0,1 0 1 0 0,-1 1 0 0 0,1-1 0 0 0,-1 1 0 0 0,1-1-1 0 0,0 0 1 0 0,-1 1 0 0 0,1-1 0 0 0,-1 0 0 0 0,1 0 0 0 0,0 0-1 0 0,-1 1 1 0 0,1-1 0 0 0,0 0 0 0 0,-1 0 0 0 0,1 0 0 0 0,-1 0-1 0 0,1 0 1 0 0,0 0 0 0 0,-1 0 0 0 0,1 0 0 0 0,0 0-1 0 0,-1-1 1 0 0,1 1 0 0 0,0 0 0 0 0,-1 0 0 0 0,1 0 0 0 0,-1-1-1 0 0,1 1 1 0 0,-1 0 0 0 0,1-1 0 0 0,0 1 0 0 0,-1-1 0 0 0,1 1-1 0 0,-1 0 1 0 0,0-1 0 0 0,1 1 0 0 0,-1-1 0 0 0,1 0-1 0 0,3-3-72 0 0,0 0-1 0 0,0 0 0 0 0,0 0 0 0 0,-1 0 0 0 0,6-8 0 0 0,119-269-4171 0 0,-74 156 3056 0 0,30-41 218 0 0,-79 159 1037 0 0,0 0-1 0 0,1 0 0 0 0,-1 1 0 0 0,1 0 1 0 0,1 0-1 0 0,-1 1 0 0 0,1-1 1 0 0,0 1-1 0 0,0 1 0 0 0,0-1 0 0 0,1 1 1 0 0,-1 1-1 0 0,13-5 0 0 0,-18 7 37 0 0,1 1 1 0 0,-1-1-1 0 0,1 1 0 0 0,-1-1 0 0 0,1 1 1 0 0,-1 0-1 0 0,0 0 0 0 0,1 0 0 0 0,-1 0 0 0 0,1 1 1 0 0,-1-1-1 0 0,1 1 0 0 0,-1-1 0 0 0,0 1 0 0 0,1 0 1 0 0,-1 0-1 0 0,0 0 0 0 0,0 0 0 0 0,0 0 0 0 0,0 1 1 0 0,0-1-1 0 0,0 1 0 0 0,0-1 0 0 0,0 1 0 0 0,0 0 1 0 0,-1-1-1 0 0,1 1 0 0 0,-1 0 0 0 0,3 3 1 0 0,3 6 297 0 0,-1 0 1 0 0,0 0-1 0 0,-1 1 1 0 0,6 16-1 0 0,-5-12-90 0 0,0 1-531 0 0,-1 1 0 0 0,-1 0 0 0 0,-1 0 0 0 0,1 29 0 0 0,-2-32-1366 0 0,1 1-4816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6.8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35 130 568 0 0,'0'0'6932'0'0,"-2"-2"-6009"0"0,2 1-811 0 0,-1 1 0 0 0,1-1-1 0 0,-1 1 1 0 0,1-1 0 0 0,0 1 0 0 0,-1-1 0 0 0,1 0 0 0 0,0 1 0 0 0,0-1 0 0 0,-1 0-1 0 0,1 1 1 0 0,0-1 0 0 0,0 0 0 0 0,0 0 0 0 0,0 1 0 0 0,0-1 0 0 0,0 0 0 0 0,0 1 0 0 0,0-1-1 0 0,0 0 1 0 0,0 1 0 0 0,1-1 0 0 0,-1 0 0 0 0,0 1 0 0 0,0-1 0 0 0,1 0 0 0 0,0-1-1 0 0,19-18 2105 0 0,-4 5-101 0 0,2 1 1 0 0,0 1 0 0 0,1 0 0 0 0,26-12 0 0 0,-42 23-2012 0 0,-1 1 0 0 0,1 0 0 0 0,0 0 1 0 0,-1 0-1 0 0,1 1 0 0 0,0-1 0 0 0,-1 1 0 0 0,1-1 1 0 0,0 1-1 0 0,0 0 0 0 0,-1 0 0 0 0,1 0 1 0 0,0 1-1 0 0,0-1 0 0 0,-1 0 0 0 0,1 1 1 0 0,0 0-1 0 0,-1 0 0 0 0,1 0 0 0 0,-1 0 1 0 0,1 0-1 0 0,-1 0 0 0 0,1 1 0 0 0,-1-1 1 0 0,0 1-1 0 0,0-1 0 0 0,0 1 0 0 0,1 0 0 0 0,1 3 1 0 0,4 5-50 0 0,-2-1-1 0 0,1 1 1 0 0,-1 0 0 0 0,-1 1 0 0 0,6 15 0 0 0,-10-26-55 0 0,13 38-931 0 0,-44-58-10591 0 0,21 9 11258 0 0,7 8 153 0 0,-5-7-427 0 0,0 0-1 0 0,0 0 0 0 0,-17-15 1 0 0,20 21 528 0 0,-1 1 0 0 0,0 0 1 0 0,0 0-1 0 0,-1 0 1 0 0,1 0-1 0 0,0 1 0 0 0,-1 0 1 0 0,0 0-1 0 0,1 0 0 0 0,-9 0 1 0 0,10 1 156 0 0,0 0 0 0 0,0 1 0 0 0,-1 0 1 0 0,1 0-1 0 0,0 0 0 0 0,0 0 0 0 0,-1 1 0 0 0,1 0 0 0 0,0 0 1 0 0,0 0-1 0 0,0 0 0 0 0,0 1 0 0 0,0-1 0 0 0,0 1 0 0 0,-5 3 1 0 0,3-1 134 0 0,0 1 1 0 0,1-1 0 0 0,-1 1-1 0 0,1 0 1 0 0,0 0 0 0 0,1 1-1 0 0,-1-1 1 0 0,1 1 0 0 0,-4 7-1 0 0,4-7-42 0 0,0 1-1 0 0,1 0 0 0 0,0 0 1 0 0,0 0-1 0 0,1 1 0 0 0,0-1 1 0 0,0 1-1 0 0,0-1 0 0 0,1 1 1 0 0,0 0-1 0 0,1-1 0 0 0,0 1 1 0 0,0 0-1 0 0,0 0 0 0 0,1-1 1 0 0,0 1-1 0 0,1-1 0 0 0,3 12 1 0 0,-3-14-200 0 0,1 0 1 0 0,-1-1-1 0 0,1 1 1 0 0,0-1-1 0 0,0 1 1 0 0,0-1-1 0 0,0 0 1 0 0,1-1-1 0 0,-1 1 1 0 0,1-1-1 0 0,0 1 1 0 0,0-1-1 0 0,1 0 1 0 0,-1 0-1 0 0,1-1 1 0 0,-1 1-1 0 0,1-1 1 0 0,0 0-1 0 0,0-1 1 0 0,0 1-1 0 0,0-1 1 0 0,0 0-1 0 0,0 0 1 0 0,0 0-1 0 0,0-1 1 0 0,1 0-1 0 0,-1 0 1 0 0,0 0-1 0 0,10-2 1 0 0,-3 0-238 0 0,0-1 0 0 0,0-1 1 0 0,0 0-1 0 0,0 0 0 0 0,-1-1 1 0 0,1-1-1 0 0,-1 0 0 0 0,-1 0 0 0 0,1-1 1 0 0,-1 0-1 0 0,13-13 0 0 0,4-8-904 0 0,28-38 0 0 0,-23 27 526 0 0,-18 24 1021 0 0,-7 15 1416 0 0,-5 25 2225 0 0,-3-1-4110 0 0,2-12 365 0 0,-1 8-33 0 0,1-1 0 0 0,1 0 0 0 0,1 0 0 0 0,0 0-1 0 0,8 23 1 0 0,-5-25-1208 0 0,-5-12 690 0 0,0-1 0 0 0,1 1 0 0 0,0 0 0 0 0,0-1 0 0 0,0 0 0 0 0,3 6 0 0 0,10 2-4656 0 0,23-11-10959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7.64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1 542 180 0 0,'0'0'10052'0'0,"2"3"-9102"0"0,7 6-68 0 0,-7-6-78 0 0,2-4-77 0 0,6-1-347 0 0,-1 0 0 0 0,1-1 0 0 0,0 0 0 0 0,-1-1 0 0 0,0 0 0 0 0,0 0 0 0 0,0-1 1 0 0,0 0-1 0 0,-1-1 0 0 0,0 1 0 0 0,0-2 0 0 0,0 1 0 0 0,6-9 0 0 0,13-13 139 0 0,-1-2 1 0 0,23-32 0 0 0,-30 34-297 0 0,-1-1 1 0 0,-2 0 0 0 0,-1-2-1 0 0,-1 1 1 0 0,-1-2 0 0 0,15-60 0 0 0,-27 87-104 0 0,1-1 0 0 0,-1 0 0 0 0,-1 0 0 0 0,1 0 0 0 0,-1 0 0 0 0,-1-9 0 0 0,1 12-68 0 0,0 1 0 0 0,-1 0 1 0 0,0 0-1 0 0,1 0 0 0 0,-1 0 0 0 0,0 1 1 0 0,0-1-1 0 0,0 0 0 0 0,0 0 0 0 0,-1 0 0 0 0,1 1 1 0 0,0-1-1 0 0,-1 1 0 0 0,1-1 0 0 0,-1 1 1 0 0,0-1-1 0 0,1 1 0 0 0,-1 0 0 0 0,0 0 0 0 0,0 0 1 0 0,0 0-1 0 0,1 0 0 0 0,-4-1 0 0 0,2 1 38 0 0,0 0-1 0 0,0 0 1 0 0,0 1-1 0 0,0-1 1 0 0,-1 1 0 0 0,1-1-1 0 0,0 1 1 0 0,-1 0-1 0 0,1 0 1 0 0,0 1-1 0 0,0-1 1 0 0,-1 1-1 0 0,1-1 1 0 0,-5 3 0 0 0,1 0 86 0 0,0 0 1 0 0,1 0 0 0 0,-1 1-1 0 0,1-1 1 0 0,0 1-1 0 0,-7 7 1 0 0,-4 4 292 0 0,1 1 0 0 0,1 1 0 0 0,-20 28-1 0 0,18-20-264 0 0,2 0 0 0 0,0 1-1 0 0,1 1 1 0 0,2 0 0 0 0,1 0 0 0 0,1 2-1 0 0,1-1 1 0 0,1 1 0 0 0,2 0-1 0 0,1 1 1 0 0,1-1 0 0 0,2 1-1 0 0,1 0 1 0 0,4 44 0 0 0,-2-61-258 0 0,2 1 0 0 0,0 0 0 0 0,1 0 1 0 0,0-1-1 0 0,1 0 0 0 0,0 0 0 0 0,1 0 0 0 0,12 19 0 0 0,-16-28-8 0 0,1-1-1 0 0,-1 1 0 0 0,1 0 1 0 0,0-1-1 0 0,1 0 0 0 0,-1 0 1 0 0,0 0-1 0 0,1 0 0 0 0,-1 0 0 0 0,1-1 1 0 0,0 1-1 0 0,0-1 0 0 0,0 0 1 0 0,0-1-1 0 0,1 1 0 0 0,-1-1 1 0 0,0 1-1 0 0,1-1 0 0 0,-1 0 0 0 0,1-1 1 0 0,-1 1-1 0 0,1-1 0 0 0,-1 0 1 0 0,1 0-1 0 0,-1 0 0 0 0,1-1 0 0 0,-1 0 1 0 0,0 0-1 0 0,7-2 0 0 0,5-2-301 0 0,-1-1-1 0 0,0-1 0 0 0,0-1 0 0 0,22-15 1 0 0,-32 21 291 0 0,-1-1 0 0 0,0 0 0 0 0,0 0 0 0 0,0 0 1 0 0,-1-1-1 0 0,1 1 0 0 0,-1-1 0 0 0,0 0 0 0 0,0 0 1 0 0,0 0-1 0 0,0 0 0 0 0,-1 0 0 0 0,1-1 0 0 0,-1 1 1 0 0,-1-1-1 0 0,1 0 0 0 0,0 1 0 0 0,1-10 0 0 0,-3 11 89 0 0,-1 1 0 0 0,1-1 0 0 0,0 0 0 0 0,-1 1-1 0 0,1-1 1 0 0,-1 1 0 0 0,0-1 0 0 0,0 1 0 0 0,0 0 0 0 0,0-1-1 0 0,0 1 1 0 0,0 0 0 0 0,-1 0 0 0 0,1 0 0 0 0,-1 0-1 0 0,1 0 1 0 0,-1 0 0 0 0,0 0 0 0 0,0 0 0 0 0,0 1 0 0 0,0-1-1 0 0,0 1 1 0 0,0-1 0 0 0,-1 1 0 0 0,1 0 0 0 0,-3-1-1 0 0,-5-2 70 0 0,-1 1-1 0 0,1 0 0 0 0,-1 0 1 0 0,-17-1-1 0 0,24 4-79 0 0,-5-1 28 0 0,-1 0-1 0 0,1 1 0 0 0,-1 0 0 0 0,-9 1 0 0 0,0 1-2284 0 0,-2-5-6747 0 0,49-19 1160 0 0,-9 11 3342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45:08.8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193 594 2072 0 0,'-26'-15'2132'0'0,"20"11"-383"0"0,1 0 0 0 0,0 0-1 0 0,0-1 1 0 0,0 0 0 0 0,0 0-1 0 0,1 0 1 0 0,0-1 0 0 0,-4-5-1 0 0,-5-10-1541 0 0,1-1 0 0 0,1-1 0 0 0,0 0 0 0 0,2 0 0 0 0,1-1 0 0 0,0 0-1 0 0,2-1 1 0 0,1 1 0 0 0,1-1 0 0 0,1 0 0 0 0,1-35 0 0 0,2 53-207 0 0,-1 1-2 0 0,1 0-1 0 0,0 0 1 0 0,0 0 0 0 0,1 0-1 0 0,0 0 1 0 0,0 0-1 0 0,0 0 1 0 0,1 0 0 0 0,-1 0-1 0 0,2 0 1 0 0,-1 0-1 0 0,5-7 1 0 0,0 2-7 0 0,0-1 1 0 0,2 1-1 0 0,-1 1 0 0 0,1-1 0 0 0,21-17 1 0 0,-25 24 3 0 0,1 0 1 0 0,0 0-1 0 0,0 1 1 0 0,0-1-1 0 0,0 1 1 0 0,1 1 0 0 0,-1-1-1 0 0,1 1 1 0 0,-1 0-1 0 0,1 1 1 0 0,0 0-1 0 0,0 0 1 0 0,12 0-1 0 0,-14 1-5 0 0,1 1-1 0 0,0 0 0 0 0,-1 0 1 0 0,1 1-1 0 0,-1-1 1 0 0,0 1-1 0 0,1 0 0 0 0,-1 1 1 0 0,0 0-1 0 0,0-1 0 0 0,-1 1 1 0 0,6 5-1 0 0,-3-3 3 0 0,0 1 1 0 0,0 0-1 0 0,-1 0 0 0 0,0 1 1 0 0,0 0-1 0 0,-1 0 0 0 0,6 10 0 0 0,-7-9 8 0 0,0 1 0 0 0,-1 0 0 0 0,0 0 0 0 0,0 0-1 0 0,-1 0 1 0 0,-1 0 0 0 0,0 1 0 0 0,1 9 0 0 0,-2 6 42 0 0,-4 46 0 0 0,1-53-36 0 0,0 0 0 0 0,-2 0-1 0 0,0 0 1 0 0,-1 0 0 0 0,0-1 0 0 0,-2 0 0 0 0,0-1-1 0 0,-16 26 1 0 0,-9 4 32 0 0,-56 61 1 0 0,55-69-25 0 0,2 2 1 0 0,-30 47-1 0 0,56-76-12 0 0,0 1 0 0 0,0 1 0 0 0,1-1 0 0 0,1 1 0 0 0,0 0 0 0 0,1-1 0 0 0,-2 16 0 0 0,1 9 6 0 0,1 49 1 0 0,4-82-7 0 0,-1 1 0 0 0,1-1 0 0 0,-1 0 0 0 0,1 0 0 0 0,1 0 0 0 0,-1 1 0 0 0,0-1 0 0 0,1 0 0 0 0,0-1 0 0 0,0 1 0 0 0,0 0 0 0 0,0 0 0 0 0,1-1 0 0 0,0 1 0 0 0,-1-1 0 0 0,1 0 0 0 0,0 0 0 0 0,1 0 1 0 0,-1 0-1 0 0,0-1 0 0 0,1 1 0 0 0,0-1 0 0 0,-1 0 0 0 0,1 0 0 0 0,0 0 0 0 0,0 0 0 0 0,0-1 0 0 0,0 0 0 0 0,0 0 0 0 0,7 1 0 0 0,3-1-19 0 0,-1 0-1 0 0,1-2 1 0 0,-1 0-1 0 0,1 0 1 0 0,-1-1 0 0 0,1-1-1 0 0,-1 0 1 0 0,0-1-1 0 0,0 0 1 0 0,16-8 0 0 0,-22 8-10 0 0,0 0 0 0 0,0 0 0 0 0,-1 0 0 0 0,0-1 0 0 0,1 0 0 0 0,-2 0 0 0 0,1-1 0 0 0,-1 0 0 0 0,0 0 0 0 0,0 0 0 0 0,0 0 0 0 0,-1-1 0 0 0,0 1 0 0 0,-1-1 0 0 0,1 0 0 0 0,2-10 0 0 0,-1-1 33 0 0,-1 0 1 0 0,0-1-1 0 0,-2 0 0 0 0,0 1 1 0 0,-1-31-1 0 0,-2 41 32 0 0,-1 0 0 0 0,0 0 0 0 0,0 0 0 0 0,-1 1-1 0 0,0-1 1 0 0,0 1 0 0 0,-1-1 0 0 0,0 1 0 0 0,0 0 0 0 0,-9-10 0 0 0,-15-31 200 0 0,19 23-678 0 0,1 0 0 0 0,2-1 0 0 0,-6-36 0 0 0,11 57 190 0 0,1-4-399 0 0,-1-5-3128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8.28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44 30 800 0 0,'-15'-1'9176'0'0,"11"9"-8287"0"0,0 0-1 0 0,0 0 1 0 0,1 0 0 0 0,0 0-1 0 0,0 1 1 0 0,1-1-1 0 0,0 1 1 0 0,0-1-1 0 0,1 1 1 0 0,0 16 0 0 0,1 8 1000 0 0,7 53 1 0 0,-6-76-1740 0 0,0 1 0 0 0,1-1 0 0 0,0 0-1 0 0,1 0 1 0 0,0 0 0 0 0,0 0 0 0 0,1 0-1 0 0,0-1 1 0 0,1 1 0 0 0,0-1 0 0 0,10 13 0 0 0,-15-22-180 0 0,1 1 0 0 0,-1-1 1 0 0,1 0-1 0 0,-1 1 1 0 0,1-1-1 0 0,0 0 0 0 0,-1 0 1 0 0,1 0-1 0 0,-1 1 0 0 0,1-1 1 0 0,0 0-1 0 0,-1 0 0 0 0,1 0 1 0 0,-1 0-1 0 0,1 0 1 0 0,0 0-1 0 0,-1 0 0 0 0,1 0 1 0 0,0 0-1 0 0,-1-1 0 0 0,1 1 1 0 0,-1 0-1 0 0,1 0 1 0 0,-1 0-1 0 0,1-1 0 0 0,-1 1 1 0 0,1 0-1 0 0,0-1 0 0 0,-1 1 1 0 0,0 0-1 0 0,1-1 0 0 0,0 0 1 0 0,16-14-896 0 0,-9 5 325 0 0,-1-1 0 0 0,0 0 0 0 0,0-1-1 0 0,-1 1 1 0 0,0-1 0 0 0,-1 0 0 0 0,-1-1 0 0 0,6-19 0 0 0,1-2-972 0 0,-10 26 1330 0 0,0 1 0 0 0,0 0 1 0 0,0 0-1 0 0,-1-14 1 0 0,0 18 282 0 0,5 6 21 0 0,11 11 38 0 0,-7-6 142 0 0,0 0-1 0 0,1-1 1 0 0,19 12 0 0 0,-24-18-212 0 0,0-1 0 0 0,0 0 0 0 0,0-1 0 0 0,0 1 0 0 0,0-1 1 0 0,0 0-1 0 0,0 0 0 0 0,0-1 0 0 0,0 1 0 0 0,-1-1 0 0 0,6-3 1 0 0,0 0-41 0 0,-1 0 0 0 0,0-1 0 0 0,0 0 0 0 0,0 0 0 0 0,-1-1 0 0 0,0 0 0 0 0,8-10 0 0 0,45-62-180 0 0,-46 58 205 0 0,-4 2 186 0 0,-10 16-58 0 0,0 0 0 0 0,0 1 1 0 0,0-1-1 0 0,0 1 0 0 0,1 0 0 0 0,-1-1 0 0 0,1 1 0 0 0,5-5 2184 0 0,-9 13-1686 0 0,-13 32 456 0 0,-20 60 2375 0 0,31-83-3473 0 0,2 1 0 0 0,0-1-1 0 0,0 1 1 0 0,2 0 0 0 0,0 0 0 0 0,1 0 0 0 0,0 0 0 0 0,1-1 0 0 0,7 24 0 0 0,-9-38-149 0 0,0 1 0 0 0,0-1 0 0 0,1 0-1 0 0,-1 0 1 0 0,0 0 0 0 0,1 1 0 0 0,-1-1 0 0 0,1 0 0 0 0,-1 0-1 0 0,1 0 1 0 0,0 0 0 0 0,-1 0 0 0 0,1 0 0 0 0,0 0 0 0 0,0 0 0 0 0,-1 0-1 0 0,1 0 1 0 0,0 0 0 0 0,0 0 0 0 0,0-1 0 0 0,0 1 0 0 0,1 0 0 0 0,-1-1-1 0 0,0 1 1 0 0,0-1 0 0 0,0 1 0 0 0,0-1 0 0 0,1 1 0 0 0,-1-1-1 0 0,0 0 1 0 0,0 0 0 0 0,0 0 0 0 0,1 0 0 0 0,-1 0 0 0 0,0 0 0 0 0,1 0-1 0 0,1 0 1 0 0,3-2-1315 0 0,-1 0 1 0 0,1 0-1 0 0,0-1 0 0 0,-1 0 0 0 0,0 0 0 0 0,0 0 1 0 0,5-4-1 0 0,5-3-3020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8.7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55 21 788 0 0,'-5'-20'15184'0'0,"-3"49"-13357"0"0,-4 10 225 0 0,3 1 0 0 0,1-1 1 0 0,-4 70-1 0 0,12-98-1798 0 0,0 5 238 0 0,0 1 0 0 0,4 22 0 0 0,-3-34-410 0 0,0-1-1 0 0,0 0 1 0 0,0 0 0 0 0,1 1-1 0 0,-1-1 1 0 0,1 0-1 0 0,0 0 1 0 0,0 0 0 0 0,1-1-1 0 0,-1 1 1 0 0,1 0-1 0 0,0-1 1 0 0,5 6 0 0 0,-6-7-79 0 0,0-1 1 0 0,1 1 0 0 0,-1-1 0 0 0,0 0-1 0 0,1 0 1 0 0,-1 0 0 0 0,1 0 0 0 0,-1 0-1 0 0,1 0 1 0 0,0-1 0 0 0,-1 1 0 0 0,1-1-1 0 0,0 0 1 0 0,-1 0 0 0 0,1 0-1 0 0,0 0 1 0 0,-1 0 0 0 0,1 0 0 0 0,0-1-1 0 0,-1 0 1 0 0,1 1 0 0 0,0-1 0 0 0,-1 0-1 0 0,1 0 1 0 0,-1 0 0 0 0,0-1 0 0 0,1 1-1 0 0,-1 0 1 0 0,3-4 0 0 0,9-4-240 0 0,-2-2 1 0 0,0 1-1 0 0,20-23 1 0 0,-19 19-35 0 0,17-18-149 0 0,-2-2-1 0 0,-1 0 1 0 0,38-65 0 0 0,-64 98 603 0 0,-14 33 2387 0 0,-10 42 0 0 0,19-42-2118 0 0,1-1 1 0 0,2 39-1 0 0,1-64-476 0 0,1 0-196 0 0,0 0 0 0 0,0 1 1 0 0,1-1-1 0 0,-1 1 0 0 0,2-1 0 0 0,-1 0 0 0 0,1 0 0 0 0,-1 0 1 0 0,8 10-1 0 0,-2-3-1290 0 0,-8-12 1324 0 0,1 0 1 0 0,0-1-1 0 0,0 1 0 0 0,-1 0 0 0 0,1-1 1 0 0,0 1-1 0 0,0-1 0 0 0,0 1 1 0 0,0-1-1 0 0,0 1 0 0 0,0-1 0 0 0,0 0 1 0 0,0 1-1 0 0,0-1 0 0 0,0 0 1 0 0,0 0-1 0 0,0 0 0 0 0,0 0 0 0 0,0 0 1 0 0,0 0-1 0 0,0 0 0 0 0,0 0 1 0 0,1 0-1 0 0,-1 0 0 0 0,1-1 1 0 0,29-8-3675 0 0,-27 7 2912 0 0,20-10-8696 0 0,-8 4 4120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9.18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7 828 0 0,'4'-7'14927'0'0,"8"39"-9791"0"0,13 54-1 0 0,-19-64-4405 0 0,15 79 2131 0 0,-14-64-2874 0 0,18 60 0 0 0,-4-142-12228 0 0,-21 41 11287 0 0,0 0 1 0 0,-1 0 0 0 0,0 0 0 0 0,1 0 0 0 0,-1 0 0 0 0,-1 0 0 0 0,1 1-1 0 0,0-1 1 0 0,-3-4 0 0 0,-3-6-3445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9.5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70 448 0 0,'0'0'12206'0'0,"4"-2"-11070"0"0,14-7 13 0 0,0 2 0 0 0,0 0 0 0 0,1 1 1 0 0,0 1-1 0 0,0 0 0 0 0,19-1 0 0 0,23-4 567 0 0,-39 5-1143 0 0,0 2-1 0 0,0 0 1 0 0,0 2-1 0 0,33 1 0 0 0,32 11-941 0 0,-58-4-4528 0 0,3 2-7117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9.96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126 22 744 0 0,'12'-21'21421'0'0,"-100"199"-14935"0"0,75-150-6141 0 0,6-10-149 0 0,0 0-1 0 0,2 1 1 0 0,0 0 0 0 0,0 0 0 0 0,2 1-1 0 0,1-1 1 0 0,0 1 0 0 0,1-1 0 0 0,3 26 0 0 0,-2-40-206 0 0,1 0 1 0 0,0 1-1 0 0,0-1 1 0 0,0 0-1 0 0,1 0 1 0 0,0 0-1 0 0,-1 0 1 0 0,2 0-1 0 0,-1-1 1 0 0,1 1-1 0 0,-1 0 1 0 0,1-1-1 0 0,0 0 1 0 0,1 0 0 0 0,-1 0-1 0 0,1 0 1 0 0,0 0-1 0 0,4 3 1 0 0,-3-5-34 0 0,0 1-1 0 0,0-1 1 0 0,1 0 0 0 0,-1 0 0 0 0,0 0 0 0 0,1-1 0 0 0,-1 1 0 0 0,1-1 0 0 0,-1-1-1 0 0,1 1 1 0 0,-1-1 0 0 0,1 0 0 0 0,0 0 0 0 0,-1-1 0 0 0,1 0 0 0 0,-1 0 0 0 0,7-2-1 0 0,15-4-246 0 0,-1-2-1 0 0,-1 0 1 0 0,0-2-1 0 0,0-1 1 0 0,38-25-1 0 0,-60 36 277 0 0,-1-1-1 0 0,0 1 1 0 0,0 0 0 0 0,-1-1-1 0 0,1 1 1 0 0,0-1 0 0 0,0 1-1 0 0,-1-1 1 0 0,1 0 0 0 0,-1 0-1 0 0,1 0 1 0 0,-1 0 0 0 0,0 0-1 0 0,0 0 1 0 0,0 0 0 0 0,0 0-1 0 0,1-3 1 0 0,-2 3 12 0 0,0 1 1 0 0,0-1-1 0 0,0 0 0 0 0,0 1 1 0 0,0-1-1 0 0,-1 1 0 0 0,1-1 0 0 0,-1 1 1 0 0,1-1-1 0 0,-1 0 0 0 0,1 1 0 0 0,-1-1 1 0 0,0 1-1 0 0,0 0 0 0 0,1-1 1 0 0,-1 1-1 0 0,0 0 0 0 0,0-1 0 0 0,-2 0 1 0 0,-2-3 23 0 0,-1 0-1 0 0,0 1 1 0 0,0 0 0 0 0,0 0 0 0 0,-1 0 0 0 0,1 1-1 0 0,-1 0 1 0 0,0 0 0 0 0,-9-2 0 0 0,-15-2 2 0 0,-1 1 0 0 0,-39-2 0 0 0,-24-4-6991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1.0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81 336 0 0,'-56'6'21728'0'0,"60"-9"-21121"0"0,14-12 724 0 0,0 1-1 0 0,1 1 1 0 0,33-17 0 0 0,-50 29-1186 0 0,9-3 188 0 0,10-3-712 0 0,-13 7-2978 0 0,-3 8 2004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1.5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26 508 0 0,'-12'12'21349'0'0,"20"-13"-20783"0"0,-1-1 0 0 0,0 0 0 0 0,0 0 0 0 0,0 0 0 0 0,0-1 0 0 0,0 0 0 0 0,12-8 160 0 0,0 0 488 0 0,-19 11-1176 0 0,1 0 1 0 0,-1 0-1 0 0,0 0 0 0 0,0 0 0 0 0,0-1 1 0 0,1 1-1 0 0,-1 0 0 0 0,0 0 0 0 0,0 0 1 0 0,1 0-1 0 0,-1 0 0 0 0,0 0 0 0 0,0 0 1 0 0,0 0-1 0 0,1 0 0 0 0,-1 0 0 0 0,0 0 1 0 0,0 0-1 0 0,1 1 0 0 0,-1-1 0 0 0,0 0 1 0 0,0 0-1 0 0,0 0 0 0 0,1 0 0 0 0,-1 0 1 0 0,0 0-1 0 0,0 0 0 0 0,0 1 0 0 0,0-1 1 0 0,1 0-1 0 0,-1 0 0 0 0,0 0 0 0 0,0 0 1 0 0,0 0-1 0 0,0 1 0 0 0,0-1 0 0 0,0 0 1 0 0,1 1-1 0 0,-7 18 3478 0 0,1-10-3528 0 0,-1 0 0 0 0,0-1-1 0 0,-1 0 1 0 0,0 0 0 0 0,-13 12 0 0 0,19-18-446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6.4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186 57 1044 0 0,'0'0'17324'0'0,"8"-12"-12189"0"0,8 6-4803 0 0,1 0-1 0 0,0 2 0 0 0,0 0 0 0 0,0 1 1 0 0,1 1-1 0 0,-1 0 0 0 0,1 1 0 0 0,0 1 1 0 0,29 4-1 0 0,-14-1-190 0 0,-25-3-125 0 0,0 0 0 0 0,-1 1 0 0 0,1 0 0 0 0,-1 0 0 0 0,1 1 1 0 0,-1 0-1 0 0,1 0 0 0 0,-1 1 0 0 0,7 3 0 0 0,15 19 17 0 0,-16-12-527 0 0,-13-13 465 0 0,0 0 0 0 0,0 0 0 0 0,0 0 0 0 0,0 0-1 0 0,0 0 1 0 0,0 0 0 0 0,0-1 0 0 0,0 1 0 0 0,1 0-1 0 0,-1 0 1 0 0,0 0 0 0 0,0 0 0 0 0,0 0 0 0 0,0 0-1 0 0,0 0-28 0 0,0 0 29 0 0,0 0 0 0 0,0 0 0 0 0,0 0-1 0 0,0 0 1 0 0,0-1 0 0 0,1 1 0 0 0,-1 0 0 0 0,0 0-1 0 0,0 0 1 0 0,0 0 0 0 0,0 0 0 0 0,0 0 0 0 0,0 0-1 0 0,0 0 1 0 0,0 0 0 0 0,0 0 0 0 0,1 0 0 0 0,-2-13 236 0 0,1 8-248 0 0,-29-23-350 0 0,22 23 369 0 0,-1 1-1 0 0,1 0 1 0 0,-1 1 0 0 0,1 0 0 0 0,-1 0-1 0 0,0 1 1 0 0,0 0 0 0 0,-1 0 0 0 0,1 0-1 0 0,0 1 1 0 0,-1 1 0 0 0,1 0-1 0 0,0 0 1 0 0,-1 0 0 0 0,1 1 0 0 0,-13 3-1 0 0,1 2 77 0 0,0 0 0 0 0,1 2 0 0 0,0 0-1 0 0,1 1 1 0 0,-28 19 0 0 0,-16 7-253 0 0,-30 18 511 0 0,83-46-240 0 0,0 0 0 0 0,0 0-1 0 0,1 1 1 0 0,0 0 0 0 0,0 0-1 0 0,1 1 1 0 0,-7 10 0 0 0,13-17-35 0 0,0 0 1 0 0,0 0-1 0 0,0 0 0 0 0,0 0 1 0 0,0 1-1 0 0,1-1 1 0 0,-1 0-1 0 0,1 0 1 0 0,-1 0-1 0 0,1 1 0 0 0,0-1 1 0 0,0 0-1 0 0,0 5 1 0 0,0 1 130 0 0,1-5-127 0 0,-1-1 1 0 0,1 1-1 0 0,0-1 1 0 0,-1 0-1 0 0,1 1 1 0 0,0-1-1 0 0,0 0 1 0 0,1 0-1 0 0,-1 0 1 0 0,0 0-1 0 0,1 0 1 0 0,-1 0-1 0 0,1 0 0 0 0,2 3 1 0 0,26 20 401 0 0,-10-12-216 0 0,0-1-1 0 0,2-1 1 0 0,-1 0-1 0 0,1-2 1 0 0,1 0-1 0 0,0-1 1 0 0,36 6-1 0 0,37 9 68 0 0,-78-18-280 0 0,0 0 1 0 0,0 2-1 0 0,-1 0 1 0 0,0 0 0 0 0,26 16-1 0 0,-40-20-18 0 0,1-1 1 0 0,0 0-1 0 0,-1 1 0 0 0,1 0 0 0 0,-1 0 1 0 0,4 4-1 0 0,17 15-13 0 0,-6 11 9 0 0,-17-31 12 0 0,2 11 44 0 0,-2 8-14 0 0,-1-20-20 0 0,-6 39 132 0 0,-3 2 180 0 0,9-41-292 0 0,-24 36 1290 0 0,23-33-1265 0 0,-3 2 100 0 0,-21 14 519 0 0,15-15-678 0 0,0 1 0 0 0,-1-1 0 0 0,10-4 0 0 0,0-1 0 0 0,0 0 0 0 0,1 0 0 0 0,-1 0 0 0 0,0 1 0 0 0,0-1 0 0 0,1 0 0 0 0,-1 1 0 0 0,0-1 0 0 0,0 1 0 0 0,1-1 0 0 0,-1 0 0 0 0,0 1 0 0 0,1 0 0 0 0,-1-1 0 0 0,1 1 0 0 0,-1-1 0 0 0,1 1 0 0 0,-1 0 0 0 0,1-1 0 0 0,-1 1 0 0 0,0 1 0 0 0,-13 1 0 0 0,-5 1 0 0 0,4-2 0 0 0,1 0 0 0 0,0-2 0 0 0,8 0 0 0 0,1 0 0 0 0,0 1 0 0 0,-1 0 0 0 0,1 0 0 0 0,-9 3 0 0 0,12-3 0 0 0,0 0 0 0 0,0-1 0 0 0,-1 1 0 0 0,1-1 0 0 0,0 1 0 0 0,-1-1 0 0 0,1 0 0 0 0,-1 0 0 0 0,1 0 0 0 0,0 0 0 0 0,-4-1 0 0 0,-13-1 0 0 0,12 0 0 0 0,-13-6 0 0 0,10 5 0 0 0,2 1 0 0 0,-1-1 0 0 0,1 0 0 0 0,0-1 0 0 0,-14-8 0 0 0,-16-2-339 0 0,20 3-4872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7.30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333 1 744 0 0,'0'0'10834'0'0,"-5"0"-10297"0"0,-14 2 28 0 0,14-1 27 0 0,2 1-209 0 0,0-1-1 0 0,1 1 1 0 0,-1 0 0 0 0,1 0-1 0 0,-1 0 1 0 0,1 0 0 0 0,0 1 0 0 0,0-1-1 0 0,0 1 1 0 0,-3 4 0 0 0,-1 0 369 0 0,-68 91 5004 0 0,47-55-3844 0 0,-33 74 0 0 0,45-82-1301 0 0,-10 41 1 0 0,-10 24 194 0 0,28-78-626 0 0,0 1 0 0 0,1 0-1 0 0,2 0 1 0 0,0 1 0 0 0,2-1-1 0 0,-1 26 1 0 0,3-37-221 0 0,1 0 1 0 0,0 0-1 0 0,0 0 1 0 0,1 0-1 0 0,1-1 1 0 0,0 1-1 0 0,0-1 1 0 0,9 19-1 0 0,-8-22-339 0 0,0 1 0 0 0,1-1 0 0 0,0-1-1 0 0,1 1 1 0 0,-1-1 0 0 0,1 0 0 0 0,8 7 0 0 0,-9-10-73 0 0,-1-1 1 0 0,1-1-1 0 0,0 1 1 0 0,-1-1-1 0 0,1 1 1 0 0,0-1-1 0 0,1-1 1 0 0,-1 1-1 0 0,0-1 1 0 0,1 0 0 0 0,5 1-1 0 0,34 0-6935 0 0,-20-12-3441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8.08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0 616 956 0 0,'0'0'9248'0'0,"17"-1"-7207"0"0,12-74 1845 0 0,-6 19-2903 0 0,61-167 411 0 0,-65 180-772 0 0,2 1-1 0 0,2 1 1 0 0,29-39 0 0 0,-23 35 726 0 0,-29 44-1199 0 0,13-7 884 0 0,-11 8-929 0 0,0 1-1 0 0,0-1 0 0 0,0 1 0 0 0,1 0 0 0 0,-1 0 0 0 0,0-1 1 0 0,0 1-1 0 0,0 1 0 0 0,0-1 0 0 0,-1 0 0 0 0,1 0 0 0 0,0 1 0 0 0,0-1 1 0 0,-1 1-1 0 0,1 0 0 0 0,-1-1 0 0 0,1 1 0 0 0,-1 0 0 0 0,0 0 1 0 0,0 0-1 0 0,1 0 0 0 0,-2 0 0 0 0,1 0 0 0 0,0 0 0 0 0,0 0 0 0 0,0 4 1 0 0,3 9 211 0 0,-2 0 0 0 0,0 0 0 0 0,0 20 0 0 0,3 15 68 0 0,5-10-56 0 0,1-1 0 0 0,30 70 0 0 0,-23-65-167 0 0,6 15-7 0 0,-18-48-243 0 0,-1 0-1 0 0,0 0 1 0 0,-1 0-1 0 0,0 1 1 0 0,-1 0 0 0 0,3 17-1 0 0,-3 15-4273 0 0,-3-43 4143 0 0,-1 0 0 0 0,0-1-1 0 0,0 1 1 0 0,0-1 0 0 0,0 1 0 0 0,0-1 0 0 0,0 1-1 0 0,0-1 1 0 0,0 0 0 0 0,0 1 0 0 0,0-1 0 0 0,0 0-1 0 0,0 0 1 0 0,0 0 0 0 0,0 0 0 0 0,0 0 0 0 0,0 0-1 0 0,0 0 1 0 0,0 0 0 0 0,0 0 0 0 0,0 0 0 0 0,0-1-1 0 0,0 1 1 0 0,0 0 0 0 0,0-1 0 0 0,0 1 0 0 0,0 0 0 0 0,-1-2-1 0 0,-40-33-4919 0 0,25 19-572 0 0,6 6 1783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45:10.6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18 187 1892 0 0,'-16'-11'13409'0'0,"15"10"-13003"0"0,1-12 4109 0 0,2-2-5572 0 0,0 10 1104 0 0,-1 1-1 0 0,1 0 1 0 0,0 0 0 0 0,0 0-1 0 0,1 0 1 0 0,-1 0 0 0 0,1 0-1 0 0,0 0 1 0 0,0 1-1 0 0,5-6 1 0 0,40-30 419 0 0,-42 33-452 0 0,0 3-13 0 0,-1-1 0 0 0,0 1 1 0 0,1 0-1 0 0,-1 0 0 0 0,1 1 0 0 0,0 0 0 0 0,0 0 1 0 0,0 0-1 0 0,0 0 0 0 0,0 1 0 0 0,0 0 1 0 0,1 1-1 0 0,-1-1 0 0 0,0 1 0 0 0,0 0 1 0 0,1 1-1 0 0,-1-1 0 0 0,0 1 0 0 0,0 1 0 0 0,0-1 1 0 0,0 1-1 0 0,0 0 0 0 0,0 0 0 0 0,0 1 1 0 0,5 3-1 0 0,-1 1-24 0 0,0 1-1 0 0,-1 0 1 0 0,-1 0 0 0 0,1 1-1 0 0,9 13 1 0 0,-18-22 0 0 0,0 0 1 0 0,0 0-1 0 0,0 0 1 0 0,0 0-1 0 0,0 0 1 0 0,0 0-1 0 0,1 0 0 0 0,-1 0 1 0 0,0 0-1 0 0,0 0 1 0 0,0 0-1 0 0,0 0 1 0 0,0 0-1 0 0,0-1 1 0 0,0 1-1 0 0,0 0 1 0 0,0 0-1 0 0,0 0 0 0 0,0 1 1 0 0,1-1-1 0 0,-1 0 1 0 0,0 0-1 0 0,0 0 1 0 0,0 0-1 0 0,0 0 1 0 0,0 0-1 0 0,0 0 0 0 0,0 0 1 0 0,0 0-1 0 0,0 0 1 0 0,0 0-1 0 0,0 0 1 0 0,0 0-1 0 0,0 0 1 0 0,1 0-1 0 0,-1 0 1 0 0,0 0-1 0 0,0 0 0 0 0,0 0 1 0 0,0 0-1 0 0,0 0 1 0 0,0 1-1 0 0,0-1 1 0 0,0 0-1 0 0,0 0 1 0 0,0 0-1 0 0,0 0 1 0 0,-3-11-439 0 0,-10-15 125 0 0,4 12 196 0 0,4 8 104 0 0,0-1 0 0 0,0 1 1 0 0,0 0-1 0 0,-9-8 0 0 0,12 12 50 0 0,-1 0 0 0 0,0 1 0 0 0,0-1 0 0 0,0 1 0 0 0,0-1 0 0 0,0 1 0 0 0,0 0 0 0 0,0 0 0 0 0,-1 0 0 0 0,1 0 0 0 0,0 1 0 0 0,0-1 0 0 0,-1 1 0 0 0,-3 0 0 0 0,-6 0 175 0 0,-1 0 0 0 0,1 1 0 0 0,-21 4 0 0 0,29-4-125 0 0,0 1-1 0 0,0 0 1 0 0,0 0-1 0 0,0 0 1 0 0,1 0 0 0 0,-1 1-1 0 0,1 0 1 0 0,0 0-1 0 0,-1 0 1 0 0,1 0-1 0 0,1 1 1 0 0,-7 5-1 0 0,4 0 32 0 0,0 0-1 0 0,0 0 1 0 0,1 0-1 0 0,0 1 1 0 0,0-1-1 0 0,1 1 1 0 0,0 0-1 0 0,1 1 0 0 0,0-1 1 0 0,1 1-1 0 0,-2 14 1 0 0,0 16 220 0 0,4 68 0 0 0,1-54-186 0 0,-1-49-121 0 0,0 0 1 0 0,1 0-1 0 0,0 0 0 0 0,0 0 0 0 0,0 0 0 0 0,1 0 0 0 0,-1 0 0 0 0,1-1 1 0 0,1 1-1 0 0,-1-1 0 0 0,1 1 0 0 0,0-1 0 0 0,0 0 0 0 0,1 0 0 0 0,0 0 0 0 0,-1 0 1 0 0,2-1-1 0 0,-1 0 0 0 0,0 0 0 0 0,7 5 0 0 0,-4-4-2 0 0,1 0 0 0 0,1-1-1 0 0,-1 0 1 0 0,1 0 0 0 0,-1-1-1 0 0,1 0 1 0 0,0 0 0 0 0,0-1-1 0 0,0 0 1 0 0,1-1 0 0 0,-1 0-1 0 0,13 0 1 0 0,-9-1 3 0 0,0 0-1 0 0,24-4 1 0 0,-32 3-14 0 0,1-1 0 0 0,-1 0 1 0 0,0 0-1 0 0,0 0 1 0 0,0 0-1 0 0,0-1 1 0 0,0 0-1 0 0,0 0 1 0 0,5-5-1 0 0,8-8-139 0 0,-1 0-1 0 0,-1-2 1 0 0,0 0-1 0 0,19-30 1 0 0,44-85-886 0 0,-74 123 992 0 0,-1 1 1 0 0,0-1-1 0 0,0 0 1 0 0,0 0-1 0 0,-1 0 1 0 0,-1-1-1 0 0,0 1 1 0 0,1-22-1 0 0,-2 32 44 0 0,-1 0-1 0 0,0 0 1 0 0,0 0-1 0 0,1 0 1 0 0,-1 0-1 0 0,0 0 0 0 0,0 0 1 0 0,1 0-1 0 0,-1 0 1 0 0,0 0-1 0 0,1 0 1 0 0,-1 0-1 0 0,0 1 0 0 0,0-1 1 0 0,1 0-1 0 0,-1 0 1 0 0,0 0-1 0 0,0 0 0 0 0,1 0 1 0 0,-1 1-1 0 0,0-1 1 0 0,0 0-1 0 0,0 0 1 0 0,1 0-1 0 0,-1 1 0 0 0,0-1 1 0 0,0 0-1 0 0,0 0 1 0 0,0 0-1 0 0,1 1 0 0 0,-1-1 1 0 0,0 0-1 0 0,0 0 1 0 0,0 1-1 0 0,0-1 1 0 0,0 0-1 0 0,0 1 0 0 0,0-1 1 0 0,7 26 236 0 0,-1 0-1 0 0,3 37 1 0 0,-6-39-125 0 0,1 0 0 0 0,1 0 0 0 0,10 33 0 0 0,-10-43-87 0 0,1 1 1 0 0,0-1-1 0 0,1 0 0 0 0,0 0 0 0 0,2-1 0 0 0,16 22 1 0 0,-24-34-29 0 0,0 0 0 0 0,1 0 1 0 0,-1 0-1 0 0,1-1 0 0 0,-1 1 1 0 0,1 0-1 0 0,-1-1 0 0 0,1 1 1 0 0,0-1-1 0 0,-1 1 1 0 0,1-1-1 0 0,0 0 0 0 0,-1 1 1 0 0,1-1-1 0 0,0 0 0 0 0,-1 0 1 0 0,1 0-1 0 0,0-1 0 0 0,-1 1 1 0 0,1 0-1 0 0,0-1 0 0 0,-1 1 1 0 0,1-1-1 0 0,-1 1 1 0 0,1-1-1 0 0,-1 0 0 0 0,1 0 1 0 0,-1 1-1 0 0,1-1 0 0 0,-1 0 1 0 0,0 0-1 0 0,1-1 0 0 0,-1 1 1 0 0,0 0-1 0 0,0 0 0 0 0,0 0 1 0 0,0-1-1 0 0,0 1 1 0 0,0-1-1 0 0,1-1 0 0 0,136-262-774 0 0,-127 236 548 0 0,0 0 1 0 0,10-48-1 0 0,0 1-206 0 0,-21 75 435 0 0,0 1 0 0 0,0 0 1 0 0,0-1-1 0 0,0 1 0 0 0,0 0 1 0 0,0-1-1 0 0,0 1 0 0 0,0 0 0 0 0,0 0 1 0 0,0-1-1 0 0,0 1 0 0 0,0 0 1 0 0,1-1-1 0 0,-1 1 0 0 0,0 0 0 0 0,0 0 1 0 0,0-1-1 0 0,0 1 0 0 0,1 0 1 0 0,-1 0-1 0 0,0 0 0 0 0,0-1 0 0 0,1 1 1 0 0,-1 0-1 0 0,0 0 0 0 0,0 0 1 0 0,1 0-1 0 0,-1-1 0 0 0,0 1 0 0 0,0 0 1 0 0,1 0-1 0 0,-1 0 0 0 0,0 0 1 0 0,1 0-1 0 0,-1 0 0 0 0,0 0 0 0 0,1 0 1 0 0,-1 0-1 0 0,0 0 0 0 0,1 0 1 0 0,-1 0-1 0 0,0 0 0 0 0,0 0 0 0 0,1 0 1 0 0,-1 0-1 0 0,0 0 0 0 0,1 0 1 0 0,-1 0-1 0 0,0 1 0 0 0,0-1 0 0 0,1 0 1 0 0,-1 0-1 0 0,0 0 0 0 0,1 1 1 0 0,-1-1 1 0 0,1 1 1 0 0,0 0 0 0 0,0 0 0 0 0,-1 0 0 0 0,1 0 0 0 0,-1 0 0 0 0,1-1 0 0 0,-1 1 0 0 0,1 0 0 0 0,-1 0 0 0 0,0 0 0 0 0,1 0 0 0 0,-1 0 0 0 0,0 0 0 0 0,0 2 0 0 0,-13 152 440 0 0,-1 3-169 0 0,13-119-225 0 0,-1-22-7 0 0,2 0-1 0 0,0 0 0 0 0,4 22 1 0 0,-4-37-37 0 0,1 0 1 0 0,-1 0-1 0 0,1 0 0 0 0,-1 0 1 0 0,1 0-1 0 0,0 0 1 0 0,0 0-1 0 0,0 0 1 0 0,0-1-1 0 0,1 1 1 0 0,-1 0-1 0 0,0 0 1 0 0,1-1-1 0 0,-1 1 1 0 0,1-1-1 0 0,0 0 1 0 0,-1 1-1 0 0,1-1 0 0 0,0 0 1 0 0,0 0-1 0 0,0 0 1 0 0,2 1-1 0 0,1 0 36 0 0,1-1-1 0 0,0 1 1 0 0,0-1-1 0 0,-1 0 0 0 0,1-1 1 0 0,10 0-1 0 0,-14 0-40 0 0,-1 0-1 0 0,1-1 0 0 0,-1 1 0 0 0,0-1 1 0 0,1 1-1 0 0,-1-1 0 0 0,0 0 0 0 0,1 0 1 0 0,-1 0-1 0 0,0 1 0 0 0,0-1 0 0 0,1-1 1 0 0,-1 1-1 0 0,0 0 0 0 0,0 0 0 0 0,0 0 1 0 0,1-2-1 0 0,17-27 38 0 0,-14 21-23 0 0,118-215-27 0 0,-31 51-122 0 0,-91 171 134 0 0,1 0 0 0 0,-1-1 0 0 0,0 1-1 0 0,0 0 1 0 0,1 0 0 0 0,-1 0 0 0 0,1 0-1 0 0,0 0 1 0 0,0 1 0 0 0,0-1 0 0 0,0 0 0 0 0,0 1-1 0 0,0-1 1 0 0,0 1 0 0 0,0 0 0 0 0,0 0-1 0 0,1 0 1 0 0,-1 0 0 0 0,0 0 0 0 0,1 0-1 0 0,-1 1 1 0 0,5-1 0 0 0,-2 36 345 0 0,3 11-305 0 0,-3-1 0 0 0,-1 1-1 0 0,-2 0 1 0 0,-5 49 0 0 0,1-4-694 0 0,2-72 388 0 0,-1-12-5 0 0,1 0 0 0 0,0 0 0 0 0,0-1 0 0 0,0 1 0 0 0,1 0 1 0 0,0 0-1 0 0,1 0 0 0 0,-1-1 0 0 0,1 1 0 0 0,0-1 0 0 0,7 13 1 0 0,-3-9-1207 0 0,0 0 1 0 0,0 1 0 0 0,-1-1-1 0 0,0 1 1 0 0,0 0 0 0 0,-2 1 0 0 0,5 19-1 0 0,-7-10-380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8.4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 48 368 0 0,'-22'-9'12373'0'0,"22"8"-12165"0"0,3-2 153 0 0,-1 0 1 0 0,0 1 0 0 0,1 0 0 0 0,0-1-1 0 0,0 1 1 0 0,0 0 0 0 0,-1 0 0 0 0,2 0 0 0 0,-1 1-1 0 0,0-1 1 0 0,0 1 0 0 0,6-2 0 0 0,46-4 3325 0 0,63 5 60 0 0,-42 10-4052 0 0,-46-6-1999 0 0,-9-1-2577 0 0,-14-4 3543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9.4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60 336 0 0,'0'0'1878'0'0,"4"-60"18601"0"0,-9 89-19221 0 0,2 0 0 0 0,0 58 0 0 0,2-33-623 0 0,2-18-200 0 0,1 1 1 0 0,2-1-1 0 0,11 52 0 0 0,-7-59-200 0 0,1-1 0 0 0,18 40-1 0 0,-21-55-154 0 0,11 19 59 0 0,-16-31-116 0 0,6-6-112 0 0,-6 5 84 0 0,0 0 0 0 0,-1 0 1 0 0,1 0-1 0 0,0-1 0 0 0,-1 1 1 0 0,1 0-1 0 0,-1 0 0 0 0,1-1 0 0 0,0 1 1 0 0,-1 0-1 0 0,1-1 0 0 0,-1 1 1 0 0,1 0-1 0 0,-1-1 0 0 0,1 1 0 0 0,-1-1 1 0 0,1 1-1 0 0,-1-1 0 0 0,0 1 1 0 0,1-1-1 0 0,-1 1 0 0 0,1-2 0 0 0,2-19-587 0 0,0 0-1 0 0,-2-1 0 0 0,-2-38 0 0 0,0 36-26 0 0,1-1 1 0 0,1 1-1 0 0,5-25 0 0 0,19-58-1165 0 0,-21 94 1558 0 0,0 0 0 0 0,2 1 0 0 0,-1-1 0 0 0,1 1 0 0 0,1 0 0 0 0,8-11 0 0 0,-8 14 149 0 0,-1 1 0 0 0,2-1-1 0 0,-1 1 1 0 0,1 0 0 0 0,0 1 0 0 0,1 0-1 0 0,-1 0 1 0 0,13-6 0 0 0,-15 10 145 0 0,0 0 1 0 0,1 1-1 0 0,-1-1 0 0 0,1 1 1 0 0,0 1-1 0 0,0-1 1 0 0,0 1-1 0 0,0 0 0 0 0,0 1 1 0 0,0 0-1 0 0,0 0 1 0 0,0 0-1 0 0,0 1 0 0 0,0 0 1 0 0,0 0-1 0 0,-1 1 0 0 0,1 0 1 0 0,0 0-1 0 0,8 4 1 0 0,-7-2 38 0 0,-1-1 0 0 0,1 2 0 0 0,0-1 1 0 0,-1 1-1 0 0,0 0 0 0 0,0 1 0 0 0,-1 0 1 0 0,0 0-1 0 0,1 0 0 0 0,-2 1 0 0 0,1 0 0 0 0,-1 0 1 0 0,0 0-1 0 0,7 16 0 0 0,-12-21-92 0 0,1 1 0 0 0,-1-1 0 0 0,0 1 0 0 0,0-1 0 0 0,0 1 0 0 0,0-1 0 0 0,0 1 0 0 0,-1-1 0 0 0,1 1 0 0 0,-1-1 0 0 0,1 1 0 0 0,-1-1-1 0 0,0 1 1 0 0,0-1 0 0 0,0 0 0 0 0,-3 5 0 0 0,-25 37 125 0 0,27-41-128 0 0,-13 16 49 0 0,-1 0 0 0 0,-1-1 0 0 0,0-1-1 0 0,-23 18 1 0 0,17-16-296 0 0,35-27 208 0 0,1 0 0 0 0,0 1 0 0 0,0 0 1 0 0,0 1-1 0 0,1 1 0 0 0,18-6 0 0 0,-3 4-74 0 0,-1 0 0 0 0,42-4 0 0 0,-58 11 82 0 0,-1 0 1 0 0,1 0 0 0 0,-1 1 0 0 0,1 0 0 0 0,-1 1-1 0 0,0 0 1 0 0,0 1 0 0 0,0 0 0 0 0,0 1 0 0 0,0 0-1 0 0,-1 1 1 0 0,14 8 0 0 0,-17-9 70 0 0,-1 0 0 0 0,1 1 0 0 0,-1 0 0 0 0,0 0 0 0 0,0 1 0 0 0,0 0-1 0 0,-1 0 1 0 0,0 0 0 0 0,0 0 0 0 0,-1 1 0 0 0,0 0 0 0 0,0 0 0 0 0,0 0 0 0 0,-1 0 0 0 0,0 1 0 0 0,-1-1 0 0 0,1 1 0 0 0,1 11 0 0 0,-4-15-6 0 0,1-1 0 0 0,-1 1 1 0 0,0-1-1 0 0,0 1 0 0 0,-1-1 1 0 0,1 1-1 0 0,-1-1 0 0 0,1 1 1 0 0,-1-1-1 0 0,0 0 0 0 0,0 1 1 0 0,-1-1-1 0 0,1 0 0 0 0,-1 0 1 0 0,1 0-1 0 0,-1 0 0 0 0,0 0 1 0 0,-4 5-1 0 0,1-3 10 0 0,0-1-1 0 0,-1 1 1 0 0,1-1 0 0 0,-1 0-1 0 0,0-1 1 0 0,0 1 0 0 0,0-1 0 0 0,0 0-1 0 0,-8 2 1 0 0,-4 1-280 0 0,0-2 1 0 0,0 1-1 0 0,0-2 0 0 0,-1-1 0 0 0,0 0 1 0 0,-22-1-1 0 0,34-2-261 0 0,0 0-1 0 0,0 0 1 0 0,0 0 0 0 0,0 0-1 0 0,0-1 1 0 0,1 0 0 0 0,-1-1-1 0 0,1 0 1 0 0,-12-6 0 0 0,15 7-428 0 0,-1-1 0 0 0,1 1 0 0 0,0 0 0 0 0,0-1 0 0 0,1 0 1 0 0,-1 0-1 0 0,1 0 0 0 0,-1 0 0 0 0,1 0 0 0 0,0 0 0 0 0,-3-7 0 0 0,0-4-3844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0.2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41 70 144 0 0,'0'0'3500'0'0,"18"-24"1657"0"0,37 2 904 0 0,32 0-1587 0 0,-82 21-4304 0 0,1 0 1 0 0,-1 1-1 0 0,0 0 1 0 0,1 0-1 0 0,-1 1 0 0 0,0-1 1 0 0,0 1-1 0 0,1 0 1 0 0,-1 1-1 0 0,0-1 1 0 0,0 1-1 0 0,0 0 1 0 0,0 0-1 0 0,-1 1 1 0 0,1-1-1 0 0,0 1 0 0 0,-1 0 1 0 0,0 0-1 0 0,0 1 1 0 0,0-1-1 0 0,0 1 1 0 0,0 0-1 0 0,-1 0 1 0 0,0 0-1 0 0,4 6 1 0 0,28 47-318 0 0,-35-56 106 0 0,1 2-60 0 0,2 7-2126 0 0,-25-34 1562 0 0,12 11 120 0 0,0 2-1 0 0,-17-16 1 0 0,22 24 596 0 0,0 1 0 0 0,0-1 0 0 0,0 1 0 0 0,0 0 0 0 0,0 1 0 0 0,0-1 0 0 0,0 1 0 0 0,-1 0 0 0 0,1 0 0 0 0,0 1 0 0 0,-1 0 0 0 0,1-1-1 0 0,0 2 1 0 0,-1-1 0 0 0,1 1 0 0 0,-1 0 0 0 0,1 0 0 0 0,0 0 0 0 0,0 1 0 0 0,0-1 0 0 0,0 1 0 0 0,0 1 0 0 0,0-1 0 0 0,0 1 0 0 0,1 0 0 0 0,-8 5 0 0 0,2 0 226 0 0,0 0-1 0 0,0 1 1 0 0,1 0 0 0 0,0 1-1 0 0,1 0 1 0 0,0 0 0 0 0,0 1 0 0 0,1 0-1 0 0,0 0 1 0 0,-5 15 0 0 0,-2 5 287 0 0,7-19-320 0 0,2 1 1 0 0,-1-1 0 0 0,2 1-1 0 0,0 0 1 0 0,0 0 0 0 0,-2 23 0 0 0,5-22-94 0 0,0 0 1 0 0,1 0 0 0 0,1 1 0 0 0,0-1-1 0 0,1 0 1 0 0,1 0 0 0 0,5 17-1 0 0,-6-26-109 0 0,0 1-1 0 0,0-1 1 0 0,1 0-1 0 0,-1 0 1 0 0,1 0-1 0 0,1 0 0 0 0,-1 0 1 0 0,1 0-1 0 0,-1-1 1 0 0,1 0-1 0 0,1 0 0 0 0,-1 0 1 0 0,1 0-1 0 0,-1-1 1 0 0,1 1-1 0 0,0-1 1 0 0,0 0-1 0 0,0-1 0 0 0,1 1 1 0 0,7 1-1 0 0,2 0-15 0 0,2 0 0 0 0,-1-1 0 0 0,0-1 0 0 0,0-1 0 0 0,26-1 0 0 0,82-11-1316 0 0,-111 9 999 0 0,-2 0-239 0 0,1 0 0 0 0,-1-1-1 0 0,1 0 1 0 0,-1-1 0 0 0,0 0-1 0 0,-1-1 1 0 0,1 0 0 0 0,9-6-1 0 0,-12 6-483 0 0,-1-1-1 0 0,0 1 0 0 0,0-1 0 0 0,8-10 0 0 0,-10 11-324 0 0,-1-1 0 0 0,0 1 0 0 0,0-1 0 0 0,-1 0 0 0 0,1-1-1 0 0,2-6 1 0 0,0 0-2646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0.81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119 31 160 0 0,'13'-30'25664'0'0,"-12"30"-25277"0"0,0 0 0 0 0,1 0 1 0 0,-1 0-1 0 0,1 1 0 0 0,-1-1 1 0 0,0 0-1 0 0,1 1 0 0 0,-1-1 0 0 0,0 1 1 0 0,1 0-1 0 0,-1-1 0 0 0,0 1 1 0 0,0 0-1 0 0,0 0 0 0 0,2 1 1 0 0,20 22 813 0 0,-16-15-1315 0 0,0 0 1 0 0,-1 1-1 0 0,8 16 0 0 0,11 26 114 0 0,3-1 0 0 0,40 57 0 0 0,-32-53 0 0 0,36 74 0 0 0,-58-101 0 0 0,-2 0 0 0 0,-1 2 0 0 0,13 53 0 0 0,-22-72 0 0 0,-1 1 0 0 0,0-1 0 0 0,-1 0 0 0 0,0 1 0 0 0,0-1 0 0 0,-2 1 0 0 0,1-1 0 0 0,-1 0 0 0 0,-1 1 0 0 0,0-1 0 0 0,0 0 0 0 0,-1-1 0 0 0,-8 16 0 0 0,2-9 0 0 0,-1 0 0 0 0,-1-1 0 0 0,0-1 0 0 0,-1 0 0 0 0,0 0 0 0 0,-30 23 0 0 0,29-25-76 0 0,-2-1 1 0 0,0 0-1 0 0,0-1 1 0 0,-1-1-1 0 0,0-1 1 0 0,-1 0-1 0 0,0-2 1 0 0,0 0-1 0 0,-1 0 1 0 0,-36 6-1 0 0,-12-3-6131 0 0,21-4-6830 0 0,22-2 5902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3.1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60 628 0 0,'0'0'17012'0'0,"27"9"-9852"0"0,-3-3-6215 0 0,1 0 1 0 0,0-2 0 0 0,1-1 0 0 0,-1-1-1 0 0,33-2 1 0 0,-14-3-353 0 0,-35 1-445 0 0,0 1 1 0 0,0 1-1 0 0,0 0 0 0 0,17 2 0 0 0,-18-2-63 0 0,0 1-1 0 0,0-2 0 0 0,0 1 0 0 0,-1-1 1 0 0,10-2-1 0 0,2 1 25 0 0,44 3 228 0 0,-7-7-329 0 0,-36 3-9 0 0,-1 1 1 0 0,1 1 0 0 0,23 2 0 0 0,1 1 0 0 0,23 4 0 0 0,94-3 0 0 0,-99-3 0 0 0,-8 5 0 0 0,-2-5 0 0 0,-10-4 0 0 0,7 3 0 0 0,28 1 0 0 0,-29 1 0 0 0,-42 0 0 0 0,23-3 0 0 0,8-6 0 0 0,-22 4 0 0 0,0 1 0 0 0,-1 0 0 0 0,1 1 0 0 0,0 1 0 0 0,16 1 0 0 0,-12 0 0 0 0,161 9-2 0 0,-129-13 1 0 0,37-1-33 0 0,-42 4 7 0 0,-1-3-1 0 0,72-13 0 0 0,-78 12 1 0 0,1 2 1 0 0,60 2-1 0 0,-55 1-94 0 0,5 0 25 0 0,254-4 220 0 0,-228 3-258 0 0,-37 2-18 0 0,0-2 0 0 0,55-8 1 0 0,-44 2 371 0 0,2 2 1 0 0,-1 2-1 0 0,101 9 1 0 0,-138-5-221 0 0,6 1 0 0 0,-16 0 0 0 0,47-1 0 0 0,-24-2 0 0 0,-4 1 0 0 0,-1 0 0 0 0,1 1 0 0 0,34 7 0 0 0,-17-3 0 0 0,-23-4 0 0 0,1 3 0 0 0,6-2 0 0 0,21-2 0 0 0,-33 0 0 0 0,5 0 0 0 0,47-1 0 0 0,14 0 0 0 0,-15 0 0 0 0,-36 0 0 0 0,1 1 0 0 0,-1 1 0 0 0,1 1 0 0 0,29 7 0 0 0,-36-2 0 0 0,-4-6 0 0 0,2-2 0 0 0,7-2 0 0 0,-22 3 0 0 0,16 2 0 0 0,26 0 0 0 0,-26 1 0 0 0,-18-3 0 0 0,39-5 0 0 0,12-1 0 0 0,-37 5 0 0 0,0 0 0 0 0,-1-1 0 0 0,0 0 0 0 0,-1 1 0 0 0,2-2 0 0 0,-1 3 0 0 0,1-1 0 0 0,-1-1 0 0 0,1 1 0 0 0,0 0 0 0 0,57-5 0 0 0,-59 5 0 0 0,1 2 0 0 0,0 1 0 0 0,-3 3 0 0 0,-1-1 0 0 0,-2 1 0 0 0,-3-1-23 0 0,-5-3-311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8.02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241 52 632 0 0,'0'0'1296'0'0,"-1"-4"14"0"0,1 1-323 0 0,0-1 1 0 0,0 1-1 0 0,0-1 0 0 0,1 0 0 0 0,5-15 7235 0 0,-6 18-8083 0 0,0 1 1 0 0,0 0 0 0 0,0-1 0 0 0,0 1 0 0 0,0-1 0 0 0,0 1 0 0 0,0 0 0 0 0,0-1 0 0 0,0 1 0 0 0,0-1 0 0 0,3-3 1680 0 0,-3 4-1680 0 0,1 0 0 0 0,-1 0 0 0 0,0-1 0 0 0,1 1 0 0 0,-1 0 0 0 0,1 0 0 0 0,-1 0 0 0 0,0 0 0 0 0,1-1 0 0 0,-1 1 0 0 0,0 0 0 0 0,1 0 0 0 0,-1 0 0 0 0,1 0 0 0 0,-1 0 0 0 0,0 0 0 0 0,1 0 0 0 0,-1 0 0 0 0,1 1 0 0 0,0-1-517 0 0,2 0 997 0 0,15 2 1846 0 0,-2 4-1267 0 0,-1 0-1 0 0,-1 1 0 0 0,1 1 0 0 0,-1 0 0 0 0,25 20 0 0 0,0-1-884 0 0,-24-18-314 0 0,37 27 0 0 0,-44-31 0 0 0,-8-5 0 0 0,0 0 0 0 0,0 0 0 0 0,1 1 0 0 0,-1-1 0 0 0,0 0 0 0 0,0 0 0 0 0,0 0 0 0 0,1 0 0 0 0,-1 0 0 0 0,0 0 0 0 0,0 0 0 0 0,1 0 0 0 0,-1 0 0 0 0,0 0 0 0 0,0 0 0 0 0,1 0 0 0 0,-1 0 0 0 0,0 0 0 0 0,0 0 0 0 0,1 0 0 0 0,-1 0 0 0 0,0 0 0 0 0,0 0 0 0 0,0 0 0 0 0,1 0 0 0 0,-1 0 0 0 0,0 0 0 0 0,0 0 0 0 0,1-1 0 0 0,-1 1 0 0 0,0 0 0 0 0,0 0 0 0 0,0 0 0 0 0,1 0 0 0 0,-1-1 0 0 0,0 1 0 0 0,1-19 0 0 0,-7-6-1 0 0,2 22-5 0 0,1 1-6 0 0,-2-5-183 0 0,0 1 0 0 0,-1 0-1 0 0,0 1 1 0 0,0-1-1 0 0,0 1 1 0 0,-1 0 0 0 0,0 1-1 0 0,1-1 1 0 0,-13-4-1 0 0,-14-11-415 0 0,29 18 576 0 0,0 0-1 0 0,0 1 1 0 0,0-1 0 0 0,-1 1 0 0 0,1 0 0 0 0,0 0-1 0 0,-1 1 1 0 0,1-1 0 0 0,0 1 0 0 0,-1 0 0 0 0,1 0-1 0 0,-8 1 1 0 0,-52 10 124 0 0,63-11-86 0 0,-35 8 78 0 0,18-5-17 0 0,-1 1 0 0 0,1 0 0 0 0,0 2 0 0 0,0 0 0 0 0,0 1-1 0 0,1 0 1 0 0,-26 17 0 0 0,33-18 1 0 0,-24 20 377 0 0,32-25-403 0 0,1 0 0 0 0,-1 1 0 0 0,1-1 0 0 0,-1 1 0 0 0,1 0 0 0 0,0-1 0 0 0,-1 1 0 0 0,1 0 0 0 0,0 0 0 0 0,0 0 0 0 0,0 0 0 0 0,1 0 0 0 0,-1 0 0 0 0,0 0 0 0 0,1 0 0 0 0,-1 3 0 0 0,1 1 17 0 0,1-1 0 0 0,0 1 0 0 0,0 0-1 0 0,0-1 1 0 0,1 1 0 0 0,0-1 0 0 0,0 1 0 0 0,0-1 0 0 0,0 0 0 0 0,1 0 0 0 0,7 10 0 0 0,3 2 77 0 0,28 28 1 0 0,-22-25-61 0 0,-1-1-44 0 0,0 0 1 0 0,2-1-1 0 0,0 0 1 0 0,1-2-1 0 0,37 23 1 0 0,-7-24-30 0 0,14 2 0 0 0,10 0 0 0 0,-36-8 0 0 0,-30-6 0 0 0,0 0 0 0 0,-1 0 0 0 0,1 1 0 0 0,-1 0 0 0 0,0 0 0 0 0,0 1 0 0 0,0 0 0 0 0,-1 0 0 0 0,0 1 0 0 0,0 0 0 0 0,0 0 0 0 0,-1 1 0 0 0,0 0 0 0 0,0 0 0 0 0,0 1 0 0 0,-1-1 0 0 0,6 13 0 0 0,0-4 0 0 0,-10-11 0 0 0,2 21 0 0 0,-1-12 0 0 0,0 2 0 0 0,-4-2 0 0 0,-2 2 0 0 0,0-4 0 0 0,2-5 0 0 0,0-1 0 0 0,0 1 0 0 0,0-1 0 0 0,-1 0 0 0 0,0 0 0 0 0,0 0 0 0 0,-1-1 0 0 0,1 1 0 0 0,-1-1 0 0 0,0 1 0 0 0,-1-1 0 0 0,0-1 0 0 0,1 1 0 0 0,-1-1 0 0 0,-1 1 0 0 0,1-1 0 0 0,-1-1 0 0 0,1 1 0 0 0,-1-1 0 0 0,-11 5 0 0 0,2-1 0 0 0,0-1 0 0 0,0 0 0 0 0,0-1 0 0 0,0-1 0 0 0,-1 0 0 0 0,1-1 0 0 0,-1-1 0 0 0,0 0 0 0 0,0-2 0 0 0,0 1 0 0 0,1-2 0 0 0,-1 0 0 0 0,0-1 0 0 0,0-1 0 0 0,1 0 0 0 0,-17-6 0 0 0,26 7-116 0 0,-1-1-1 0 0,0 1 1 0 0,1-2 0 0 0,0 1-1 0 0,-1-1 1 0 0,1 0-1 0 0,1 0 1 0 0,-9-8 0 0 0,10 9-735 0 0,1-1 1 0 0,0 0-1 0 0,-1 0 1 0 0,1 0-1 0 0,1 0 1 0 0,-1 0-1 0 0,-3-8 1 0 0,5 1-2370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9.3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422 2 4 0 0,'0'0'8415'0'0,"-17"-2"-1717"0"0,6 6-5850 0 0,0 0 1 0 0,1 1-1 0 0,0 0 1 0 0,0 1-1 0 0,0 0 0 0 0,1 1 1 0 0,0 0-1 0 0,0 0 1 0 0,1 1-1 0 0,-12 14 1 0 0,-6 10 770 0 0,-36 58 1 0 0,31-42-400 0 0,14-21-698 0 0,2 0 0 0 0,1 1 0 0 0,2 1 0 0 0,0 0 0 0 0,-9 39 0 0 0,-28 158 292 0 0,37-155-902 0 0,6-46 88 0 0,2 0 0 0 0,1 1 0 0 0,1-1 0 0 0,1 1 0 0 0,1 0 0 0 0,6 37 0 0 0,-4-54-36 0 0,1 1 1 0 0,0-1-1 0 0,0 1 0 0 0,1-1 1 0 0,1 0-1 0 0,-1-1 0 0 0,2 1 1 0 0,-1-1-1 0 0,1 0 0 0 0,0 0 1 0 0,13 12-1 0 0,-11-12-520 0 0,1-1 0 0 0,-1 0 0 0 0,2 0 1 0 0,-1-1-1 0 0,1 0 0 0 0,10 4 0 0 0,-13-7-304 0 0,0-1 0 0 0,0 0 0 0 0,1 0 0 0 0,-1 0 1 0 0,0-1-1 0 0,1 0 0 0 0,14-1 0 0 0,-15 0-1641 0 0,0 0-1 0 0,0-1 1 0 0,0-1 0 0 0,12-2-1 0 0,-4-3-2592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4.3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69 224 0 0,'4'-12'1477'0'0,"0"7"-131"0"0,-1 1 1 0 0,1-1 0 0 0,-2 0-1 0 0,25-32 14596 0 0,-25 40-15710 0 0,0-1 0 0 0,0 1 0 0 0,0 0 0 0 0,0 0 0 0 0,-1 0-1 0 0,1 1 1 0 0,-1-1 0 0 0,1 0 0 0 0,-1 1 0 0 0,0-1 0 0 0,-1 1-1 0 0,1-1 1 0 0,-1 1 0 0 0,1-1 0 0 0,-1 1 0 0 0,0 3-1 0 0,0 76 1383 0 0,-1-51-1058 0 0,5 44 0 0 0,0-22 26 0 0,-3 62 0 0 0,-2-59-502 0 0,1-56-207 0 0,0 2-546 0 0,-3 20-1093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5.24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55 516 0 0,'15'-11'17597'0'0,"-7"12"-19395"0"0,37-1 8514 0 0,-12-2-4368 0 0,1-2 0 0 0,54-13 0 0 0,-63 11-2009 0 0,1 1 0 0 0,-1 0 0 0 0,1 2 1 0 0,0 1-1 0 0,0 2 0 0 0,30 2 1 0 0,-37 2-264 0 0,-1 1 1 0 0,0 1 0 0 0,28 13 0 0 0,-6-2-67 0 0,6 4-10 0 0,-44-20 0 0 0,0 1 0 0 0,0-1 0 0 0,0 1 0 0 0,0-1 0 0 0,0 1 0 0 0,-1 0 0 0 0,1 0 0 0 0,-1 0 0 0 0,1 0 0 0 0,-1 0 0 0 0,1 0 0 0 0,-1 0 0 0 0,1 3 0 0 0,0-1 0 0 0,1 3 0 0 0,0 0 0 0 0,-1 0 0 0 0,1 0 0 0 0,-1 1 0 0 0,-1-1 0 0 0,1 1 0 0 0,-1 0 0 0 0,-1-1 0 0 0,0 15 0 0 0,0-8 0 0 0,1 0 0 0 0,4 22 0 0 0,-4-29 0 0 0,0 1 0 0 0,0-1 0 0 0,0 1 0 0 0,-1 12 0 0 0,-12 33 0 0 0,7-41 0 0 0,-1 0 0 0 0,-1-1 0 0 0,0 0 0 0 0,0 0 0 0 0,-1 0 0 0 0,0-1 0 0 0,-1 0 0 0 0,0-1 0 0 0,-1 0 0 0 0,0 0 0 0 0,-13 8 0 0 0,7-7 0 0 0,-1-1 0 0 0,0 0 0 0 0,-1-1 0 0 0,0-1 0 0 0,0-1 0 0 0,-20 5 0 0 0,20-8-132 0 0,0 0-1 0 0,0-2 1 0 0,0 0-1 0 0,1-1 1 0 0,-1-1-1 0 0,0 0 1 0 0,0-1-1 0 0,0-2 1 0 0,-22-5-1 0 0,30 6-332 0 0,-1 2-1 0 0,1 0 1 0 0,-14 0-1 0 0,-26-3-4435 0 0,39 2 3111 0 0,-5-1-1140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6.1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 15 616 0 0,'3'-15'28890'0'0,"-12"51"-28238"0"0,2 0 0 0 0,2 0 1 0 0,1 0-1 0 0,2 58 0 0 0,2-76-652 0 0,2 0 0 0 0,0 0 0 0 0,1 0 0 0 0,1 0 0 0 0,1-1 0 0 0,0 1 0 0 0,1-1 0 0 0,1 0 0 0 0,1-1 0 0 0,0 0 0 0 0,19 27 0 0 0,-26-40 0 0 0,1 1 0 0 0,0-1 0 0 0,-1 0 0 0 0,1 0 0 0 0,0 0 0 0 0,0-1 0 0 0,1 1 0 0 0,-1 0 0 0 0,1-1 0 0 0,-1 0 0 0 0,1 1 0 0 0,0-1 0 0 0,0 0 0 0 0,0 0 0 0 0,5 2 0 0 0,-1-1 0 0 0,2 0 0 0 0,-1-1 0 0 0,0 0 0 0 0,10 1 0 0 0,-6-2 0 0 0,1-1 0 0 0,-1 0 0 0 0,15-3 0 0 0,-26 3 0 0 0,38-4 0 0 0,68 0 0 0 0,-90 5 0 0 0,-1-1 0 0 0,0 0 0 0 0,21 3-2180 0 0,-28-1-256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1.2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296 14 1708 0 0,'-6'-13'15718'0'0,"-9"21"-11670"0"0,-16 26-6085 0 0,28-31 3202 0 0,-20 31-879 0 0,0 0 1 0 0,3 2-1 0 0,0 1 1 0 0,-21 59-1 0 0,17-32-42 0 0,3 1 1 0 0,2 1-1 0 0,4 1 0 0 0,2 0 0 0 0,4 1 1 0 0,2 0-1 0 0,3 75 0 0 0,4-141-239 0 0,-1 40 88 0 0,2 0 0 0 0,2 0 0 0 0,13 68 0 0 0,-10-87-76 0 0,6 28 3 0 0,20 53-1 0 0,-25-88-37 0 0,0 0-1 0 0,1-1 0 0 0,0 1 1 0 0,1-1-1 0 0,1-1 0 0 0,0 0 1 0 0,15 15-1 0 0,-3-6-196 0 0,2-1-1 0 0,0-1 1 0 0,2-1-1 0 0,40 25 1 0 0,-49-36-627 0 0,0 0 1 0 0,1-2-1 0 0,23 8 1 0 0,-26-10-1095 0 0,0-2 1 0 0,0 0-1 0 0,1-1 1 0 0,25 0 0 0 0,-26-2-386 0 0,-3-5 111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1:31:42.14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127 142 108 0 0,'3'-11'10878'0'0,"4"8"-9831"0"0,0 1-1 0 0,-1-1 1 0 0,0-1-1 0 0,1 1 1 0 0,7-7 0 0 0,-9 6-497 0 0,0 0 1 0 0,1 1 0 0 0,-1 0 0 0 0,1 0-1 0 0,-1 0 1 0 0,1 1 0 0 0,0 0 0 0 0,0 0 0 0 0,0 0-1 0 0,12-1 1 0 0,-16 3-515 0 0,0 0-1 0 0,0 0 0 0 0,1 1 1 0 0,-1-1-1 0 0,0 1 0 0 0,0-1 1 0 0,0 1-1 0 0,0 0 0 0 0,0 0 1 0 0,0 0-1 0 0,2 1 1 0 0,-1 0 14 0 0,0-1 0 0 0,0 1 0 0 0,-1-1 0 0 0,1 0 0 0 0,0 0 0 0 0,0 0 0 0 0,0 0 0 0 0,0-1 0 0 0,6 1 0 0 0,-8-1-28 0 0,1 0 0 0 0,0 1 0 0 0,0-1 1 0 0,0-1-1 0 0,-1 1 0 0 0,1 0 0 0 0,0 0 0 0 0,0-1 0 0 0,-1 1 1 0 0,1 0-1 0 0,0-1 0 0 0,-1 0 0 0 0,1 1 0 0 0,0-1 0 0 0,-1 0 1 0 0,1 0-1 0 0,-1 0 0 0 0,1 0 0 0 0,-1 0 0 0 0,2-2 0 0 0,6-5 65 0 0,-7 8-61 0 0,0-1 0 0 0,1 0-1 0 0,-1 1 1 0 0,1 0 0 0 0,-1-1 0 0 0,0 1-1 0 0,1 0 1 0 0,-1 0 0 0 0,1 1 0 0 0,-1-1 0 0 0,1 0-1 0 0,-1 1 1 0 0,0 0 0 0 0,1-1 0 0 0,-1 1 0 0 0,0 0-1 0 0,0 0 1 0 0,1 0 0 0 0,-1 0 0 0 0,0 1 0 0 0,3 2-1 0 0,1 4 14 0 0,-4-4-6 0 0,1-1 0 0 0,-1 0 0 0 0,1 0 0 0 0,0 0 0 0 0,0 0 0 0 0,0 0 0 0 0,0 0 0 0 0,0-1 0 0 0,5 4 0 0 0,1-1 60 0 0,0 1 0 0 0,-1 0 0 0 0,0 1 0 0 0,0 0 0 0 0,0 0 0 0 0,-1 1 0 0 0,0 0-1 0 0,-1 0 1 0 0,0 1 0 0 0,0 0 0 0 0,-1 0 0 0 0,0 0 0 0 0,0 0 0 0 0,-1 1 0 0 0,3 12 0 0 0,5-2 386 0 0,-2-7-3 0 0,-10-11-280 0 0,4 2-145 0 0,-2-1 568 0 0,-2-8-592 0 0,0-9-10 0 0,0 0 0 0 0,-2 1 0 0 0,0-1 0 0 0,0 1-1 0 0,-1-1 1 0 0,-1 1 0 0 0,0 0 0 0 0,-6-13 0 0 0,3 12 8 0 0,-1 1 0 0 0,0-1 0 0 0,-1 2 0 0 0,0-1 1 0 0,-1 1-1 0 0,0 0 0 0 0,-1 1 0 0 0,-20-16 0 0 0,26 23-4 0 0,0 1-1 0 0,0-1 1 0 0,-1 1-1 0 0,1 0 1 0 0,-10-4-1 0 0,-45-7 43 0 0,52 13-60 0 0,0 1 1 0 0,0 1 0 0 0,0 1 1 0 0,0-1-1 0 0,0 1 0 0 0,1 1 0 0 0,-1-1 1 0 0,-12 7-1 0 0,19-8-3 0 0,-12 5 26 0 0,1 1 1 0 0,0 1-1 0 0,1 0 1 0 0,0 0-1 0 0,0 1 1 0 0,1 1-1 0 0,-13 14 1 0 0,-2 5 309 0 0,-29 47 0 0 0,41-55-236 0 0,0 1-1 0 0,2 0 1 0 0,1 0 0 0 0,0 1 0 0 0,-10 40-1 0 0,16-46-76 0 0,1-1-1 0 0,0 1 0 0 0,2 0 1 0 0,-1 1-1 0 0,2-1 0 0 0,0 0 1 0 0,1 0-1 0 0,1 0 0 0 0,5 18 1 0 0,-2 12-14 0 0,-6-42-6 0 0,2 1 0 0 0,-1-1-1 0 0,0 1 1 0 0,1-1 0 0 0,0 1 0 0 0,0-1 0 0 0,1 0 0 0 0,0 1 0 0 0,0-1-1 0 0,3 7 1 0 0,0-5 10 0 0,1 0 0 0 0,-1-1-1 0 0,1 0 1 0 0,0 1 0 0 0,1-2 0 0 0,-1 1-1 0 0,1-1 1 0 0,12 7 0 0 0,-4-3-10 0 0,0-2 0 0 0,1 0 0 0 0,21 7 0 0 0,-28-12 6 0 0,1 0 1 0 0,-1 0 0 0 0,1-1 0 0 0,0 0-1 0 0,-1-1 1 0 0,1 0 0 0 0,0-1 0 0 0,17-3 0 0 0,-6 0 13 0 0,-1-2 0 0 0,39-15 1 0 0,-22 4-55 0 0,-1-2 1 0 0,-1-1 0 0 0,-1-2 0 0 0,-1-2-1 0 0,35-32 1 0 0,-48 36-213 0 0,29-37-1 0 0,-34 39 110 0 0,72-103-690 0 0,-80 111 767 0 0,3-7-52 0 0,-1 0 0 0 0,11-28 0 0 0,13-23-54 0 0,-24 52 130 0 0,0-2-1 0 0,8-23 0 0 0,-12 29 56 0 0,3-6 600 0 0,-5 16 179 0 0,-4 23-453 0 0,0-16-311 0 0,-5 30 156 0 0,-20 77 1033 0 0,9-42-1227 0 0,-8 50 0 0 0,23-104 0 0 0,1 0 0 0 0,0 0 0 0 0,1 0 0 0 0,1 0 0 0 0,5 27 0 0 0,-4-34 0 0 0,7 33 0 0 0,6 73 0 0 0,-14-105 0 0 0,0 0 0 0 0,2 0 0 0 0,-1 0 0 0 0,8 17 0 0 0,-1 0 0 0 0,-5-16 0 0 0,5 8-26 0 0,-9-17-325 0 0,7-50-19688 0 0,-5 28 13096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6.5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24 20 0 0,'-3'-9'6667'0'0,"14"5"-5184"0"0,-1 1 1 0 0,0 1-1 0 0,1 0 0 0 0,-1 1 0 0 0,1-1 0 0 0,-1 2 1 0 0,15 0-1 0 0,4-1 15 0 0,12 1 567 0 0,51 6 0 0 0,-20 0-682 0 0,-61-5-1238 0 0,0 0 0 0 0,-1 1 0 0 0,16 5 0 0 0,9 6-6783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7.0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50 980 0 0,'1'-2'2286'0'0,"8"-10"-122"0"0,23-6 4752 0 0,10 2 1723 0 0,-40 15-7934 0 0,1 1-222 0 0,0-1-1 0 0,0 1 1 0 0,1 0-1 0 0,-1 0 1 0 0,0 0-1 0 0,0 1 1 0 0,1-1 0 0 0,3 2-1 0 0,10 0 892 0 0,36-2 783 0 0,223 5 1046 0 0,-236 0-3214 0 0,-38-5-178 0 0,1 1-1 0 0,-1-1 1 0 0,0 1-1 0 0,0-1 1 0 0,1 1-1 0 0,-1 0 1 0 0,0 0-1 0 0,0 0 1 0 0,0 0-1 0 0,0 0 1 0 0,0 1-1 0 0,3 2 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0.0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100 18 568 0 0,'-13'-18'15854'0'0,"11"22"-14960"0"0,-3 7 688 0 0,1 0 0 0 0,0 0 1 0 0,-3 15-1 0 0,-7 42 1417 0 0,3-12-1634 0 0,-3 12-25 0 0,3 0 0 0 0,-3 87-1 0 0,20-55-600 0 0,-5-86-739 0 0,2 0 0 0 0,-2-4 0 0 0,4 7 368 0 0,-2-17-1496 0 0,5-17-4476 0 0,-5 9 4614 0 0,-1 0 0 0 0,0-1 0 0 0,0 1-1 0 0,1-17 1 0 0,1-5-1785 0 0,4-23-2762 0 0,-4 26-592 0 0,-2 11 2186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0.4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3 148 404 0 0,'-2'-39'4749'0'0,"2"37"-4217"0"0,7-24 3687 0 0,0 19-3329 0 0,0 0 0 0 0,1 1-1 0 0,-1 0 1 0 0,1 0 0 0 0,1 1 0 0 0,-1 0-1 0 0,1 0 1 0 0,-1 1 0 0 0,1 0-1 0 0,11-2 1 0 0,-7 2-37 0 0,0 1-1 0 0,1 1 1 0 0,15-1-1 0 0,11-1 612 0 0,-26 2-1069 0 0,1 1 0 0 0,-1 0 0 0 0,1 1 1 0 0,-1 1-1 0 0,0 0 0 0 0,1 1 0 0 0,-1 1 0 0 0,23 6 0 0 0,51 15-1350 0 0,-86-24 282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0.78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36 40 0 0,'0'0'16672'0'0,"6"-1"-15557"0"0,31-6 1606 0 0,11-3 636 0 0,2 2-1 0 0,62-1 0 0 0,-91 9-3152 0 0,49 3 640 0 0,-63-2-1721 0 0,0 1 0 0 0,0 0 0 0 0,0 0 0 0 0,10 5 0 0 0,-11-3-1464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1.4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1 608 0 0,'0'0'20911'0'0,"5"1"-20001"0"0,0 2-434 0 0,-1-1 0 0 0,0 1 0 0 0,1-1 0 0 0,-1 1 0 0 0,0 0 0 0 0,0 1 1 0 0,-1-1-1 0 0,1 1 0 0 0,-1-1 0 0 0,0 1 0 0 0,0 0 0 0 0,0 0 0 0 0,0 1 1 0 0,-1-1-1 0 0,3 7 0 0 0,65 111 2510 0 0,12 27-3252 0 0,-71-128 266 0 0,-1 1 0 0 0,-2 1 0 0 0,0 0 0 0 0,-2 0 0 0 0,0 1 0 0 0,-1-1 0 0 0,-2 1 0 0 0,0 0 0 0 0,-2 0 0 0 0,0 0 0 0 0,-2 0 0 0 0,-1 1 0 0 0,0-1 0 0 0,-2-1 0 0 0,-1 1 0 0 0,-1-1 0 0 0,-10 28 0 0 0,5-23 0 0 0,-1 0 0 0 0,-2 0 0 0 0,0-2 0 0 0,-2 0 0 0 0,-1 0 0 0 0,-1-2 0 0 0,-1 0 0 0 0,0-1 0 0 0,-2-1 0 0 0,-29 23 0 0 0,47-43 14 0 0,0 1 0 0 0,-1-1 0 0 0,0 0 0 0 0,0-1 0 0 0,1 1 0 0 0,-1-1 1 0 0,0 1-1 0 0,0-1 0 0 0,-1 0 0 0 0,1-1 0 0 0,0 1 0 0 0,0-1 0 0 0,-5 0 0 0 0,7 0-358 0 0,0 0-1 0 0,0 0 0 0 0,0-1 1 0 0,0 1-1 0 0,0-1 0 0 0,0 1 1 0 0,0-1-1 0 0,0 0 1 0 0,0 1-1 0 0,1-1 0 0 0,-1 0 1 0 0,-3-3-1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2.8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21 160 0 0,'24'-20'25381'0'0,"-23"23"-25104"0"0,0 0 0 0 0,0 0 0 0 0,0 0 0 0 0,0 0 0 0 0,-1 0 0 0 0,0 0-1 0 0,1 0 1 0 0,-1 0 0 0 0,-1 6 0 0 0,2 11 1361 0 0,2-1-717 0 0,-1 0 1 0 0,0 37-1 0 0,-1-3-866 0 0,0-38-55 0 0,0 3 0 0 0,1 0 0 0 0,0 0 0 0 0,7 22 0 0 0,-7-34 0 0 0,0 1 0 0 0,1-1 0 0 0,0 0 0 0 0,0 0 0 0 0,0 0 0 0 0,1 0 0 0 0,0 0 0 0 0,0-1 0 0 0,0 0 0 0 0,1 0 0 0 0,0 0 0 0 0,10 8 0 0 0,-4-4 0 0 0,-4-6 0 0 0,5-2 0 0 0,1 1 0 0 0,3-2 0 0 0,2-4 0 0 0,-17 4 0 0 0,0 0 0 0 0,1 0 0 0 0,-1 0 0 0 0,1-1 0 0 0,-1 1 0 0 0,0-1 0 0 0,1 1 0 0 0,-1-1 0 0 0,0 0 0 0 0,1 1 0 0 0,-1-1 0 0 0,0 0 0 0 0,0 0 0 0 0,0 0 0 0 0,0 0 0 0 0,0 0 0 0 0,0 0 0 0 0,0 0 0 0 0,1-2 0 0 0,2-1 0 0 0,4-5 0 0 0,0 0 1 0 0,-1-1-1 0 0,12-19 1 0 0,-3 4-54 0 0,4-3-438 0 0,-2-1 0 0 0,-1-1 0 0 0,-1-1 0 0 0,-2 0 1 0 0,13-42-1 0 0,-19 38 421 0 0,-2 11 285 0 0,-5 22-172 0 0,-1 1 137 0 0,1-5 1449 0 0,25 168-630 0 0,9 63-999 0 0,-33-201 0 0 0,-1-14 0 0 0,0 0 0 0 0,1 0 0 0 0,4 17 0 0 0,1 2-1339 0 0,-5-12-3958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6.59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9 922 996 0 0,'-8'9'20255'0'0,"15"-26"-16545"0"0,9-15-6347 0 0,-7 16 4926 0 0,-2 4-2031 0 0,65-109 1904 0 0,95-221 0 0 0,-166 339-2149 0 0,22-59 520 0 0,3 2 1 0 0,52-91-1 0 0,-57 115-347 0 0,-17 28-116 0 0,0 0 1 0 0,0 1-1 0 0,1 0 1 0 0,0 0-1 0 0,1 0 1 0 0,-1 0-1 0 0,1 1 1 0 0,11-10-1 0 0,-15 15-41 0 0,1-4-53 0 0,-3 5 44 0 0,0 0-1 0 0,0 0 1 0 0,0 1-1 0 0,0-1 0 0 0,0 0 1 0 0,0 0-1 0 0,0 0 0 0 0,0 0 1 0 0,0 0-1 0 0,0 0 1 0 0,0 0-1 0 0,0 0 0 0 0,0 1 1 0 0,0-1-1 0 0,0 0 0 0 0,0 0 1 0 0,0 0-1 0 0,0 0 1 0 0,0 0-1 0 0,0 0 0 0 0,0 0 1 0 0,0 0-1 0 0,0 1 0 0 0,0-1 1 0 0,0 0-1 0 0,0 0 1 0 0,0 0-1 0 0,0 0 0 0 0,1 0 1 0 0,-1 0-1 0 0,0 0 0 0 0,0 0 1 0 0,0 0-1 0 0,0 0 1 0 0,0 0-1 0 0,0 1 0 0 0,0-1 1 0 0,0 0-1 0 0,0 0 0 0 0,0 0 1 0 0,0 0-1 0 0,1 0 1 0 0,-1 0-1 0 0,0 0 0 0 0,0 0 1 0 0,0 0-1 0 0,0 0 0 0 0,0 0 1 0 0,0 0-1 0 0,0 0 0 0 0,0 0 1 0 0,1 0-1 0 0,-1 0 1 0 0,0 0-1 0 0,0 0 0 0 0,0 0 1 0 0,-5 42 8 0 0,3-9-27 0 0,0-13-1 0 0,2 42 0 0 0,2-8 0 0 0,-6 19 0 0 0,3 1 0 0 0,3-1 0 0 0,3 0 0 0 0,17 82 0 0 0,-13-124 0 0 0,0 0 0 0 0,26 51 0 0 0,-17-44 0 0 0,-14-32-143 0 0,-13-32-8798 0 0,7 23 7715 0 0,0 0 0 0 0,0 0 0 0 0,0 0 0 0 0,0 0 0 0 0,-17-13-4903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6.9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 1108 0 0,'0'0'7038'0'0,"5"-2"-5836"0"0,25-3 3139 0 0,-1 1 0 0 0,1 2 0 0 0,54 1 0 0 0,9 4-354 0 0,-34 0-4549 0 0,7-1-7536 0 0,-57-4 4644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8.0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200 143 1152 0 0,'0'0'2294'0'0,"0"-16"1564"0"0,19-24 5218 0 0,-13 35-8062 0 0,1 0 0 0 0,0 1 0 0 0,0 0 0 0 0,8-4 0 0 0,21-9 903 0 0,-22 9-977 0 0,1 2 0 0 0,27-10 0 0 0,-23 9-278 0 0,-18 6-609 0 0,0 0 0 0 0,1 0 1 0 0,0 1-1 0 0,-1-1 0 0 0,1 1 0 0 0,-1-1 0 0 0,1 1 1 0 0,-1-1-1 0 0,1 1 0 0 0,0 0 0 0 0,-1 0 1 0 0,1 0-1 0 0,0 0 0 0 0,-1 0 0 0 0,1 0 1 0 0,0 0-1 0 0,-1 1 0 0 0,1-1 0 0 0,0 1 0 0 0,-1-1 1 0 0,1 1-1 0 0,-1-1 0 0 0,1 1 0 0 0,-1 0 1 0 0,1 0-1 0 0,-1 0 0 0 0,3 2 0 0 0,-1 0 4 0 0,-1 0-1 0 0,1 1 1 0 0,-1-1-1 0 0,0 1 0 0 0,0-1 1 0 0,0 1-1 0 0,0 0 1 0 0,0 0-1 0 0,-1 0 0 0 0,0 0 1 0 0,0 0-1 0 0,0 0 1 0 0,0 0-1 0 0,-1 0 1 0 0,1 0-1 0 0,-1 6 0 0 0,5 22-245 0 0,-5-30 95 0 0,2-16-5409 0 0,-2 11 5393 0 0,-1 0 0 0 0,1-1 0 0 0,-1 1-1 0 0,0 0 1 0 0,0 0 0 0 0,-1-4 0 0 0,-1 3-132 0 0,0 0 1 0 0,0 1-1 0 0,0-1 0 0 0,0 1 1 0 0,-1-1-1 0 0,0 1 0 0 0,0 0 1 0 0,0 0-1 0 0,0 1 1 0 0,0-1-1 0 0,0 1 0 0 0,-9-3 1 0 0,6 1 18 0 0,1 2 258 0 0,0 0 0 0 0,0 0-1 0 0,0 1 1 0 0,0 0 0 0 0,0 0 0 0 0,0 0-1 0 0,0 1 1 0 0,-11 1 0 0 0,9-1 111 0 0,1 0 28 0 0,0 1 0 0 0,0 1 0 0 0,0-1 0 0 0,0 1 0 0 0,0 1 0 0 0,0-1 0 0 0,0 1 0 0 0,1 0 0 0 0,-1 1 0 0 0,-10 7 0 0 0,-7 6 935 0 0,-25 24 0 0 0,47-39-1061 0 0,-15 15 482 0 0,1 2 1 0 0,0 0-1 0 0,1 1 1 0 0,1 1-1 0 0,1 0 1 0 0,1 0 0 0 0,1 2-1 0 0,1-1 1 0 0,-14 46-1 0 0,20-53-338 0 0,1 0-1 0 0,0 1 1 0 0,1-1-1 0 0,0 1 0 0 0,2-1 1 0 0,-1 1-1 0 0,2 0 1 0 0,0-1-1 0 0,1 1 1 0 0,1-1-1 0 0,0 0 0 0 0,1 1 1 0 0,1-2-1 0 0,0 1 1 0 0,1 0-1 0 0,1-1 1 0 0,15 25-1 0 0,-9-25-191 0 0,0-1 0 0 0,0-1 0 0 0,18 13 0 0 0,-19-17 0 0 0,-9-5 0 0 0,1 0 0 0 0,0 0 0 0 0,1 0 0 0 0,-1-1 0 0 0,0 0 0 0 0,1 0 0 0 0,-1 0 0 0 0,1 0 0 0 0,-1-1 0 0 0,1 1 0 0 0,0-1 0 0 0,7 0 0 0 0,49 3 0 0 0,28-10-6 0 0,60-6 20 0 0,-133 9-28 0 0,1 0 1 0 0,-1-1-1 0 0,0-1 1 0 0,-1 0-1 0 0,1-1 1 0 0,24-14-1 0 0,-38 19-512 0 0,5-3 661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1:31:44.3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6 300 0 0,'6'-5'28804'0'0,"-1"13"-28397"0"0,-1 1 0 0 0,-1 0 0 0 0,0 0 0 0 0,0 0 0 0 0,0 0 0 0 0,-2 1 0 0 0,1-1 0 0 0,0 11 0 0 0,23 134-407 0 0,10 86 0 0 0,-31-219 0 0 0,-2 6 0 0 0,-15 37 0 0 0,11-52 0 0 0,1-1 0 0 0,-2-1 0 0 0,-3-3 0 0 0,-3-2 0 0 0,-3-5 0 0 0,4-14 0 0 0,5 2 0 0 0,1-4 0 0 0,4 0 0 0 0,0 4 0 0 0,7-12 0 0 0,3 4 0 0 0,-6 8 0 0 0,2 1 0 0 0,-1-1 0 0 0,1 1 0 0 0,1 1 0 0 0,0-1 0 0 0,1 2 0 0 0,-1-1 0 0 0,20-13 0 0 0,-1 4 0 0 0,1 1 0 0 0,42-20 0 0 0,-51 29 0 0 0,-1 2 0 0 0,2 0 0 0 0,21-5 0 0 0,-3 2 0 0 0,-27 7 0 0 0,5 1 0 0 0,1 1 0 0 0,-3 1 0 0 0,-1 0 0 0 0,-2 1 0 0 0,0 1 0 0 0,-4 4 0 0 0,0 0 0 0 0,-3 0 0 0 0,0 0 0 0 0,1 1 0 0 0,-2-1 0 0 0,1 1 0 0 0,-1 0 0 0 0,0 0 0 0 0,-1 0 0 0 0,1 1 0 0 0,-1-1 0 0 0,2 10 0 0 0,-1-5 0 0 0,-1 0 0 0 0,0 1 0 0 0,-1 0 0 0 0,-1-1 0 0 0,0 1 0 0 0,-1 0 0 0 0,0 0 0 0 0,-1 0 0 0 0,-2 14 0 0 0,0-8 0 0 0,1 1 0 0 0,-2-1 0 0 0,0 0 0 0 0,-1 0 0 0 0,-12 30 0 0 0,-4-3 0 0 0,19-34 0 0 0,0 0 0 0 0,-2 0 0 0 0,1-2 0 0 0,-9 37-3054 0 0,6-24-2372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9.3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18 176 0 0,'0'0'13892'0'0,"3"2"-12950"0"0,31 15 6408 0 0,-31-17-6484 0 0,20-1 1996 0 0,-1 1 1 0 0,33 4-1 0 0,-33-2-2735 0 0,-1-1 0 0 0,1 0 0 0 0,-1-2 0 0 0,1 0 0 0 0,-1-2 0 0 0,23-5 1 0 0,5 0-64 0 0,-33 4-64 0 0,-10 2 0 0 0,-1 1 0 0 0,1 0 0 0 0,0 0 0 0 0,0 1 0 0 0,0-1 0 0 0,9 2 0 0 0,68-5 0 0 0,-48 0 0 0 0,-1 1 0 0 0,0 1 0 0 0,0 2 0 0 0,36 4 0 0 0,-23 1 0 0 0,-17 0 0 0 0,33 9 0 0 0,65 12 0 0 0,-45-12 0 0 0,-15 0 0 0 0,-51-10 0 0 0,2 0 0 0 0,1-1 0 0 0,35 2 0 0 0,-16-5 0 0 0,134-4 0 0 0,-154 4 0 0 0,-2 0 0 0 0,16 0 0 0 0,-1-2 0 0 0,34-6 0 0 0,-13 1 0 0 0,92 0 0 0 0,-128 5 0 0 0,-4 0 0 0 0,0 1 0 0 0,-1-1 0 0 0,1 3-216 0 0,-5 1 279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0.42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2 908 0 0,'13'-2'18491'0'0,"-11"5"-18090"0"0,0-1-1 0 0,1 1 1 0 0,-2 0 0 0 0,1 0-1 0 0,0 0 1 0 0,-1 0 0 0 0,1 0 0 0 0,-1 0-1 0 0,0 0 1 0 0,0 1 0 0 0,0-1-1 0 0,0 0 1 0 0,-1 1 0 0 0,1-1-1 0 0,-1 1 1 0 0,0-1 0 0 0,0 5-1 0 0,-2 68 2822 0 0,-14 129-288 0 0,5-4-2934 0 0,12-172 0 0 0,0-11 0 0 0,-2 0 0 0 0,0 0 0 0 0,-4 24 0 0 0,5-28 0 0 0,1-3 0 0 0,2 0 0 0 0,1-2 0 0 0,0-4-155 0 0,2-41-12126 0 0,-3 7 2681 0 0,-3 11 3565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1.3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6 107 16 0 0,'24'-25'9495'0'0,"-9"16"-6732"0"0,0 0 1 0 0,1 1-1 0 0,0 1 1 0 0,0 0 0 0 0,25-6-1 0 0,2 3 575 0 0,44-6-1 0 0,-78 14-3337 0 0,1 2 0 0 0,0-1 0 0 0,-1 1 0 0 0,1 1 0 0 0,0 0 0 0 0,-1 0 0 0 0,1 1 0 0 0,-1 0 0 0 0,0 0 0 0 0,12 5 0 0 0,1 4 0 0 0,0 0 0 0 0,30 21 0 0 0,14 6 0 0 0,15 9 0 0 0,-13-2 0 0 0,-61-39 0 0 0,0 1 0 0 0,-1 0 0 0 0,0 0 0 0 0,0 1 0 0 0,0 0 0 0 0,-1 0 0 0 0,-1 0 0 0 0,1 0 0 0 0,-1 1 0 0 0,0 0 0 0 0,2 9 0 0 0,-4-7 0 0 0,2 8 0 0 0,2 25 0 0 0,-5-29 0 0 0,-2-2 0 0 0,0-7 0 0 0,0-1 0 0 0,0 1 0 0 0,-1 0 0 0 0,0-1 0 0 0,0 1 0 0 0,0-1 0 0 0,0 0 0 0 0,-1 1 0 0 0,0-1 0 0 0,0 0 0 0 0,-6 6 0 0 0,-2 4 0 0 0,1-3 0 0 0,0-1 0 0 0,0 0 0 0 0,-1-1 0 0 0,0 0 0 0 0,0-1 0 0 0,-1 0 0 0 0,-1-1 0 0 0,1 0 0 0 0,-28 11 0 0 0,19-11 0 0 0,-1-2 0 0 0,1 0 0 0 0,-1-2 0 0 0,0 0 0 0 0,-36 1 0 0 0,-27 4 0 0 0,49-5 0 0 0,0-1 0 0 0,0-3 0 0 0,-50-4 0 0 0,42 1 0 0 0,11 0 0 0 0,23 4 0 0 0,-36-15 0 0 0,44 13-568 0 0,-19-7-316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2.0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12 572 0 0,'9'-12'30508'0'0,"-2"38"-29968"0"0,-2 1 0 0 0,4 40 1 0 0,-6-41-475 0 0,0 45-66 0 0,-3-48 0 0 0,6 46 0 0 0,0-34 0 0 0,-4-17 0 0 0,2-1 0 0 0,-1 1 0 0 0,2-1 0 0 0,1 0 0 0 0,14 32 0 0 0,-20-45 0 0 0,0 0 0 0 0,15 17 0 0 0,-7-13 0 0 0,2-1 0 0 0,0-5 0 0 0,-2 1-164 0 0,-17-34-8875 0 0,-2 0 3755 0 0,0 3-3510 0 0,5 11 3460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2.49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4 140 24 0 0,'-4'-11'6113'0'0,"22"-5"-2050"0"0,14-15 3356 0 0,-22 25-6252 0 0,-1-1-1 0 0,1 2 1 0 0,0 0 0 0 0,1 0-1 0 0,18-6 1 0 0,58-13 3627 0 0,-86 24-4787 0 0,18-5 328 0 0,-1 0-1 0 0,2 2 1 0 0,-1 0 0 0 0,0 2 0 0 0,1 0-1 0 0,-1 1 1 0 0,1 0 0 0 0,-1 2-1 0 0,22 4 1 0 0,-27-3-335 0 0,-2 0 0 0 0,0 0 0 0 0,0 0 0 0 0,0 1 0 0 0,-1 1 0 0 0,17 8 0 0 0,-26-12-274 0 0,0 0 0 0 0,-1-1 0 0 0,1 1 0 0 0,-1 0 0 0 0,1 1 0 0 0,-1-1 1 0 0,0 0-1 0 0,1 0 0 0 0,-1 1 0 0 0,0-1 0 0 0,0 0 0 0 0,0 1 0 0 0,0-1 0 0 0,0 1 0 0 0,1 1 0 0 0,-2-2 15 0 0,0 0 0 0 0,0 0 0 0 0,0 0-1 0 0,1 0 1 0 0,-1 0 0 0 0,-1 0 0 0 0,1 0-1 0 0,0-1 1 0 0,0 1 0 0 0,0 0 0 0 0,0 0 0 0 0,-1 0-1 0 0,1 0 1 0 0,0 0 0 0 0,-1 0 0 0 0,1-1 0 0 0,0 1-1 0 0,-1 0 1 0 0,1 0 0 0 0,-2 1 0 0 0,-38 25-13320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02:37:33.06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0 244,'-23'10'17066,"29"4"-12999,-5-13-3475,0 1-1,-1-1 1,1 1-1,-1-1 1,1 1-1,-1-1 1,1 1-1,-1-1 1,0 1-1,0-1 1,0 1-1,0 3 184,4 0 446,27 11 1075,-22-12-2296,7-2 0,1-4 0,1 1 0,-2 0 0,-7 0 0,1 2 0,-1-1 0,1 1 0,-1 0 0,18 6 0,-17-5 0,25 5 0,8 2 0,44 14 0,-73-17 0,46 9 0,-52-14 54,-2 0 376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3.2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1104 248 0 0,'0'-3'10380'0'0,"-4"-20"-7733"0"0,6 21-2375 0 0,-1 1 0 0 0,1 0 0 0 0,-1 0 1 0 0,1-1-1 0 0,-1 1 0 0 0,0-1 0 0 0,1 1 0 0 0,-1-1 0 0 0,0 1 0 0 0,0-1 0 0 0,0 0 0 0 0,0 0 0 0 0,0 1 1 0 0,-1-1-1 0 0,1 0 0 0 0,-1 0 0 0 0,1 0 0 0 0,-1 0 0 0 0,1-3 0 0 0,3-8 693 0 0,85-261 4575 0 0,65-138-3587 0 0,-127 340-1300 0 0,23-100 0 0 0,-46 150-451 0 0,-2 14-37 0 0,-1-1-1 0 0,1 0 0 0 0,1 1 1 0 0,0 0-1 0 0,0-1 0 0 0,8-14 0 0 0,-10 22-60 0 0,10 0 63 0 0,-10 1-160 0 0,-1-1 0 0 0,1 1 0 0 0,0 0 1 0 0,-1 0-1 0 0,1 0 0 0 0,0 0 0 0 0,-1 0 0 0 0,1 0 0 0 0,0 0 0 0 0,-1 0 0 0 0,1 1 1 0 0,0-1-1 0 0,-1 0 0 0 0,1 0 0 0 0,-1 0 0 0 0,1 1 0 0 0,0-1 0 0 0,-1 0 1 0 0,1 1-1 0 0,-1-1 0 0 0,1 0 0 0 0,0 2 0 0 0,5 3 19 0 0,-1 0-1 0 0,1 0 1 0 0,-1 1 0 0 0,-1 0-1 0 0,1 0 1 0 0,-1 0 0 0 0,5 9-1 0 0,21 48 53 0 0,7 35 97 0 0,45 194 1 0 0,-60-163-94 0 0,1 4-10 0 0,-18-108-599 0 0,-1 1 1 0 0,-2-1-1 0 0,-1 47 1 0 0,-1-53-1434 0 0,0-18 1820 0 0,0-1 0 0 0,0 0 0 0 0,0 1 0 0 0,0-1 0 0 0,0 1 0 0 0,0-1 0 0 0,0 0 0 0 0,-1 1 0 0 0,1-1 0 0 0,0 0 0 0 0,0 1 0 0 0,-6 3-2521 0 0,5-4 2521 0 0,1 0 0 0 0,-1 0 0 0 0,1 0 0 0 0,0 0 0 0 0,-1 0 0 0 0,1 0 0 0 0,-1-1 0 0 0,1 1 0 0 0,0 0 0 0 0,-1 0 0 0 0,1 0 0 0 0,0 0 0 0 0,-1 0-1 0 0,1-1 1 0 0,-16-4-2468 0 0,-2-11-3650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3.67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38 112 0 0,'0'0'20123'0'0,"5"-3"-19301"0"0,2-1-311 0 0,1 1 0 0 0,0 0-1 0 0,0 0 1 0 0,0 1-1 0 0,0 0 1 0 0,0 0 0 0 0,1 1-1 0 0,12-1 1 0 0,237-7 4203 0 0,-214 6-5062 0 0,-43 2-165 0 0,2 1-240 0 0,4 1 483 0 0,4 0-3841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5.4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29 352 0 0,'0'0'1820'0'0,"-19"28"8279"0"0,17-12-8814 0 0,1 0-1 0 0,1 0 1 0 0,0 0-1 0 0,4 19 1 0 0,3 11-225 0 0,22 114 1143 0 0,36 108 8 0 0,-56-229-1949 0 0,-2-8 162 0 0,15 42-1 0 0,-17-62 719 0 0,-12-33-945 0 0,-11-35-121 0 0,11 33-113 0 0,1-2 0 0 0,1 1 1 0 0,1 0-1 0 0,2-1 0 0 0,0 0 1 0 0,2 0-1 0 0,0 1 0 0 0,5-28 1 0 0,8-85-399 0 0,-9 113 376 0 0,1 1 0 0 0,1 0 0 0 0,2 0 0 0 0,12-29 0 0 0,-14 39 34 0 0,2 0 0 0 0,0 0 0 0 0,1 1 0 0 0,0 0 0 0 0,1 1-1 0 0,0 0 1 0 0,22-19 0 0 0,-27 26 13 0 0,1 1 0 0 0,0 0 0 0 0,0 1 0 0 0,0-1 0 0 0,0 1-1 0 0,0 1 1 0 0,0-1 0 0 0,1 1 0 0 0,0 0 0 0 0,-1 0 0 0 0,1 1 0 0 0,0 0 0 0 0,0 0 0 0 0,-1 0 0 0 0,1 1 0 0 0,0 0-1 0 0,0 1 1 0 0,0-1 0 0 0,0 1 0 0 0,0 1 0 0 0,10 2 0 0 0,-6 0-8 0 0,-1 0 1 0 0,1 0-1 0 0,-1 1 1 0 0,0 1-1 0 0,0 0 1 0 0,0 0-1 0 0,-1 0 1 0 0,0 2-1 0 0,0-1 1 0 0,0 1-1 0 0,-1 0 0 0 0,9 13 1 0 0,-10-12 3 0 0,-4-7 13 0 0,-1 1 1 0 0,0 1 0 0 0,1-1 0 0 0,-1 0-1 0 0,0 0 1 0 0,-1 1 0 0 0,1-1 0 0 0,1 6-1 0 0,-3-6 5 0 0,0-1-1 0 0,0 1 1 0 0,0-1 0 0 0,0 1-1 0 0,-1-1 1 0 0,1 1-1 0 0,-1-1 1 0 0,1 1 0 0 0,-1-1-1 0 0,0 0 1 0 0,0 1-1 0 0,0-1 1 0 0,-1 0-1 0 0,1 0 1 0 0,-3 4 0 0 0,-3 3 1 0 0,0-1 1 0 0,0 0-1 0 0,-1-1 1 0 0,0 0-1 0 0,0 0 1 0 0,-1 0-1 0 0,-16 8 1 0 0,-1 3-255 0 0,25-18 47 0 0,-1 2-160 0 0,-2 0 411 0 0,45-2-1864 0 0,-2 1 1529 0 0,0 1 0 0 0,0 3-1 0 0,55 12 1 0 0,-82-14 238 0 0,0 1 1 0 0,0 1-1 0 0,0 0 0 0 0,-1 0 0 0 0,0 1 1 0 0,0 1-1 0 0,-1 0 0 0 0,1 0 0 0 0,-1 1 1 0 0,-1 0-1 0 0,0 1 0 0 0,15 18 1 0 0,-19-22 109 0 0,-1 1 1 0 0,0 0-1 0 0,-1 0 1 0 0,1 0-1 0 0,-1 0 1 0 0,-1 1-1 0 0,1-1 1 0 0,-1 1-1 0 0,0 0 1 0 0,0 0-1 0 0,-1-1 1 0 0,0 1-1 0 0,0 0 1 0 0,-1 0-1 0 0,0 0 1 0 0,0 0-1 0 0,0 0 1 0 0,-1 0 0 0 0,0 0-1 0 0,-1 0 1 0 0,1 0-1 0 0,-1 0 1 0 0,-1-1-1 0 0,-3 8 1 0 0,-1 0 177 0 0,-1 0 0 0 0,-1 0 1 0 0,-1-1-1 0 0,0 0 0 0 0,0-1 1 0 0,-1 0-1 0 0,-14 11 0 0 0,17-16-279 0 0,-1 0 0 0 0,0 0 0 0 0,0-1 0 0 0,0 0 0 0 0,0-1-1 0 0,-1 0 1 0 0,0-1 0 0 0,0 0 0 0 0,-1 0 0 0 0,1-1 0 0 0,-17 3-1 0 0,22-6-331 0 0,0 0 0 0 0,0 0 0 0 0,0 0-1 0 0,0 0 1 0 0,0-1 0 0 0,0 0-1 0 0,1 0 1 0 0,-1 0 0 0 0,0-1-1 0 0,-6-2 1 0 0,-20-16-10499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6.89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26 138 308 0 0,'-5'-12'4550'0'0,"4"11"-4216"0"0,1-1-1 0 0,-1 1 1 0 0,1-1-1 0 0,0 1 1 0 0,-1-1-1 0 0,1 1 1 0 0,0-1-1 0 0,0 1 1 0 0,0-1-1 0 0,0 1 1 0 0,1-1-1 0 0,-1 1 1 0 0,0-1-1 0 0,1 1 1 0 0,-1-1-1 0 0,1 1 1 0 0,-1 0-1 0 0,2-3 0 0 0,0 0 109 0 0,1 0-1 0 0,0 0 0 0 0,0 0 0 0 0,0 1 1 0 0,0 0-1 0 0,5-5 0 0 0,1 1 166 0 0,1-1-1 0 0,0 2 1 0 0,1-1-1 0 0,16-7 1 0 0,-14 9 11 0 0,-1 1-1 0 0,1 0 1 0 0,25-5 0 0 0,-32 8-516 0 0,0 1-1 0 0,-1-1 1 0 0,1 1-1 0 0,-1 0 1 0 0,1 0-1 0 0,-1 1 0 0 0,1 0 1 0 0,-1 0-1 0 0,1 0 1 0 0,-1 1-1 0 0,10 3 1 0 0,-10-2-26 0 0,6 2 58 0 0,-1 0-1 0 0,1 1 1 0 0,-2 0-1 0 0,1 1 1 0 0,-1 0-1 0 0,12 10 1 0 0,20 23 306 0 0,-40-39-372 0 0,3 3 14 0 0,-2-4-171 0 0,-3-4-473 0 0,-3-2 518 0 0,0 0 0 0 0,-1 0 0 0 0,1 0 0 0 0,-1 0 0 0 0,0 1-1 0 0,0 0 1 0 0,-1 0 0 0 0,-11-8 0 0 0,10 9 88 0 0,0 0-1 0 0,0 1 1 0 0,0 0 0 0 0,0 0 0 0 0,-1 1-1 0 0,1-1 1 0 0,-1 2 0 0 0,0-1-1 0 0,0 1 1 0 0,0 0 0 0 0,0 1-1 0 0,-11 0 1 0 0,13 1 25 0 0,0 0 0 0 0,0 0 0 0 0,0 1 0 0 0,0 0 0 0 0,0 0 0 0 0,1 1-1 0 0,-1-1 1 0 0,1 1 0 0 0,-1 0 0 0 0,1 1 0 0 0,0-1 0 0 0,0 1 0 0 0,1 0 0 0 0,-1 0 0 0 0,1 0 0 0 0,-6 8-1 0 0,-11 14 310 0 0,1 2 0 0 0,2 0 0 0 0,-30 60 0 0 0,42-75-273 0 0,0 0 0 0 0,2 1 0 0 0,0-1 0 0 0,0 1 0 0 0,1 0-1 0 0,1 1 1 0 0,0-1 0 0 0,1 0 0 0 0,1 1 0 0 0,0-1 0 0 0,1 0 0 0 0,2 16-1 0 0,-1-22-56 0 0,-1 0-1 0 0,1 1 0 0 0,1-1 0 0 0,-1 0 0 0 0,2 0 0 0 0,-1-1 1 0 0,1 1-1 0 0,0 0 0 0 0,0-1 0 0 0,1 0 0 0 0,0 0 0 0 0,1-1 1 0 0,-1 1-1 0 0,1-1 0 0 0,0 0 0 0 0,1-1 0 0 0,-1 1 0 0 0,1-1 1 0 0,0-1-1 0 0,1 1 0 0 0,-1-1 0 0 0,1-1 0 0 0,0 1 0 0 0,-1-1 1 0 0,2 0-1 0 0,15 3 0 0 0,69 13 157 0 0,36 10-586 0 0,-107-23-1410 0 0,36 17 1 0 0,-24-5-3883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1:31:48.01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81 210 532 0 0,'0'0'1011'0'0,"-11"-35"7148"0"0,-3 26-7206 0 0,-6-8-17 0 0,19 16-353 0 0,-8-35-69 0 0,2-12-341 0 0,6 46-127 0 0,-9-32 406 0 0,2 6 5458 0 0,19 63-5515 0 0,-11-33-335 0 0,5 44 1263 0 0,-1-26-635 0 0,-4-19-456 0 0,3 39 1121 0 0,-1-29-1155 0 0,1-1 1 0 0,-1 0-1 0 0,0 14 0 0 0,-2-22-113 0 0,-4 42 199 0 0,-2 1 20 0 0,10 20-332 0 0,-1 31-8573 0 0,0-87 6224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8.4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37 20 216 0 0,'-9'-20'20878'0'0,"-5"107"-18928"0"0,7 18-172 0 0,0-22-280 0 0,8 164-1 0 0,5-197-1410 0 0,-6-51-106 0 0,0-1 0 0 0,0 1-1 0 0,0 0 1 0 0,0 0 0 0 0,0 0 0 0 0,0 0 0 0 0,1-1 0 0 0,-1 1 0 0 0,1 0-1 0 0,-1 0 1 0 0,1 0 0 0 0,-1 0 0 0 0,1 0 0 0 0,-1 0 0 0 0,2-2 0 0 0,0 1-46 0 0,-1 0 1 0 0,0 0 0 0 0,0 0-1 0 0,0 0 1 0 0,0 0 0 0 0,0 0 0 0 0,0 0-1 0 0,-1 0 1 0 0,1 0 0 0 0,0-4-1 0 0,9-40-1541 0 0,-6 28 685 0 0,0 1 1 0 0,-1-1-1 0 0,0 0 1 0 0,-2 0-1 0 0,0 0 0 0 0,-3-28 1 0 0,-4-28-2223 0 0,6 72 2961 0 0,-2-4-46 0 0,2 2 210 0 0,2 6-38 0 0,-2-1 66 0 0,9 10 151 0 0,1 1-1 0 0,0-2 1 0 0,21 20 0 0 0,-27-27-140 0 0,0 0-1 0 0,0-1 1 0 0,1 1-1 0 0,-1-1 1 0 0,0 0-1 0 0,1 0 1 0 0,-1-1 0 0 0,1 1-1 0 0,0-1 1 0 0,0 0-1 0 0,-1 0 1 0 0,1 0-1 0 0,0-1 1 0 0,0 0-1 0 0,0 0 1 0 0,0 0 0 0 0,4-1-1 0 0,14-4 44 0 0,0 0 0 0 0,-1-2 0 0 0,0 0 0 0 0,33-17 0 0 0,80-50 92 0 0,-95 50-107 0 0,-23 15 61 0 0,0-1 0 0 0,-1-1 0 0 0,-1 0 0 0 0,1-1 0 0 0,-2 0-1 0 0,0-1 1 0 0,0-1 0 0 0,22-29 4977 0 0,-45 92-4375 0 0,-4 17 84 0 0,2 0 1 0 0,4 0-1 0 0,1 99 0 0 0,6-160-2120 0 0,2 28 2827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39.9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60 509 104 0 0,'-41'29'21672'0'0,"33"-47"-21000"0"0,6 9-369 0 0,-1-1 0 0 0,1 0 0 0 0,1 1 0 0 0,0-1 0 0 0,0 0 0 0 0,1 0 0 0 0,0 0 0 0 0,3-15-1 0 0,-1-16 364 0 0,-1 9-247 0 0,3-1 0 0 0,7-34-1 0 0,-4 24-193 0 0,-5 11-71 0 0,-3 28-136 0 0,1 0 0 0 0,0 0 1 0 0,0 0-1 0 0,1 0 0 0 0,-1 0 0 0 0,1 0 0 0 0,0 0 0 0 0,0 0 0 0 0,3-6 1 0 0,-3 5 50 0 0,1 0 0 0 0,-1 0 1 0 0,0 1-1 0 0,-1-1 1 0 0,1-1-1 0 0,-1-8 1 0 0,2-10 179 0 0,-2 22-202 0 0,0-13 170 0 0,-5-9 138 0 0,4 22 17 0 0,0-6-357 0 0,3 5 39 0 0,1 3 46 0 0,16 8-87 0 0,-15-6 11 0 0,19-1 134 0 0,38 7 0 0 0,-7 0 386 0 0,20-10 842 0 0,-61 1-1203 0 0,0 0 0 0 0,0 1-1 0 0,19 2 1 0 0,25-5 18 0 0,-50 3-201 0 0,4-1 0 0 0,-12 0 0 0 0,5-1 0 0 0,54-6 0 0 0,-48 5-71 0 0,2 0-425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1.8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41 192 360 0 0,'-10'4'20583'0'0,"-15"-66"-17119"0"0,25 61-3226 0 0,-5-12 489 0 0,5 10-677 0 0,0-1 0 0 0,0 1 0 0 0,0 0 1 0 0,1-1-1 0 0,-1 1 0 0 0,1-1 0 0 0,0 1 0 0 0,0 0 1 0 0,1-1-1 0 0,-1 1 0 0 0,1 0 0 0 0,-1 0 0 0 0,1 0 1 0 0,0 0-1 0 0,0 0 0 0 0,0 1 0 0 0,0-1 0 0 0,5-4 1 0 0,2-1-4 0 0,-1 1 1 0 0,1-1-1 0 0,1 2 1 0 0,14-9-1 0 0,-21 14-45 0 0,-1 0 0 0 0,1 0 0 0 0,0 0 1 0 0,0 0-1 0 0,0 1 0 0 0,0-1 0 0 0,0 1 0 0 0,0 0 0 0 0,0 0 0 0 0,0 0 0 0 0,0 0 1 0 0,0 1-1 0 0,0-1 0 0 0,0 1 0 0 0,0 0 0 0 0,0 0 0 0 0,0 0 0 0 0,0 0 0 0 0,0 0 1 0 0,3 3-1 0 0,-3-2 7 0 0,0-1 1 0 0,0 1 0 0 0,0 0 0 0 0,0 0-1 0 0,-1 0 1 0 0,1 1 0 0 0,-1-1 0 0 0,1 1 0 0 0,-1-1-1 0 0,0 1 1 0 0,0 0 0 0 0,0 0 0 0 0,0 0-1 0 0,-1 0 1 0 0,1 0 0 0 0,-1 0 0 0 0,0 0-1 0 0,2 7 1 0 0,-3-8 26 0 0,0 1 0 0 0,0-1-1 0 0,0 1 1 0 0,0-1 0 0 0,-1 1 0 0 0,1-1 0 0 0,-1 0-1 0 0,1 1 1 0 0,-1-1 0 0 0,0 1 0 0 0,0-1-1 0 0,0 0 1 0 0,0 0 0 0 0,0 0 0 0 0,-1 0-1 0 0,1 0 1 0 0,-1 0 0 0 0,1 0 0 0 0,-1 0-1 0 0,-3 2 1 0 0,2-1 18 0 0,-1 0-1 0 0,1-1 0 0 0,-1 1 1 0 0,0-1-1 0 0,0 0 0 0 0,1 0 1 0 0,-2 0-1 0 0,1-1 1 0 0,0 0-1 0 0,0 1 0 0 0,-7 0 1 0 0,7-3-40 0 0,0 1 0 0 0,0-1 0 0 0,0 0 0 0 0,0 0 0 0 0,0 0 0 0 0,0 0 0 0 0,0-1 1 0 0,0 1-1 0 0,1-1 0 0 0,-7-5 0 0 0,8 7-5 0 0,-3-12-30 0 0,4 9-13 0 0,1-1-1 0 0,-1 1 1 0 0,1 0 0 0 0,0 0 0 0 0,0 0-1 0 0,0 0 1 0 0,1-1 0 0 0,-1 1 0 0 0,1 0 0 0 0,0 0-1 0 0,0 0 1 0 0,0 0 0 0 0,0 0 0 0 0,0 0-1 0 0,1 1 1 0 0,-1-1 0 0 0,4-4 0 0 0,2-4-432 0 0,1 0 0 0 0,18-19 0 0 0,-20 26-2 0 0,-9 13 415 0 0,-17 21 300 0 0,-10 5-618 0 0,28-34-125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2.6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103 191 88 0 0,'-33'-18'15226'0'0,"23"10"-11808"0"0,8 5-3151 0 0,0 0 0 0 0,0 1 0 0 0,1-1 0 0 0,0 0-1 0 0,-1 0 1 0 0,1 0 0 0 0,0 0 0 0 0,0 0-1 0 0,1 0 1 0 0,-1 0 0 0 0,1 0 0 0 0,-1 0 0 0 0,1-4-1 0 0,0 4-73 0 0,1 0-18 0 0,0-4-72 0 0,0 0 0 0 0,1 1 0 0 0,0-1 0 0 0,0 1 0 0 0,1 0 0 0 0,-1 0 0 0 0,1 0 0 0 0,1 0 0 0 0,7-10 0 0 0,-9 13-70 0 0,0 0-1 0 0,1 0 1 0 0,-1 0 0 0 0,1 0 0 0 0,0 0 0 0 0,0 1 0 0 0,0-1 0 0 0,0 1 0 0 0,0 0 0 0 0,1 0-1 0 0,-1 0 1 0 0,1 0 0 0 0,-1 1 0 0 0,1-1 0 0 0,0 1 0 0 0,-1 0 0 0 0,1 0 0 0 0,7 0 0 0 0,-9 1-8 0 0,-1-1 0 0 0,1 2 0 0 0,0-1 0 0 0,-1 0 0 0 0,1 0 0 0 0,0 0 0 0 0,-1 1 0 0 0,1-1 0 0 0,-1 1 0 0 0,1-1 0 0 0,-1 1 0 0 0,1 0 0 0 0,-1-1 0 0 0,1 1 0 0 0,-1 0-1 0 0,1 0 1 0 0,-1 0 0 0 0,0 0 0 0 0,0 1 0 0 0,1-1 0 0 0,-1 0 0 0 0,1 2 0 0 0,-1 0 43 0 0,1-1 0 0 0,-1 1 0 0 0,-1-1 0 0 0,1 1 0 0 0,0 0 0 0 0,-1-1-1 0 0,1 1 1 0 0,-1 0 0 0 0,0-1 0 0 0,1 1 0 0 0,-2 0 0 0 0,1 4-1 0 0,-1 1 136 0 0,-1 0 0 0 0,1-1-1 0 0,-1 1 1 0 0,-1 0 0 0 0,0-1 0 0 0,0 1-1 0 0,0-1 1 0 0,-7 10 0 0 0,0-3 296 0 0,0 0 0 0 0,-2-1 0 0 0,1 0 0 0 0,-2-1 0 0 0,-21 17 0 0 0,32-28-479 0 0,0 0 1 0 0,0 0 0 0 0,0 0-1 0 0,0 0 1 0 0,0 0 0 0 0,0 0-1 0 0,-1-1 1 0 0,1 1-1 0 0,0-1 1 0 0,0 0 0 0 0,-1 0-1 0 0,1 1 1 0 0,0-1-1 0 0,-1-1 1 0 0,1 1 0 0 0,0 0-1 0 0,0 0 1 0 0,-1-1-1 0 0,1 0 1 0 0,0 1 0 0 0,0-1-1 0 0,0 0 1 0 0,0 0 0 0 0,-3-1-1 0 0,4 0-40 0 0,0 1 0 0 0,0 0 0 0 0,0 0 0 0 0,0-1 1 0 0,0 1-1 0 0,0 0 0 0 0,1-1 0 0 0,-1 1 0 0 0,0-1 0 0 0,1 1 0 0 0,-1-1 0 0 0,1 1 0 0 0,0-1 0 0 0,-1 1 0 0 0,1-1 0 0 0,0 0 0 0 0,0 1 0 0 0,0-3 0 0 0,4-27-622 0 0,-3 25 385 0 0,1 1 1 0 0,1-1 0 0 0,-1 1-1 0 0,1 0 1 0 0,0 0 0 0 0,5-7-1 0 0,26-27-4838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6.44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9 213 24 0 0,'0'0'575'0'0,"-6"-14"1961"0"0,6 11-2324 0 0,-1 0 0 0 0,1 0 0 0 0,-1 0 0 0 0,1 0 0 0 0,0 0 0 0 0,0 0 0 0 0,0 0 0 0 0,1 0 1 0 0,-1 0-1 0 0,1 0 0 0 0,-1 1 0 0 0,1-1 0 0 0,0 0 0 0 0,2-3 0 0 0,-2 4 79 0 0,-2-29 1122 0 0,-1 15-711 0 0,1 1 0 0 0,0-1 0 0 0,1 0-1 0 0,1 1 1 0 0,5-25 8945 0 0,2 70-8934 0 0,-1 1 1 0 0,-1 0-1 0 0,3 60 0 0 0,-1-2 381 0 0,18 191 2204 0 0,-18-213-2109 0 0,-1-35-672 0 0,-21-85-9749 0 0,-4 12-3140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7.2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0 162 896 0 0,'0'0'4330'0'0,"3"-23"876"0"0,20 1-752 0 0,1 0 1 0 0,27-18 0 0 0,-38 32-3971 0 0,1 1 0 0 0,0 0 0 0 0,1 1 0 0 0,-1 0 0 0 0,1 1 0 0 0,0 1 1 0 0,1 1-1 0 0,-1 0 0 0 0,22-2 0 0 0,-15 5-178 0 0,0 0 1 0 0,0 0 0 0 0,0 2 0 0 0,0 1 0 0 0,-1 1-1 0 0,23 7 1 0 0,-29-6-203 0 0,-1 1 0 0 0,1 1 0 0 0,-1 0 0 0 0,-1 0 0 0 0,0 2 0 0 0,0 0 1 0 0,0 0-1 0 0,-1 1 0 0 0,-1 1 0 0 0,1 0 0 0 0,-2 0 0 0 0,0 1 0 0 0,0 0 0 0 0,-1 1 0 0 0,8 16 0 0 0,-13-21-80 0 0,0 0 1 0 0,-1 0-1 0 0,0 0 0 0 0,0 1 1 0 0,-1 0-1 0 0,0-1 0 0 0,1 14 1 0 0,0 33 59 0 0,-7-42-80 0 0,0 0 0 0 0,0-1 1 0 0,-2 0-1 0 0,0 1 1 0 0,0-2-1 0 0,-1 1 0 0 0,0-1 1 0 0,-13 15-1 0 0,6-9-5 0 0,-1-1 0 0 0,0 0 0 0 0,-1-2 0 0 0,-1 0 0 0 0,0 0 0 0 0,-1-2 0 0 0,-1 0 0 0 0,0-1 0 0 0,0-1 0 0 0,-34 12 0 0 0,15-7-21 0 0,28-10-253 0 0,0 0 0 0 0,-1-1 0 0 0,1 0 0 0 0,-1-1 0 0 0,0 0 0 0 0,0-1 0 0 0,0 0 0 0 0,0-1 0 0 0,-1 0 0 0 0,-20-1 0 0 0,30-1-18 0 0,-1 1-1 0 0,1-1 1 0 0,-1 0-1 0 0,1 0 1 0 0,0 0-1 0 0,-1 0 1 0 0,1-1-1 0 0,0 1 1 0 0,0 0-1 0 0,0-1 1 0 0,0 1-1 0 0,0-1 0 0 0,0 0 1 0 0,0 0-1 0 0,0 0 1 0 0,1 0-1 0 0,-1 0 1 0 0,1 0-1 0 0,0 0 1 0 0,-1-1-1 0 0,0-2 1 0 0,-8-24-4612 0 0,5 0-4248 0 0,3 17 3983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8.6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45 245 976 0 0,'0'0'3225'0'0,"-3"0"-2237"0"0,-23 2 9618 0 0,20-12-10090 0 0,4 7 11 0 0,0-15 1657 0 0,0 11-1974 0 0,1 1 0 0 0,0-1-1 0 0,0 1 1 0 0,1 0 0 0 0,0-1-1 0 0,0 1 1 0 0,0-1 0 0 0,1 1-1 0 0,0-1 1 0 0,1 1-1 0 0,-1 0 1 0 0,1-1 0 0 0,0 1-1 0 0,0 0 1 0 0,1 0 0 0 0,0 0-1 0 0,0 1 1 0 0,0-1 0 0 0,1 1-1 0 0,0-1 1 0 0,0 1 0 0 0,8-7-1 0 0,57-48 341 0 0,-68 59-536 0 0,-1 0 0 0 0,1 1 0 0 0,-1-1 0 0 0,0 1 1 0 0,1-1-1 0 0,0 1 0 0 0,-1-1 0 0 0,1 1 0 0 0,-1-1 1 0 0,1 1-1 0 0,0-1 0 0 0,-1 1 0 0 0,1 0 0 0 0,0-1 1 0 0,-1 1-1 0 0,1 0 0 0 0,0 0 0 0 0,0 0 0 0 0,-1-1 1 0 0,1 1-1 0 0,0 0 0 0 0,-1 0 0 0 0,1 0 1 0 0,0 0-1 0 0,0 0 0 0 0,0 0 0 0 0,-1 0 0 0 0,1 1 1 0 0,0-1-1 0 0,-1 0 0 0 0,1 0 0 0 0,0 1 0 0 0,0-1 1 0 0,-1 0-1 0 0,1 1 0 0 0,0-1 0 0 0,-1 0 0 0 0,1 1 1 0 0,-1-1-1 0 0,1 1 0 0 0,-1-1 0 0 0,1 1 0 0 0,-1-1 1 0 0,1 1-1 0 0,-1 0 0 0 0,1-1 0 0 0,-1 1 0 0 0,0 0 1 0 0,1-1-1 0 0,-1 1 0 0 0,0 0 0 0 0,1-1 1 0 0,-1 2-1 0 0,1 3 59 0 0,0-1 1 0 0,0 0 0 0 0,0 1 0 0 0,-1-1-1 0 0,0 0 1 0 0,0 1 0 0 0,0-1 0 0 0,-1 7-1 0 0,-3 5 129 0 0,0-1 0 0 0,-1 1 0 0 0,-1-1 0 0 0,-1 0-1 0 0,0 0 1 0 0,0-1 0 0 0,-2 1 0 0 0,-9 12 0 0 0,17-27-212 0 0,1 1 1 0 0,0-1 0 0 0,0 1 0 0 0,0-1-1 0 0,-1 0 1 0 0,1 1 0 0 0,0-1 0 0 0,-1 1-1 0 0,1-1 1 0 0,0 0 0 0 0,-1 1 0 0 0,1-1-1 0 0,0 0 1 0 0,-1 1 0 0 0,1-1 0 0 0,0 0-1 0 0,-1 0 1 0 0,1 1 0 0 0,-1-1 0 0 0,1 0-1 0 0,-1 0 1 0 0,1 0 0 0 0,-1 0 0 0 0,1 0 0 0 0,-1 0-1 0 0,1 1 1 0 0,-1-1 0 0 0,1 0 0 0 0,-1 0-1 0 0,1 0 1 0 0,0-1 0 0 0,-2 1 0 0 0,-4-15-602 0 0,6 10 323 0 0,0 0-1 0 0,0-1 1 0 0,0 1-1 0 0,0 0 1 0 0,1-1-1 0 0,1-5 1 0 0,8-13-1628 0 0,-1-1-2379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9.3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9 64 0 0,'-8'-9'14779'0'0,"11"15"-13866"0"0,8 18 602 0 0,-1 1 0 0 0,-1 0 0 0 0,-1 1-1 0 0,-2 0 1 0 0,6 40 0 0 0,-9-14-521 0 0,-1-19-151 0 0,9 53 1 0 0,-3-41-67 0 0,2 70-1 0 0,-10-86-336 0 0,-1 0 0 0 0,-7 39 0 0 0,7-62-378 0 0,0 0 0 0 0,0-1 0 0 0,1 1 0 0 0,0 0 0 0 0,0-1 0 0 0,0 1 0 0 0,1 0 0 0 0,0-1 0 0 0,2 11 0 0 0,-2-15-25 0 0,-1 0-27 0 0,1 0 1 0 0,-1 0 0 0 0,0 0 0 0 0,0-1 0 0 0,1 1 0 0 0,-1 0 0 0 0,0 0 0 0 0,1-1 0 0 0,-1 1 0 0 0,1 0 0 0 0,-1 0 0 0 0,1-1-1 0 0,0 1 1 0 0,-1 0 0 0 0,1-1 0 0 0,-1 1 0 0 0,1-1 0 0 0,0 1 0 0 0,0-1 0 0 0,-1 1 0 0 0,1-1 0 0 0,0 0 0 0 0,0 1 0 0 0,0-1-1 0 0,-1 0 1 0 0,1 0 0 0 0,0 1 0 0 0,0-1 0 0 0,0 0 0 0 0,0 0 0 0 0,1 0 0 0 0,0 0 29 0 0,1 0 3 0 0,89-5 211 0 0,-67 5-226 0 0,0 1 0 0 0,0 1 1 0 0,41 9-1 0 0,92 21-2437 0 0,-156-32 1638 0 0,5 0-352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49.7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0 109 1036 0 0,'0'0'8333'0'0,"6"-1"-7250"0"0,32-10 2509 0 0,39-17 0 0 0,-53 18-2673 0 0,0 0 0 0 0,1 2 0 0 0,1 1 0 0 0,-1 0 0 0 0,1 2 0 0 0,30-2 0 0 0,-52 7-708 0 0,-1 0 0 0 0,1-1 0 0 0,0 0 1 0 0,0 0-1 0 0,-1 0 0 0 0,8-4 0 0 0,3 0-3280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0.18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1 149 672 0 0,'0'0'4346'0'0,"5"-18"-623"0"0,1 12-2795 0 0,1 0 1 0 0,-1 0 0 0 0,1 1-1 0 0,1 0 1 0 0,-1 1 0 0 0,1-1-1 0 0,0 1 1 0 0,0 1 0 0 0,0-1-1 0 0,0 1 1 0 0,1 1 0 0 0,8-2-1 0 0,97-25 3883 0 0,-76 18-4126 0 0,0 1 1 0 0,1 2-1 0 0,0 2 0 0 0,0 1 1 0 0,42 1-1 0 0,-61 5-708 0 0,-1 1-1 0 0,27 7 1 0 0,-40-7-586 0 0,0-1-1 0 0,0 1 1 0 0,0 1-1 0 0,0-1 1 0 0,0 1-1 0 0,6 5 1 0 0,-10-7 206 0 0,0 0 1 0 0,0 1-1 0 0,-1-1 1 0 0,1 1-1 0 0,-1-1 1 0 0,0 1 0 0 0,1-1-1 0 0,-1 1 1 0 0,0 0-1 0 0,0 0 1 0 0,1 3-1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1:31:51.1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56 301 336 0 0,'0'0'6571'0'0,"1"-3"-6213"0"0,-1-11 809 0 0,0 6-157 0 0,0 0-1 0 0,0 1 1 0 0,1-1-1 0 0,3-11 1 0 0,-4 16-725 0 0,1-44 2447 0 0,0 46-2599 0 0,-1-29 573 0 0,2 19-343 0 0,-1 7-92 0 0,0 0 0 0 0,-1-1 0 0 0,1 1 0 0 0,-1 0 0 0 0,0-1 0 0 0,0 1 0 0 0,0 0 0 0 0,0-1 0 0 0,-3-7 0 0 0,2 10-161 0 0,-3-40 1161 0 0,-7 30 122 0 0,6 24-1319 0 0,-4 13-73 0 0,-4 25-12 0 0,4 7 1197 0 0,7-62-1145 0 0,-2-16 53 0 0,1 0 0 0 0,-1-30 1 0 0,4 48-79 0 0,0-27 63 0 0,-1 3-41 0 0,5 8-122 0 0,-4 18 88 0 0,0 7-278 0 0,-1 18 267 0 0,1-18-3 0 0,-3 32-536 0 0,5-30-309 0 0,-1 2-1714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1.7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24 126 1240 0 0,'-23'-2'21212'0'0,"23"1"-20783"0"0,0-3 444 0 0,0-3-2692 0 0,1 6 1906 0 0,1 0-1 0 0,0 0 1 0 0,0 0 0 0 0,0-1 0 0 0,-1 1 0 0 0,1-1 0 0 0,-1 1 0 0 0,1-1-1 0 0,-1 1 1 0 0,0-1 0 0 0,2-2 0 0 0,15-15 578 0 0,27-11 2060 0 0,-45 34-2491 0 0,-1 2-10 0 0,0 0 0 0 0,-1 0 0 0 0,0 0 1 0 0,0 0-1 0 0,-1 0 0 0 0,1 0 0 0 0,-1-1 0 0 0,-1 1 0 0 0,-6 9 0 0 0,8-13-187 0 0,-2 4 259 0 0,2-2-172 0 0,0 0 0 0 0,-1 0-1 0 0,1-1 1 0 0,-1 1 0 0 0,0-1 0 0 0,0 0 0 0 0,0 0 0 0 0,-5 4-1 0 0,6-6 309 0 0,1-5-425 0 0,0 0 0 0 0,1 0 0 0 0,-1 0 0 0 0,1-1 0 0 0,0 1 0 0 0,0 0 0 0 0,0 0 0 0 0,0 0 0 0 0,1 0 0 0 0,-1 0 0 0 0,1 0-1 0 0,0 0 1 0 0,0 0 0 0 0,1 0 0 0 0,1-4 0 0 0,8-16-24 0 0,-7 14-51 0 0,0 1 0 0 0,1-1 0 0 0,0 1 1 0 0,0 0-1 0 0,7-9 0 0 0,-11 17 5 0 0,-3 7-268 0 0,-41 83 180 0 0,34-77-2167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3.4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 52 176 0 0,'-20'-7'21796'0'0,"18"9"-21617"0"0,1 0 1 0 0,0-1-1 0 0,0 1 1 0 0,0 0-1 0 0,0-1 0 0 0,0 1 1 0 0,0 0-1 0 0,1 0 1 0 0,-1 0-1 0 0,0 0 0 0 0,1 0 1 0 0,-1 0-1 0 0,1 0 1 0 0,0 3-1 0 0,8 390 6689 0 0,-7-344-6559 0 0,2 1 0 0 0,3-1 0 0 0,20 82 0 0 0,-26-133-309 0 0,0 0-1 0 0,0 0 1 0 0,0 0 0 0 0,0 1-1 0 0,1-1 1 0 0,-1 0-1 0 0,0 0 1 0 0,0 0 0 0 0,0 0-1 0 0,0 0 1 0 0,1 0 0 0 0,-1 1-1 0 0,0-1 1 0 0,0 0-1 0 0,0 0 1 0 0,1 0 0 0 0,-1 0-1 0 0,0 0 1 0 0,0 0 0 0 0,0 0-1 0 0,1 0 1 0 0,-1 0 0 0 0,0 0-1 0 0,0 0 1 0 0,0 0-1 0 0,1 0 1 0 0,-1 0 0 0 0,0 0-1 0 0,0 0 1 0 0,0 0 0 0 0,1 0-1 0 0,-1 0 1 0 0,0-1-1 0 0,0 1 1 0 0,0 0 0 0 0,1 0-1 0 0,-1 0 1 0 0,0 0 0 0 0,0 0-1 0 0,0 0 1 0 0,0-1 0 0 0,0 1-1 0 0,1 0 1 0 0,-1 0-1 0 0,0 0 1 0 0,0 0 0 0 0,0-1-1 0 0,0 1 1 0 0,0 0 0 0 0,0 0-1 0 0,0 0 1 0 0,0-1-1 0 0,0 1 1 0 0,1 0 0 0 0,-1 0-1 0 0,0 0 1 0 0,0-1 0 0 0,0 1-1 0 0,7-11-73 0 0,-7 11 73 0 0,5-14-589 0 0,0 0 1 0 0,0-1-1 0 0,-1 1 1 0 0,-1-1-1 0 0,-1 0 1 0 0,0 0-1 0 0,-1 0 1 0 0,-1-17-1 0 0,2-2-545 0 0,2-105-2983 0 0,-6 117 3372 0 0,0 1-1 0 0,-1 1 1 0 0,-1-1 0 0 0,-10-31 0 0 0,-23-48-1447 0 0,28 41 1784 0 0,13 17 1303 0 0,-4 41-843 0 0,0-1 1 0 0,1 1 0 0 0,-1 0 0 0 0,1 0 0 0 0,-1-1 0 0 0,1 1 0 0 0,0 0 0 0 0,-1 0 0 0 0,1 0 0 0 0,0-1 0 0 0,0 1 0 0 0,0 0 0 0 0,-1 0 0 0 0,1 0 0 0 0,0 0 0 0 0,1 1 0 0 0,-1-1-1 0 0,0 0 1 0 0,0 0 0 0 0,2 0 0 0 0,-2 0 305 0 0,50-12 2135 0 0,2-2-1093 0 0,-26 7-887 0 0,-1 0-1 0 0,1 2 1 0 0,29-3 0 0 0,-39 8-386 0 0,-1 1 1 0 0,1 0 0 0 0,-1 1-1 0 0,1 1 1 0 0,-1 1-1 0 0,0 0 1 0 0,0 1-1 0 0,0 1 1 0 0,0 0-1 0 0,28 14 1 0 0,-29-13-580 0 0,0 0-1 0 0,0-1 1 0 0,18 2 0 0 0,-15-2-1248 0 0,-10-2-721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3.8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35 648 0 0,'0'0'13769'0'0,"5"-2"-12823"0"0,15-8 37 0 0,-14 8-5 0 0,-3 2-17 0 0,54-10 3848 0 0,-39 6-3709 0 0,1 1 0 0 0,-1 1 0 0 0,1 0-1 0 0,33 2 1 0 0,26 6 651 0 0,3 0-1242 0 0,-29 5-4437 0 0,-44-7 3234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5.5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67 128 880 0 0,'-36'23'16642'0'0,"10"-30"-12959"0"0,24 5-3059 0 0,0-13 288 0 0,2 11-812 0 0,-1-1-1 0 0,1 0 1 0 0,1 0 0 0 0,-1 0 0 0 0,1 0 0 0 0,0 0-1 0 0,0 1 1 0 0,0-1 0 0 0,1 0 0 0 0,-1 1 0 0 0,1-1-1 0 0,0 1 1 0 0,1 0 0 0 0,-1-1 0 0 0,1 1 0 0 0,-1 0-1 0 0,1 0 1 0 0,7-6 0 0 0,0-1 28 0 0,-9 9-119 0 0,0 1 0 0 0,-1 0 0 0 0,1 0 0 0 0,0 0 1 0 0,0 0-1 0 0,0 0 0 0 0,0 0 0 0 0,0 0 0 0 0,0 0 0 0 0,1 0 0 0 0,-1 0 0 0 0,0 1 0 0 0,0-1 0 0 0,1 0 0 0 0,-1 1 0 0 0,0-1 0 0 0,1 1 0 0 0,-1-1 0 0 0,1 1 0 0 0,-1 0 0 0 0,0 0 0 0 0,1-1 0 0 0,1 1 0 0 0,6 1 7 0 0,-1 0 0 0 0,1 1-1 0 0,-1-1 1 0 0,1 1 0 0 0,-1 1 0 0 0,0 0-1 0 0,0 0 1 0 0,9 5 0 0 0,-16-7 3 0 0,0 0 0 0 0,0 0-1 0 0,0 0 1 0 0,-1 0 0 0 0,1 0 0 0 0,0 0 0 0 0,0 0 0 0 0,-1 0 0 0 0,1 0 0 0 0,0 0 0 0 0,-1 1 0 0 0,1-1 0 0 0,-1 0 0 0 0,0 0 0 0 0,1 1 0 0 0,-1-1 0 0 0,0 0-1 0 0,0 0 1 0 0,0 1 0 0 0,0-1 0 0 0,0 3 0 0 0,0-2 33 0 0,0 0 1 0 0,0 0-1 0 0,0 0 0 0 0,-1 1 0 0 0,1-1 0 0 0,-1 0 1 0 0,1 0-1 0 0,-1 0 0 0 0,0 0 0 0 0,0 0 0 0 0,0 0 1 0 0,0 0-1 0 0,-2 3 0 0 0,-64 58 1586 0 0,65-61-1582 0 0,-1 0-1 0 0,1 0 0 0 0,-1-1 0 0 0,1 1 1 0 0,-1-1-1 0 0,1 0 0 0 0,-1 1 1 0 0,0-1-1 0 0,1 0 0 0 0,-1-1 1 0 0,0 1-1 0 0,0-1 0 0 0,0 1 0 0 0,0-1 1 0 0,1 0-1 0 0,-5 0 0 0 0,6 0-45 0 0,-1 0-1 0 0,1 0 0 0 0,0 0 1 0 0,0 0-1 0 0,0 0 0 0 0,-1 0 0 0 0,1-1 1 0 0,0 1-1 0 0,0-1 0 0 0,0 1 1 0 0,0 0-1 0 0,0-1 0 0 0,0 0 1 0 0,0 1-1 0 0,0-1 0 0 0,0 0 1 0 0,0 1-1 0 0,0-1 0 0 0,0 0 1 0 0,0 0-1 0 0,1 0 0 0 0,-1 0 0 0 0,0 0 1 0 0,0 0-1 0 0,1 0 0 0 0,-1 0 1 0 0,1 0-1 0 0,-1 0 0 0 0,0-2 1 0 0,1 1 10 0 0,9-17 11 0 0,-3 9-28 0 0,-1 0 0 0 0,1 1-1 0 0,1 0 1 0 0,0 0 0 0 0,0 0 0 0 0,1 1 0 0 0,0 0-1 0 0,0 1 1 0 0,1 0 0 0 0,15-10 0 0 0,-7 4-17 0 0,-14 11 10 0 0,-1 1-1 0 0,0 0 0 0 0,0-1 0 0 0,1 1 1 0 0,-1 0-1 0 0,0 0 0 0 0,1 0 0 0 0,-1 1 0 0 0,1-1 1 0 0,-1 1-1 0 0,1-1 0 0 0,0 1 0 0 0,3 0 1 0 0,-4 0-2 0 0,14 22-37 0 0,-14-18 62 0 0,-1 0 1 0 0,1 0 0 0 0,-1 0-1 0 0,0 0 1 0 0,0 1-1 0 0,0-1 1 0 0,-1 0-1 0 0,1 0 1 0 0,-1 1-1 0 0,0-1 1 0 0,-1 0-1 0 0,1 1 1 0 0,-1-1-1 0 0,1 0 1 0 0,-1 0-1 0 0,0 0 1 0 0,-1 0-1 0 0,1 0 1 0 0,-1 0-1 0 0,0 0 1 0 0,0 0-1 0 0,-2 4 1 0 0,0-4 53 0 0,1 0 0 0 0,0 0 1 0 0,-1 0-1 0 0,0-1 0 0 0,0 1 1 0 0,0-1-1 0 0,0 0 0 0 0,-1 0 1 0 0,1 0-1 0 0,-1-1 0 0 0,0 0 1 0 0,1 0-1 0 0,-1 0 0 0 0,0 0 1 0 0,0-1-1 0 0,-1 1 0 0 0,-6 0 1 0 0,10-2 15 0 0,-1-1-15 0 0,1 0-82 0 0,0 1-1 0 0,0-1 1 0 0,0 0-1 0 0,0 0 1 0 0,-1 0 0 0 0,2-1-1 0 0,-1 1 1 0 0,0 0-1 0 0,0-1 1 0 0,0 1-1 0 0,1-1 1 0 0,-1 0-1 0 0,1 1 1 0 0,-1-1 0 0 0,1 0-1 0 0,0 0 1 0 0,-1 0-1 0 0,1 0 1 0 0,0 0-1 0 0,0 0 1 0 0,1 0 0 0 0,-1-1-1 0 0,0 1 1 0 0,1 0-1 0 0,-1 0 1 0 0,1-1-1 0 0,0 1 1 0 0,0 0-1 0 0,0-1 1 0 0,0 1 0 0 0,0 0-1 0 0,0-1 1 0 0,0 1-1 0 0,1 0 1 0 0,0 0-1 0 0,-1-1 1 0 0,1 1-1 0 0,0 0 1 0 0,0 0 0 0 0,0 0-1 0 0,0 0 1 0 0,0 0-1 0 0,3-3 1 0 0,6-8-258 0 0,1 1 0 0 0,0 1 0 0 0,1 0 0 0 0,15-11 0 0 0,-17 14 24 0 0,-9 7 152 0 0,-5 9-406 0 0,-1 1 211 0 0,-1-2 0 0 0,0 1 1 0 0,0-1-1 0 0,0 1 0 0 0,-1-2 0 0 0,-13 13 0 0 0,14-16-1853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7.66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12 704 0 0,'0'0'20826'0'0,"0"6"-20037"0"0,-1 195 5458 0 0,0-8-4333 0 0,-12-52-849 0 0,13-112-1120 0 0,50-299-13174 0 0,-49 266 13046 0 0,-1 0-1 0 0,1-1 1 0 0,-1 1 0 0 0,0 0-1 0 0,0 0 1 0 0,0-1 0 0 0,-2-3 0 0 0,1-7-200 0 0,0 13 228 0 0,-3-13-252 0 0,4 15 432 0 0,0 0-1 0 0,0 0 1 0 0,0-1 0 0 0,0 1-1 0 0,1 0 1 0 0,-1 0 0 0 0,0-1 0 0 0,0 1-1 0 0,0 0 1 0 0,0 0 0 0 0,0-1-1 0 0,1 1 1 0 0,-1 0 0 0 0,0 0-1 0 0,0 0 1 0 0,0 0 0 0 0,1-1-1 0 0,-1 1 1 0 0,0 0 0 0 0,0 0-1 0 0,1 0 1 0 0,-1 0 0 0 0,0 0-1 0 0,0 0 1 0 0,1-1 0 0 0,-1 1-1 0 0,0 0 1 0 0,1 0 0 0 0,-1 0-1 0 0,0 0 1 0 0,0 0 0 0 0,1 0-1 0 0,-1 0 1 0 0,0 0 0 0 0,1 0-1 0 0,-1 0 1 0 0,0 0 0 0 0,0 1-1 0 0,1-1 1 0 0,-1 0 0 0 0,0 0-1 0 0,0 0 1 0 0,1 0 0 0 0,-1 0-1 0 0,0 0 1 0 0,0 1 0 0 0,1-1-1 0 0,-1 0 1 0 0,0 0 0 0 0,0 0-1 0 0,0 1 1 0 0,0-1 0 0 0,1 0-1 0 0,-1 1 1 0 0,22 18 463 0 0,7 4 148 0 0,-15-13-373 0 0,-12-9-235 0 0,-1 1 0 0 0,1-1 0 0 0,-1 0 1 0 0,1 0-1 0 0,-1 0 0 0 0,1 0 1 0 0,0 0-1 0 0,-1 0 0 0 0,1 0 0 0 0,0 0 1 0 0,2 0-1 0 0,5 1 15 0 0,0 0 0 0 0,0-1 0 0 0,1 0 0 0 0,-1 0 0 0 0,0-1 0 0 0,0 0 0 0 0,0-1 0 0 0,0 0 0 0 0,0-1 0 0 0,0 1 0 0 0,0-2 0 0 0,0 1 0 0 0,0-1 0 0 0,-1-1 0 0 0,0 1 0 0 0,9-6 0 0 0,37-20 86 0 0,72-50 1 0 0,-106 66-127 0 0,-1 0 0 0 0,0-2 0 0 0,-1 0 0 0 0,-1-1-1 0 0,0-1 1 0 0,20-27 0 0 0,-22 15 2094 0 0,-10 18-1138 0 0,-4 8 22 0 0,-3 3-947 0 0,1 0 0 0 0,-1 1-1 0 0,1-1 1 0 0,-1 1 0 0 0,1-1 0 0 0,-1 1-1 0 0,1-1 1 0 0,-1 1 0 0 0,1 0 0 0 0,0 0-1 0 0,-1 0 1 0 0,-1 1 0 0 0,0 0 42 0 0,1 0 18 0 0,1 0 1 0 0,-1 0-1 0 0,1 0 1 0 0,-1 0-1 0 0,1 0 1 0 0,-1 0-1 0 0,1 0 0 0 0,0 0 1 0 0,0 1-1 0 0,0-1 1 0 0,1 0-1 0 0,-1 1 1 0 0,0-1-1 0 0,1 0 0 0 0,-1 5 1 0 0,0-2 7 0 0,-12 52 1009 0 0,3 1 0 0 0,2 0 0 0 0,3 0-1 0 0,2 83 1 0 0,4-119-924 0 0,0 0-1 0 0,2 0 0 0 0,1 0 0 0 0,6 22 1 0 0,-7-37-1805 0 0,1 2 3970 0 0,-1-4-2709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3:58.7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47 194 932 0 0,'-25'-5'21567'0'0,"24"5"-21409"0"0,0 0-1 0 0,1 0 1 0 0,-1 0-1 0 0,0 1 1 0 0,0-1-1 0 0,1 0 1 0 0,-1-1-1 0 0,0 1 0 0 0,0 0 1 0 0,1 0-1 0 0,-1 0 1 0 0,0 0-1 0 0,1 0 1 0 0,-1-1-1 0 0,0 1 1 0 0,0 0-1 0 0,1-1 0 0 0,-1 1 1 0 0,1-1-1 0 0,-1 1 1 0 0,0 0-1 0 0,1-1 1 0 0,-1 1-1 0 0,1-1 1 0 0,-1 0-1 0 0,1 1 0 0 0,-1-1 1 0 0,1 1-1 0 0,0-1 1 0 0,-1 0-1 0 0,1 1 1 0 0,0-1-1 0 0,-1 0 1 0 0,1 1-1 0 0,0-1 0 0 0,0 0 1 0 0,0 0-1 0 0,-1 1 1 0 0,1-1-1 0 0,0 0 1 0 0,0 0-1 0 0,0 1 1 0 0,0-1-1 0 0,0 0 0 0 0,1 1 1 0 0,-1-1-1 0 0,0 0 1 0 0,0 0-1 0 0,0 1 1 0 0,1-1-1 0 0,0-1 1 0 0,0-4 183 0 0,1 0 1 0 0,0 0-1 0 0,0 1 1 0 0,1-1 0 0 0,4-7-1 0 0,-4 8-338 0 0,1 1 1 0 0,-1-1-1 0 0,1 1 0 0 0,0 0 0 0 0,0 0 0 0 0,0 0 0 0 0,0 0 1 0 0,9-4-1 0 0,-3 0-1 0 0,11-8-2 0 0,-13 9 0 0 0,1 0 0 0 0,0 1 0 0 0,0 0 0 0 0,0 0 0 0 0,1 1 0 0 0,-1 0 0 0 0,16-4 0 0 0,-13 6 0 0 0,2 2 0 0 0,1 1 0 0 0,-12 0 0 0 0,-1 1 0 0 0,1-1 0 0 0,0 1 0 0 0,-1 0 0 0 0,1 0 0 0 0,0 0 0 0 0,-1 0 0 0 0,1 0 0 0 0,-1 0 0 0 0,0 1 0 0 0,1-1 0 0 0,-1 1 0 0 0,0 0 0 0 0,0 0 0 0 0,0-1 0 0 0,0 2 0 0 0,0-1 0 0 0,0 0 0 0 0,-1 0 0 0 0,1 0 0 0 0,1 4 0 0 0,0-2 0 0 0,1 2 0 0 0,1 1 0 0 0,-1 0 0 0 0,0 0 0 0 0,-1 0 0 0 0,0 0 0 0 0,0 1 0 0 0,0-1 0 0 0,-1 1 0 0 0,0 0 0 0 0,-1 0 0 0 0,0 0 0 0 0,0-1 0 0 0,0 1 0 0 0,-1 0 0 0 0,0 0 0 0 0,-1 0 0 0 0,0 0 0 0 0,0 0 0 0 0,-1 0 0 0 0,-3 11 0 0 0,-9 13 0 0 0,-1-1 0 0 0,-1-1 0 0 0,-2 0 0 0 0,0-1 0 0 0,-3-1 0 0 0,0-1 0 0 0,-47 46 0 0 0,38-41 0 0 0,26-22 0 0 0,13 1 0 0 0,2-7 0 0 0,1-1 0 0 0,8 1 0 0 0,-17-3 0 0 0,14-1 0 0 0,-11 1 0 0 0,1-1 0 0 0,-1 0 0 0 0,0 0 0 0 0,1-1 0 0 0,-1 1 0 0 0,0-2 0 0 0,1 1 0 0 0,11-4 0 0 0,5-2 0 0 0,-3 4 0 0 0,28-5 0 0 0,77-1 0 0 0,-110 8 0 0 0,-1 2 0 0 0,-4 0-61 0 0,-8-1-395 0 0,4 0-1944 0 0,-2 0 2194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5.0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0 373 244 0 0,'43'-19'26534'0'0,"-46"-17"-25009"0"0,1 8-993 0 0,0 10-358 0 0,1-1 0 0 0,1 0-1 0 0,1 1 1 0 0,0-1 0 0 0,8-35-1 0 0,5-41 131 0 0,-13 93-239 0 0,-2 0-54 0 0,2 0-1 0 0,-1 0 1 0 0,0 0-1 0 0,0 0 1 0 0,1 0-1 0 0,-1-1 1 0 0,1 1 0 0 0,-1 0-1 0 0,1 1 1 0 0,0-1-1 0 0,0 0 1 0 0,0 0-1 0 0,0 0 1 0 0,0 0 0 0 0,0 1-1 0 0,1-1 1 0 0,-1 0-1 0 0,0 1 1 0 0,3-3-1 0 0,4-1 270 0 0,-6 4-206 0 0,20 4-26 0 0,20 1 340 0 0,-32-4-235 0 0,-1 1 1 0 0,1 1-1 0 0,-1 0 1 0 0,12 3-1 0 0,5 2 181 0 0,-23-6-307 0 0,0 0 0 0 0,-1 0 0 0 0,1 0 0 0 0,0 0-1 0 0,-1 1 1 0 0,1-1 0 0 0,-1 1 0 0 0,0-1 0 0 0,1 1 0 0 0,-1 0-1 0 0,0 0 1 0 0,3 3 0 0 0,-2-2-19 0 0,1 1 0 0 0,-1-1-1 0 0,1 0 1 0 0,0 0 0 0 0,0 0 0 0 0,1-1-1 0 0,-1 1 1 0 0,7 1 0 0 0,2 1-8 0 0,-5-4-1845 0 0,11 2 5647 0 0,-14-3-5617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7.5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684 60 928 0 0,'-14'4'8593'0'0,"12"-2"-8088"0"0,-6 16 4632 0 0,7 31-1590 0 0,0-16-1778 0 0,-1 73 1686 0 0,-8 96-636 0 0,9-164-2476 0 0,-1 91 730 0 0,-2-76-674 0 0,4-33-247 0 0,-1 1 0 0 0,-1 0-1 0 0,-1-1 1 0 0,-1 0-1 0 0,0 0 1 0 0,-2 0 0 0 0,0 0-1 0 0,-12 23 1 0 0,13-32-135 0 0,-2-1 1 0 0,0 1 0 0 0,0-1-1 0 0,-1-1 1 0 0,0 1 0 0 0,0-1-1 0 0,-1-1 1 0 0,-1 0 0 0 0,1 0-1 0 0,-1-1 1 0 0,0 0 0 0 0,-1 0-1 0 0,0-1 1 0 0,0-1 0 0 0,0 0-1 0 0,-1 0 1 0 0,1-1 0 0 0,-1-1-1 0 0,0 0 1 0 0,0 0-1 0 0,-1-2 1 0 0,1 1 0 0 0,0-1-1 0 0,-17-2 1 0 0,22 0-111 0 0,1 0-1 0 0,0-1 1 0 0,-1 0 0 0 0,1 0-1 0 0,0-1 1 0 0,0 0 0 0 0,0 0 0 0 0,1 0-1 0 0,-1-1 1 0 0,1 0 0 0 0,0 0-1 0 0,0 0 1 0 0,0 0 0 0 0,0-1-1 0 0,1 0 1 0 0,0 0 0 0 0,0 0-1 0 0,0-1 1 0 0,-5-9 0 0 0,3 4-105 0 0,0 0 0 0 0,1-1 1 0 0,1 1-1 0 0,0-1 1 0 0,0 0-1 0 0,1 0 1 0 0,1 0-1 0 0,0 0 0 0 0,-1-19 1 0 0,3 26 159 0 0,0 1 1 0 0,0 0-1 0 0,1 0 1 0 0,-1-1-1 0 0,1 1 1 0 0,0 0-1 0 0,0 0 1 0 0,0 0-1 0 0,1 0 1 0 0,-1 0-1 0 0,1 0 0 0 0,0 1 1 0 0,0-1-1 0 0,0 1 1 0 0,1-1-1 0 0,-1 1 1 0 0,1 0-1 0 0,0-1 1 0 0,0 1-1 0 0,0 1 1 0 0,0-1-1 0 0,1 0 1 0 0,-1 1-1 0 0,1 0 1 0 0,0 0-1 0 0,-1 0 1 0 0,1 0-1 0 0,0 0 1 0 0,0 1-1 0 0,0 0 1 0 0,0 0-1 0 0,0 0 1 0 0,0 0-1 0 0,1 0 0 0 0,7 1 1 0 0,-2 1 19 0 0,0 0 0 0 0,0 1 0 0 0,0 0 0 0 0,0 0 0 0 0,0 1 0 0 0,-1 1 0 0 0,1 0 0 0 0,15 8 0 0 0,0 3 18 0 0,39 29 0 0 0,-50-34-5 0 0,122 85 132 0 0,-119-85-76 0 0,0-1 0 0 0,1-1 0 0 0,0-1 0 0 0,1-1 0 0 0,-1 0 0 0 0,32 5 0 0 0,5-3 79 0 0,57 0 0 0 0,-87-8-98 0 0,1-1 0 0 0,-1 0 0 0 0,1-2 0 0 0,39-10 0 0 0,-52 10-22 0 0,0-1-1 0 0,-1-1 1 0 0,0 1-1 0 0,1-2 1 0 0,-2 0-1 0 0,1 0 1 0 0,-1-1-1 0 0,0-1 1 0 0,0 0-1 0 0,-1 0 1 0 0,0-1-1 0 0,0 0 1 0 0,-1-1-1 0 0,-1 0 1 0 0,1-1 0 0 0,-2 1-1 0 0,1-2 1 0 0,7-15-1 0 0,-6 6 4 0 0,0 0-1 0 0,-2-1 1 0 0,-1 0-1 0 0,0 0 1 0 0,-2 0-1 0 0,0 0 0 0 0,-2-1 1 0 0,0 0-1 0 0,-2 1 1 0 0,0-1-1 0 0,-2 0 1 0 0,0 1-1 0 0,-1-1 1 0 0,-8-23-1 0 0,6 23-20 0 0,-1 0 0 0 0,-1 0 0 0 0,-1 1 0 0 0,-1-1 0 0 0,-1 2 0 0 0,-1-1 0 0 0,-1 2 0 0 0,-26-37 0 0 0,20 37 49 0 0,0 2-1 0 0,-1 0 1 0 0,-1 1-1 0 0,-1 0 0 0 0,0 2 1 0 0,-1 1-1 0 0,-1 0 0 0 0,0 2 1 0 0,0 0-1 0 0,-2 2 1 0 0,1 1-1 0 0,-1 0 0 0 0,-30-5 1 0 0,-1 4 143 0 0,0 2 0 0 0,0 2 1 0 0,-1 3-1 0 0,1 2 1 0 0,-62 8-1 0 0,78-3-109 0 0,0 3 0 0 0,1 1 1 0 0,-61 20-1 0 0,-108 56-5 0 0,131-45-3273 0 0,77-32 258 0 0,0-7 2824 0 0,0 1 1 0 0,0 0 0 0 0,0-1 0 0 0,0 1-1 0 0,0 0 1 0 0,0 0 0 0 0,0-1-1 0 0,0 1 1 0 0,1 0 0 0 0,-1-1 0 0 0,0 1-1 0 0,0 0 1 0 0,1-1 0 0 0,-1 1-1 0 0,0 0 1 0 0,1-1 0 0 0,-1 1-1 0 0,1 0 1 0 0,19 16-3572 0 0,-3-4-3368 0 0,-2-3 1957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8.75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224 77 768 0 0,'0'0'3739'0'0,"2"-25"2617"0"0,0 21-5854 0 0,1 1 0 0 0,-1-1 0 0 0,1 1 0 0 0,0-1-1 0 0,0 1 1 0 0,0 0 0 0 0,1 0 0 0 0,-1 0 0 0 0,0 1 0 0 0,1-1 0 0 0,0 1 0 0 0,0 0-1 0 0,0 0 1 0 0,7-3 0 0 0,-6 4-330 0 0,0-1-1 0 0,1 1 0 0 0,-1 1 1 0 0,0-1-1 0 0,0 1 0 0 0,0 0 1 0 0,0 0-1 0 0,1 0 1 0 0,-1 1-1 0 0,0-1 0 0 0,0 1 1 0 0,0 1-1 0 0,0-1 0 0 0,0 1 1 0 0,0-1-1 0 0,-1 2 1 0 0,1-1-1 0 0,0 0 0 0 0,6 6 1 0 0,-5-5-118 0 0,-1 1 1 0 0,0 1-1 0 0,1-1 1 0 0,-1 1-1 0 0,-1 0 1 0 0,1 0-1 0 0,-1 0 1 0 0,0 1-1 0 0,0 0 1 0 0,0 0-1 0 0,4 10 1 0 0,4 7-4153 0 0,-17-27 2626 0 0,-9-9 1320 0 0,0 1-1 0 0,-2 0 1 0 0,1 1 0 0 0,-1 1 0 0 0,-25-13 0 0 0,34 21 281 0 0,1-1 0 0 0,-1 1 1 0 0,1 0-1 0 0,-1 0 0 0 0,0 0 0 0 0,0 1 1 0 0,0 0-1 0 0,0 1 0 0 0,0 0 1 0 0,0 0-1 0 0,0 0 0 0 0,0 1 1 0 0,0 0-1 0 0,0 0 0 0 0,1 1 0 0 0,-1 0 1 0 0,0 0-1 0 0,1 0 0 0 0,-9 5 1 0 0,4-1 170 0 0,0 1-1 0 0,0 0 1 0 0,1 0 0 0 0,-1 2 0 0 0,2-1 0 0 0,-1 1 0 0 0,1 0 0 0 0,1 1-1 0 0,-1 0 1 0 0,2 1 0 0 0,-11 17 0 0 0,5-5 164 0 0,1 0-1 0 0,1 1 1 0 0,-14 45-1 0 0,23-60-379 0 0,-1 0 0 0 0,1 0-1 0 0,1 0 1 0 0,0 1 0 0 0,0-1 0 0 0,0 0-1 0 0,2 0 1 0 0,-1 1 0 0 0,1-1 0 0 0,0 0-1 0 0,1 0 1 0 0,0 0 0 0 0,0 0 0 0 0,5 11-1 0 0,-6-17-63 0 0,1 0 1 0 0,0 0-1 0 0,0 0 0 0 0,0 0 0 0 0,0 0 0 0 0,0 0 0 0 0,0-1 0 0 0,1 1 1 0 0,-1-1-1 0 0,1 1 0 0 0,0-1 0 0 0,0 0 0 0 0,0 0 0 0 0,0 0 1 0 0,0-1-1 0 0,0 1 0 0 0,6 1 0 0 0,-3-2-12 0 0,-1 0 0 0 0,1 0 0 0 0,-1 0 1 0 0,1-1-1 0 0,-1 0 0 0 0,1 0 0 0 0,-1-1 0 0 0,1 0 0 0 0,-1 0 0 0 0,8-2 0 0 0,7-4-140 0 0,0 0 0 0 0,0-2-1 0 0,-1-1 1 0 0,30-19-1 0 0,-18 8-376 0 0,-1 0 0 0 0,-2-3 0 0 0,0 0 0 0 0,-1-1 0 0 0,27-35 0 0 0,-41 43 251 0 0,-1-2-1 0 0,12-22 1 0 0,-15 24 457 0 0,-9 17-145 0 0,0-1 0 0 0,0 1 0 0 0,0-1 0 0 0,0 1 0 0 0,0 0 0 0 0,0-1-1 0 0,1 1 1 0 0,-1-1 0 0 0,0 1 0 0 0,0-1 0 0 0,1 1 0 0 0,-1 0 0 0 0,0-1 0 0 0,0 1 0 0 0,1-1 0 0 0,-1 1 0 0 0,0 0 0 0 0,1-1-1 0 0,-1 1 1 0 0,1 0 0 0 0,-1 0 0 0 0,0-1 0 0 0,1 1 0 0 0,-1 0 0 0 0,1 0 0 0 0,-1 0 0 0 0,1-1 0 0 0,-1 1 0 0 0,1 0 0 0 0,-1 0 0 0 0,1 0-1 0 0,-1 0 1 0 0,0 0 0 0 0,1 0 0 0 0,-1 0 0 0 0,1 0 0 0 0,0 0 0 0 0,7 19 663 0 0,-3 38-237 0 0,-5-55-383 0 0,1 18-11 0 0,1 0-1 0 0,0 0 1 0 0,2-1 0 0 0,0 1-1 0 0,2-1 1 0 0,0 0 0 0 0,13 28-1 0 0,-15-40-334 0 0,1-1-1 0 0,-1 1 0 0 0,1-1 0 0 0,0-1 0 0 0,0 1 1 0 0,1-1-1 0 0,-1 0 0 0 0,9 6 0 0 0,-7-6-577 0 0,0-1-1 0 0,0 1 0 0 0,1-1 1 0 0,0 0-1 0 0,0-1 1 0 0,13 4-1 0 0,-19-6-122 0 0,1-2 458 0 0,0 0 1 0 0,0 0-1 0 0,-1 0 1 0 0,1 0-1 0 0,-1 0 1 0 0,1-1-1 0 0,-1 1 1 0 0,1-1 0 0 0,-1 0-1 0 0,0 0 1 0 0,0 1-1 0 0,0-1 1 0 0,0-1-1 0 0,0 1 1 0 0,0 0-1 0 0,2-5 1 0 0,9-9-4779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9.38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31 492 0 0,'-11'-8'12390'0'0,"3"24"-11106"0"0,1 1 0 0 0,1-1-1 0 0,0 2 1 0 0,2-1 0 0 0,-4 19 0 0 0,2 3 370 0 0,-2 54 1 0 0,7-83-1523 0 0,0 2-75 0 0,0 0 0 0 0,1-1 1 0 0,0 1-1 0 0,1-1 0 0 0,1 1 1 0 0,-1 0-1 0 0,2-1 0 0 0,-1 0 1 0 0,10 22-1 0 0,-11-31-510 0 0,2-5-789 0 0,2-1 872 0 0,0-1 1 0 0,0 1-1 0 0,0-1 0 0 0,-1-1 1 0 0,0 1-1 0 0,0-1 0 0 0,0 1 0 0 0,0-1 1 0 0,2-7-1 0 0,28-68-3530 0 0,-17 39 2026 0 0,18-33 1493 0 0,-22 96 977 0 0,-10-16-330 0 0,17 19 463 0 0,-18-23-690 0 0,-1 0 0 0 0,0 0 0 0 0,0 0 0 0 0,0 0 0 0 0,1 0 1 0 0,-1 0-1 0 0,1-1 0 0 0,-1 1 0 0 0,0-1 0 0 0,1 1 0 0 0,-1-1 0 0 0,1 1 0 0 0,-1-1 0 0 0,1 0 0 0 0,-1 0 1 0 0,1 1-1 0 0,0-1 0 0 0,-1 0 0 0 0,1 0 0 0 0,1-1 0 0 0,6-2 14 0 0,0 0-1 0 0,0-1 0 0 0,0 0 1 0 0,0-1-1 0 0,-1 1 1 0 0,0-2-1 0 0,12-9 0 0 0,57-55-4 0 0,-47 42-23 0 0,52-54 1297 0 0,-81 84-1227 0 0,0-1-1 0 0,-1 1 1 0 0,1-1-1 0 0,0 1 1 0 0,-1 0-1 0 0,1-1 1 0 0,-1 1-1 0 0,0 0 0 0 0,0-1 1 0 0,1 1-1 0 0,-1 0 1 0 0,-1 2-1 0 0,-34 87 1705 0 0,26-72-1561 0 0,1 1 0 0 0,0 0 0 0 0,1 0 0 0 0,1 0 1 0 0,1 1-1 0 0,1 0 0 0 0,-1 23 0 0 0,4-27-479 0 0,1-7-69 0 0,0 0 0 0 0,0-1 0 0 0,3 20 0 0 0,-3-28 100 0 0,1 1-1 0 0,-1 0 0 0 0,0 0 0 0 0,1-1 0 0 0,0 1 0 0 0,-1 0 0 0 0,1 0 1 0 0,0-1-1 0 0,0 1 0 0 0,0-1 0 0 0,0 1 0 0 0,0-1 0 0 0,0 1 1 0 0,1-1-1 0 0,-1 0 0 0 0,0 0 0 0 0,1 1 0 0 0,-1-1 0 0 0,1 0 1 0 0,-1 0-1 0 0,1 0 0 0 0,0 0 0 0 0,-1-1 0 0 0,1 1 0 0 0,0 0 1 0 0,2 0-1 0 0,10-1-5707 0 0,-10 0 4395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07.2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36 632 0 0,'7'-11'21796'0'0,"-3"17"-21859"0"0,0 1-865 0 0,7-6 2012 0 0,-1 0 1 0 0,0 1 0 0 0,0 0 0 0 0,18 6 0 0 0,-19-5-923 0 0,1 0 1 0 0,0 0 0 0 0,0-1-1 0 0,18 1 1 0 0,-20-3-68 0 0,0 1 1 0 0,0 0 0 0 0,0 1-1 0 0,0 0 1 0 0,-1 0 0 0 0,8 4-1 0 0,30 6 502 0 0,29-10-92 0 0,-72-2-485 0 0,47-2 95 0 0,36 2-58 0 0,-83 0-58 0 0,36 4 32 0 0,14-12 28 0 0,-50 8 138 0 0,6 26-207 0 0,-8-26 10 0 0,0 0 0 0 0,0 0 0 0 0,1 0 0 0 0,-1 0 0 0 0,0 0 0 0 0,0 0 0 0 0,0 0 0 0 0,0 0 0 0 0,0 0 0 0 0,0 0 0 0 0,0 0-1 0 0,0 0 1 0 0,0 0 0 0 0,0 0 0 0 0,1 0 0 0 0,-1 0 0 0 0,0 0 0 0 0,0 0 0 0 0,0 0 0 0 0,0 0 0 0 0,0 0 0 0 0,0 0 0 0 0,0 0 0 0 0,0 0 0 0 0,0 0 0 0 0,0 0 0 0 0,0 0 0 0 0,1 0 0 0 0,-1 0 0 0 0,-5 46 25 0 0,-13 217-72 0 0,-8-25 179 0 0,25-236-107 0 0,1 16-46 0 0,0-9 7 0 0,0-7 1 0 0,0 0-9 0 0,0 8 26 0 0,0-8 16 0 0,10-34 22 0 0,9-59 30 0 0,-12 39-35 0 0,-4 38-52 0 0,-1-1 0 0 0,-1 1 0 0 0,-1-29-1 0 0,1-51-340 0 0,2 37-26 0 0,-3 42 271 0 0,0-1 1 0 0,-1 0-1 0 0,-1 0 1 0 0,-5-22-1 0 0,6 36 92 0 0,-2-13-73 0 0,0-45-41 0 0,3 58 127 0 0,4-15-13 0 0,7-28 6 0 0,-11 44 26 0 0,1 0-11 0 0,-1 1 7 0 0,0-1 0 0 0,1 1 0 0 0,-1-1 0 0 0,0 1 1 0 0,1-1-1 0 0,-1 0 0 0 0,0 1 0 0 0,0-1 1 0 0,1 1-1 0 0,-1-1 0 0 0,0 0 0 0 0,0 1 0 0 0,0-1 1 0 0,0 1-1 0 0,0-1 0 0 0,0 0 0 0 0,0 1 1 0 0,0-1-1 0 0,0 0 0 0 0,0 1 0 0 0,-1-1 0 0 0,1 0 1 0 0,-1 0-9 0 0,-1 0 0 0 0,1 0-1 0 0,-1 0 1 0 0,1 0 0 0 0,-1 0 0 0 0,1 0 0 0 0,-1 1 0 0 0,1-1 0 0 0,-1 1 0 0 0,0-1 0 0 0,1 1 0 0 0,-1 0 0 0 0,0-1 0 0 0,1 1 0 0 0,-1 0 0 0 0,0 0 0 0 0,1 0 0 0 0,-1 0-1 0 0,0 1 1 0 0,0-1 0 0 0,-1 1 0 0 0,0-1 14 0 0,-44 12 361 0 0,23-16 77 0 0,22 3-416 0 0,0 0 0 0 0,-1 1 0 0 0,1-1 0 0 0,-1 1 0 0 0,1-1 0 0 0,-1 1 0 0 0,1 0 0 0 0,-1 0-1 0 0,1 0 1 0 0,-1 0 0 0 0,-4 2 0 0 0,5-2 48 0 0,-34-9 256 0 0,-9-2 48 0 0,43 10-360 0 0,-1-1 0 0 0,-1 0 0 0 0,0 1 1 0 0,0-1-1 0 0,0 1 0 0 0,-1 0 0 0 0,1 0 0 0 0,0 0 0 0 0,-5 0 0 0 0,7 1-39 0 0,1 0 34 0 0,-51 0 48 0 0,50 0-2 0 0,-3 0-40 0 0,0 1-1 0 0,0 0 1 0 0,0 0 0 0 0,0 0-1 0 0,0 0 1 0 0,-7 4 0 0 0,-12 3 37 0 0,22-8-62 0 0,-28 9 228 0 0,13-7 73 0 0,-9-1-1716 0 0,11-6-4537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09.94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136 493 96 0 0,'-16'21'10536'0'0,"15"-21"-10155"0"0,0 1 0 0 0,0-1 0 0 0,0 0 0 0 0,0 1 0 0 0,0-1 0 0 0,0 0 0 0 0,0 0 0 0 0,0 0 0 0 0,-1 0 0 0 0,-8-6 2758 0 0,-2-9-3364 0 0,0-2 722 0 0,2 0 1 0 0,0-1 0 0 0,1 0 0 0 0,0 0 0 0 0,2-1 0 0 0,0-1 0 0 0,1 1 0 0 0,1-1 0 0 0,1 0 0 0 0,1 0 0 0 0,0 0-1 0 0,2 0 1 0 0,1-23 0 0 0,1 34-430 0 0,0 0 0 0 0,1 1 0 0 0,0 0 0 0 0,0-1 0 0 0,1 1-1 0 0,1 0 1 0 0,-1 0 0 0 0,1 0 0 0 0,0 1 0 0 0,1-1 0 0 0,0 1-1 0 0,0 0 1 0 0,0 0 0 0 0,1 1 0 0 0,0 0 0 0 0,11-9 0 0 0,-6 7-33 0 0,-1 1 1 0 0,1 0 0 0 0,0 0 0 0 0,1 1-1 0 0,-1 1 1 0 0,1 0 0 0 0,0 1-1 0 0,1 0 1 0 0,-1 1 0 0 0,20-3-1 0 0,-17 4 10 0 0,0 0-1 0 0,0 1 1 0 0,1 1-1 0 0,-1 0 0 0 0,26 5 1 0 0,-36-4-26 0 0,1 1 1 0 0,-1-1-1 0 0,0 1 1 0 0,0 0-1 0 0,0 0 1 0 0,0 0-1 0 0,0 1 1 0 0,-1 0-1 0 0,1 0 1 0 0,-1 0-1 0 0,0 1 1 0 0,0-1-1 0 0,0 1 1 0 0,0 0-1 0 0,0 0 0 0 0,-1 0 1 0 0,0 1-1 0 0,0-1 1 0 0,4 7-1 0 0,-3 0 92 0 0,1 0 0 0 0,-2 0-1 0 0,1 0 1 0 0,-1 1-1 0 0,-1-1 1 0 0,0 1-1 0 0,-1-1 1 0 0,0 1-1 0 0,-1 0 1 0 0,0-1-1 0 0,-1 1 1 0 0,0 0 0 0 0,-1-1-1 0 0,0 1 1 0 0,-1-1-1 0 0,0 1 1 0 0,-1-1-1 0 0,0 0 1 0 0,-1-1-1 0 0,-9 18 1 0 0,6-15 86 0 0,-1-1 0 0 0,0 0 0 0 0,-17 19 0 0 0,21-26-343 0 0,1-1 0 0 0,-1 0 0 0 0,0 0 0 0 0,0-1 0 0 0,0 1 0 0 0,0-1 0 0 0,-1 0 0 0 0,1 0 0 0 0,-1-1 0 0 0,0 0 1 0 0,-9 2-1 0 0,12-3-1042 0 0,2-1 989 0 0,-1-1 0 0 0,0 1 0 0 0,1 0 0 0 0,-1-1 0 0 0,1 1 0 0 0,-1-1 0 0 0,1 1 0 0 0,0-1 0 0 0,-1 0 0 0 0,1 0 0 0 0,0 1 0 0 0,-1-1 0 0 0,1 0 0 0 0,0 0 0 0 0,0 0 0 0 0,0-1 0 0 0,0 1 0 0 0,0 0 0 0 0,0 0 0 0 0,0 0 0 0 0,0-1 0 0 0,0 1 0 0 0,1-1 0 0 0,-1 1 0 0 0,0-2 0 0 0,-1-1-1003 0 0,1 0 0 0 0,0 0 0 0 0,0 0 1 0 0,0 0-1 0 0,1 0 0 0 0,-1 0 0 0 0,1 0 0 0 0,0 0 1 0 0,1-6-1 0 0,2-7-4145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0.4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63 292 0 0,'27'-21'20801'0'0,"-3"12"-14614"0"0,5 0-3202 0 0,17-2-3203 0 0,3-1 1102 0 0,-47 11-1518 0 0,1 8-2222 0 0,-3-7 2710 0 0,0 1 1 0 0,0-1-1 0 0,0 1 0 0 0,0 0 1 0 0,0-1-1 0 0,0 1 0 0 0,0-1 1 0 0,0 1-1 0 0,0-1 0 0 0,-1 1 1 0 0,1-1-1 0 0,0 1 0 0 0,0 0 1 0 0,0-1-1 0 0,-1 1 0 0 0,-6 19-2341 0 0,7-20 2346 0 0,-25 39-10973 0 0,10-19 4722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0.82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13 1140 0 0,'9'8'5073'0'0,"31"-9"4163"0"0,25-10-2052 0 0,-26 4-3425 0 0,-38 6-3758 0 0,-1 1 1 0 0,1 0-1 0 0,0 0 0 0 0,0 0 0 0 0,0 0 0 0 0,0 0 0 0 0,-1-1 0 0 0,1 2 0 0 0,0-1 0 0 0,0 0 0 0 0,0 0 0 0 0,0 0 0 0 0,-1 0 0 0 0,1 0 0 0 0,0 1 0 0 0,0-1 0 0 0,0 0 1 0 0,-1 1-1 0 0,1-1 0 0 0,0 0 0 0 0,-1 1 0 0 0,2 0 0 0 0,-2 0-110 0 0,1-1 1 0 0,-1 1 0 0 0,0 0 0 0 0,0-1-1 0 0,0 1 1 0 0,0 0 0 0 0,1 0-1 0 0,-1-1 1 0 0,0 1 0 0 0,0 0-1 0 0,0-1 1 0 0,0 1 0 0 0,-1 0-1 0 0,1 0 1 0 0,0-1 0 0 0,0 1-1 0 0,0 0 1 0 0,0-1 0 0 0,-1 2-1 0 0,-20 32-7055 0 0,19-32 6330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2.1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0 543 1112 0 0,'6'4'25558'0'0,"2"-34"-25098"0"0,1-1 0 0 0,1 1 1 0 0,1 1-1 0 0,18-31 0 0 0,71-115 361 0 0,-66 117-558 0 0,-20 35-147 0 0,1 0 1 0 0,1 0-1 0 0,23-23 1 0 0,-38 44-112 0 0,1 1 1 0 0,0-1 0 0 0,-1 0-1 0 0,1 1 1 0 0,0 0-1 0 0,0-1 1 0 0,0 1 0 0 0,0 0-1 0 0,0 0 1 0 0,0 0 0 0 0,0 0-1 0 0,0 1 1 0 0,1-1-1 0 0,-1 1 1 0 0,0-1 0 0 0,0 1-1 0 0,1 0 1 0 0,-1-1-1 0 0,0 1 1 0 0,0 0 0 0 0,1 1-1 0 0,-1-1 1 0 0,0 0-1 0 0,0 1 1 0 0,1-1 0 0 0,-1 1-1 0 0,0 0 1 0 0,0 0 0 0 0,0-1-1 0 0,0 1 1 0 0,0 1-1 0 0,0-1 1 0 0,0 0 0 0 0,0 0-1 0 0,0 1 1 0 0,-1-1-1 0 0,3 3 1 0 0,6 6 6 0 0,1 2-1 0 0,-1-1 1 0 0,-1 1-1 0 0,12 22 1 0 0,-6-12 31 0 0,0 4-30 0 0,-1 2 0 0 0,-2-1 0 0 0,0 2 0 0 0,-2-1 0 0 0,12 55 1 0 0,-19-73 5 0 0,0 0 1 0 0,-1 0 0 0 0,0 0-1 0 0,0 1 1 0 0,-1-1 0 0 0,-1 0-1 0 0,0 1 1 0 0,0-1 0 0 0,-1 1-1 0 0,-3 17 1 0 0,2-24 34 0 0,0-1-1 0 0,0 0 1 0 0,0 0 0 0 0,-1 0-1 0 0,1 0 1 0 0,-1 0 0 0 0,0-1-1 0 0,0 1 1 0 0,0-1 0 0 0,0 0-1 0 0,0 0 1 0 0,0 0-1 0 0,0 0 1 0 0,-1 0 0 0 0,-3 1-1 0 0,-56 18 710 0 0,59-19-749 0 0,-57 13-13 0 0,-1-2-1 0 0,-126 8 1 0 0,186-20-6 0 0,-1-1-1 0 0,0 0 1 0 0,1 0-1 0 0,-1 0 1 0 0,1 0 0 0 0,-1 0-1 0 0,0-1 1 0 0,1 1-1 0 0,-1-1 1 0 0,1 0-1 0 0,-1 1 1 0 0,1-1 0 0 0,0 0-1 0 0,-1-1 1 0 0,1 1-1 0 0,0 0 1 0 0,0-1 0 0 0,-1 1-1 0 0,1-1 1 0 0,0 0-1 0 0,1 1 1 0 0,-1-1 0 0 0,-2-3-1 0 0,2 3-48 0 0,0-1-417 0 0,0 0 0 0 0,1-1 0 0 0,-1 1 0 0 0,1-1 0 0 0,0 1 0 0 0,0-1 0 0 0,0 0-1 0 0,0 0 1 0 0,0 1 0 0 0,1-1 0 0 0,0-4 0 0 0,0-11-4877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2.99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18 835 616 0 0,'0'0'5265'0'0,"-3"-1"-4339"0"0,2 1-784 0 0,0-1-1 0 0,1 1 1 0 0,-1 0 0 0 0,0-1-1 0 0,0 1 1 0 0,1 0-1 0 0,-1-1 1 0 0,0 1-1 0 0,0-1 1 0 0,1 1-1 0 0,-1-1 1 0 0,1 0-1 0 0,-1 1 1 0 0,0-1 0 0 0,1 0-1 0 0,-1 1 1 0 0,1-1-1 0 0,-1 0 1 0 0,1 1-1 0 0,0-1 1 0 0,-1 0-1 0 0,1 0 1 0 0,0 0 0 0 0,0 1-1 0 0,-1-1 1 0 0,1 0-1 0 0,0 0 1 0 0,0-1-1 0 0,0-1 664 0 0,0-34 4318 0 0,1 20-3572 0 0,0 5-943 0 0,0 0-1 0 0,1-1 1 0 0,0 1-1 0 0,1 0 1 0 0,7-18-1 0 0,29-63 694 0 0,-16 40-810 0 0,114-225 991 0 0,-45 133-850 0 0,-71 115-466 0 0,30-33 378 0 0,-50 62-484 0 0,0 0 69 0 0,-1 1-113 0 0,1 0-1 0 0,-1-1 1 0 0,0 1-1 0 0,0 0 1 0 0,0 0-1 0 0,0 0 1 0 0,1 0-1 0 0,-1-1 1 0 0,0 1-1 0 0,0 0 1 0 0,0 0-1 0 0,1 0 1 0 0,-1 0-1 0 0,0 0 1 0 0,0 0-1 0 0,1-1 1 0 0,-1 1-1 0 0,0 0 1 0 0,0 0-1 0 0,1 0 1 0 0,-1 0 0 0 0,0 0-1 0 0,0 0 1 0 0,1 0-1 0 0,-1 0 1 0 0,0 0-1 0 0,0 0 1 0 0,1 0-1 0 0,-1 0 1 0 0,0 0-1 0 0,0 1 1 0 0,1-1-1 0 0,-1 0 1 0 0,0 0-1 0 0,0 0 1 0 0,0 0-1 0 0,1 0 1 0 0,-1 0-1 0 0,0 1 1 0 0,0-1-1 0 0,0 0 1 0 0,1 0-1 0 0,-1 0 1 0 0,0 1-1 0 0,10 28 527 0 0,-2 1 0 0 0,-1 0 0 0 0,3 39 0 0 0,11 43 191 0 0,56 200 437 0 0,-49-209-1984 0 0,-24-93 1320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3.31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25 147 288 0 0,'-3'-1'360'0'0,"1"-1"0"0"0,0 0 0 0 0,0-1 0 0 0,1 1 0 0 0,-1 0-1 0 0,0 0 1 0 0,1-1 0 0 0,-1 1 0 0 0,1-1 0 0 0,0 0 0 0 0,0 1 0 0 0,0-1 0 0 0,0 0 0 0 0,0 1-1 0 0,1-1 1 0 0,-1 0 0 0 0,1 0 0 0 0,0 0 0 0 0,0 0 0 0 0,0 0 0 0 0,0 1 0 0 0,0-1 0 0 0,1 0 0 0 0,-1 0-1 0 0,1 0 1 0 0,0 1 0 0 0,0-1 0 0 0,0 0 0 0 0,0 1 0 0 0,0-1 0 0 0,0 0 0 0 0,1 1 0 0 0,2-4-1 0 0,0 1 412 0 0,1-1-1 0 0,-1 1 0 0 0,1 0 1 0 0,0 0-1 0 0,1 0 0 0 0,-1 1 1 0 0,1 0-1 0 0,6-4 0 0 0,-8 7-534 0 0,0-1-1 0 0,0 1 0 0 0,0 0 0 0 0,1 0 0 0 0,-1 0 1 0 0,0 0-1 0 0,0 1 0 0 0,1 0 0 0 0,-1 0 0 0 0,0 0 1 0 0,1 0-1 0 0,-1 1 0 0 0,0-1 0 0 0,7 3 0 0 0,75 23 1142 0 0,7 2-1897 0 0,-31-17-3231 0 0,-36-14-1198 0 0,-8-3-1644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4.13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41 1136 0 0,'26'-40'17523'0'0,"-26"64"-12072"0"0,-1 13-4104 0 0,2 132 3295 0 0,-3-81-3307 0 0,24 252-2 0 0,-21-328-1333 0 0,7 36 0 0 0,-5-38 0 0 0,-3-10 0 0 0,1 0 0 0 0,-1 1 0 0 0,0-1 0 0 0,0 0 0 0 0,0 0 0 0 0,0 0 0 0 0,0 1 0 0 0,0-1 0 0 0,1 0 0 0 0,-1 0 0 0 0,0 0 0 0 0,0 0 0 0 0,0 1 0 0 0,0-1 0 0 0,1 0 0 0 0,-1 0 0 0 0,0 0 0 0 0,0 0 0 0 0,0 0 0 0 0,1 0 0 0 0,-1 0 0 0 0,0 0 0 0 0,0 0 0 0 0,0 0 0 0 0,1 0 0 0 0,-1 0 0 0 0,0 0 0 0 0,0 0 0 0 0,1 0 0 0 0,-1 0 0 0 0,0 0 0 0 0,0 0 0 0 0,0 0 0 0 0,1 0 0 0 0,-1 0 0 0 0,0 0 0 0 0,0 0 0 0 0,1 0 0 0 0,-1 0 0 0 0,15-12 0 0 0,-6-1 0 0 0,-1 1 0 0 0,0-1 0 0 0,-1 0 0 0 0,0-1 0 0 0,-1 0 0 0 0,0 0 0 0 0,-1 0 0 0 0,-1-1 0 0 0,4-24 0 0 0,2-18-346 0 0,3 1 0 0 0,3 0 0 0 0,1 1 0 0 0,44-91 1 0 0,-52 130 241 0 0,1 0 1 0 0,1 1-1 0 0,0 0 1 0 0,1 1 0 0 0,0 0-1 0 0,1 1 1 0 0,1 0 0 0 0,0 1-1 0 0,1 0 1 0 0,25-14 0 0 0,-37 25 96 0 0,-1 1 0 0 0,1-1-1 0 0,-1 0 1 0 0,1 1 0 0 0,0 0 0 0 0,-1 0 0 0 0,1 0 0 0 0,-1 0 0 0 0,1 0 0 0 0,0 0-1 0 0,-1 1 1 0 0,1-1 0 0 0,-1 1 0 0 0,1 0 0 0 0,-1-1 0 0 0,1 1 0 0 0,2 2 0 0 0,41 24-51 0 0,-43-25 71 0 0,1 1 1 0 0,-1-1 0 0 0,0 0 0 0 0,-1 1 0 0 0,1 0-1 0 0,0 0 1 0 0,-1 0 0 0 0,0 0 0 0 0,1 0-1 0 0,-1 0 1 0 0,-1 1 0 0 0,1-1 0 0 0,0 1 0 0 0,-1-1-1 0 0,0 1 1 0 0,1 0 0 0 0,-2 0 0 0 0,1-1-1 0 0,0 1 1 0 0,-1 0 0 0 0,1 0 0 0 0,-1 0-1 0 0,0 0 1 0 0,-1-1 0 0 0,1 1 0 0 0,-1 0 0 0 0,1 0-1 0 0,-1 0 1 0 0,-2 4 0 0 0,-4 10 168 0 0,0-1 1 0 0,-1 0-1 0 0,-1 0 0 0 0,-21 29 1 0 0,1 0 53 0 0,-4 4-1041 0 0,33-49 668 0 0,11-1-274 0 0,0-2 328 0 0,0 1-1 0 0,0-2 1 0 0,14-3-1 0 0,-15 2 51 0 0,0 2-1 0 0,0 0 0 0 0,1 0 0 0 0,-1 0 0 0 0,16 1 0 0 0,-13 2-17 0 0,-1 1 0 0 0,0 0 0 0 0,0 0 0 0 0,0 1 0 0 0,0 1 0 0 0,0 0 0 0 0,17 9 1 0 0,-21-9 29 0 0,-1 1 1 0 0,1-1 0 0 0,-1 1-1 0 0,0 1 1 0 0,0-1 0 0 0,0 1 0 0 0,-1 0-1 0 0,0 1 1 0 0,0 0 0 0 0,-1 0 0 0 0,6 10-1 0 0,-9-14 59 0 0,-1 0 0 0 0,0 1-1 0 0,0-1 1 0 0,0 1-1 0 0,-1-1 1 0 0,1 1 0 0 0,-1 0-1 0 0,0-1 1 0 0,0 1 0 0 0,0 0-1 0 0,0-1 1 0 0,-1 1 0 0 0,1-1-1 0 0,-1 1 1 0 0,0-1 0 0 0,0 1-1 0 0,0-1 1 0 0,-1 1-1 0 0,1-1 1 0 0,-1 0 0 0 0,0 0-1 0 0,-2 4 1 0 0,-1 0 70 0 0,0 1 1 0 0,-1-1-1 0 0,1 0 0 0 0,-2 0 1 0 0,1-1-1 0 0,-1 0 0 0 0,-14 11 0 0 0,5-7-171 0 0,0-1 0 0 0,0 0 0 0 0,-1-2 0 0 0,-31 11-1 0 0,41-16-520 0 0,0 0-1 0 0,0-1 0 0 0,0 0 0 0 0,0-1 0 0 0,0 1 1 0 0,-13-2-1 0 0,16 1-142 0 0,0-1 1 0 0,0 0-1 0 0,1 0 0 0 0,-1 0 1 0 0,0-1-1 0 0,0 1 1 0 0,1-1-1 0 0,-1 0 1 0 0,1 0-1 0 0,-1 0 0 0 0,1 0 1 0 0,-6-6-1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4.9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108 88 364 0 0,'9'-9'6075'0'0,"2"0"-5071"0"0,-1 1-1 0 0,1 0 0 0 0,0 0 1 0 0,1 1-1 0 0,-1 1 0 0 0,2 0 1 0 0,-1 0-1 0 0,0 2 0 0 0,16-5 1 0 0,-21 7-662 0 0,1 0 1 0 0,0 1 0 0 0,0-1-1 0 0,-1 2 1 0 0,1-1-1 0 0,0 1 1 0 0,0 0 0 0 0,0 1-1 0 0,-1 0 1 0 0,1 0-1 0 0,0 1 1 0 0,-1 0-1 0 0,1 0 1 0 0,-1 0 0 0 0,1 1-1 0 0,-1 0 1 0 0,8 6-1 0 0,-6-3-221 0 0,0 1 0 0 0,0 1-1 0 0,-1 0 1 0 0,0 0 0 0 0,-1 1-1 0 0,0-1 1 0 0,0 2 0 0 0,-1-1 0 0 0,9 17-1 0 0,-15-42-6053 0 0,-2 10 5701 0 0,0 1-1 0 0,-1-1 0 0 0,0 1 0 0 0,0 0 0 0 0,-1-1 0 0 0,-4-5 0 0 0,0 4 102 0 0,0-1 0 0 0,0 1 0 0 0,-1 1 0 0 0,0-1 0 0 0,0 1 0 0 0,-17-7-1 0 0,21 11 237 0 0,1 0-1 0 0,-2 1 1 0 0,1-1-1 0 0,0 1 1 0 0,0 0-1 0 0,0 1 1 0 0,0-1-1 0 0,-1 1 0 0 0,1 0 1 0 0,0 1-1 0 0,0-1 1 0 0,0 1-1 0 0,-1 0 1 0 0,1 0-1 0 0,0 1 0 0 0,-5 1 1 0 0,-5 4 314 0 0,0 0 0 0 0,0 1 0 0 0,1 0 0 0 0,0 1 0 0 0,1 1 0 0 0,0 0 0 0 0,0 1 0 0 0,1 1 0 0 0,1-1 0 0 0,0 2 0 0 0,0 0 0 0 0,1 0 0 0 0,-13 23 0 0 0,6-4 110 0 0,2 1-1 0 0,1 0 1 0 0,1 1 0 0 0,2 0 0 0 0,-8 43 0 0 0,17-67-397 0 0,1 0 0 0 0,0 1 0 0 0,1-1 0 0 0,0 0 0 0 0,0 1-1 0 0,1-1 1 0 0,1 1 0 0 0,0-1 0 0 0,0 0 0 0 0,1 0-1 0 0,0 0 1 0 0,0 0 0 0 0,1-1 0 0 0,7 13 0 0 0,-7-15-41 0 0,0 0 1 0 0,1 0-1 0 0,0-1 1 0 0,0 1-1 0 0,0-1 1 0 0,1 0-1 0 0,0 0 0 0 0,0-1 1 0 0,1 1-1 0 0,-1-2 1 0 0,1 1-1 0 0,0-1 1 0 0,1 0-1 0 0,-1 0 1 0 0,1-1-1 0 0,-1 0 1 0 0,1 0-1 0 0,13 3 0 0 0,10-3 189 0 0,0 0-1 0 0,0-2 1 0 0,0-1-1 0 0,42-6 1 0 0,124-28-413 0 0,-112 18-3422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7.38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77 812 0 0,'-10'-47'28681'0'0,"8"118"-27863"0"0,4 0 1 0 0,3-1-1 0 0,19 95 1 0 0,10 32-819 0 0,-32-185 0 0 0,0-1 0 0 0,-1-6 0 0 0,1-6 0 0 0,1-22 0 0 0,-1-85 0 0 0,-2 70 0 0 0,3-36 0 0 0,0 45-169 0 0,2 1-1 0 0,9-34 1 0 0,-11 51 69 0 0,1 1 0 0 0,0-1 0 0 0,1 1 0 0 0,0 0 1 0 0,1 0-1 0 0,0 1 0 0 0,0-1 0 0 0,12-12 0 0 0,-4 6 65 0 0,1 1-1 0 0,1 1 1 0 0,0 1-1 0 0,0 0 1 0 0,2 1 0 0 0,-1 0-1 0 0,1 2 1 0 0,1 0-1 0 0,0 1 1 0 0,1 1-1 0 0,-1 1 1 0 0,1 0-1 0 0,1 2 1 0 0,-1 0 0 0 0,1 1-1 0 0,0 1 1 0 0,0 2-1 0 0,34 0 1 0 0,-52 1 28 0 0,7 0-4 0 0,0 1 1 0 0,0 0 0 0 0,17 5 0 0 0,-25-6 12 0 0,0 1-1 0 0,0-1 1 0 0,0 1 0 0 0,0 0-1 0 0,0 0 1 0 0,0 0 0 0 0,-1 0 0 0 0,1 0-1 0 0,0 0 1 0 0,0 0 0 0 0,-1 1 0 0 0,1-1-1 0 0,-1 1 1 0 0,1-1 0 0 0,-1 1 0 0 0,0-1-1 0 0,0 1 1 0 0,0 0 0 0 0,0 0-1 0 0,0 0 1 0 0,0-1 0 0 0,0 1 0 0 0,0 0-1 0 0,0 3 1 0 0,-1-1 8 0 0,0 0 1 0 0,0 0-1 0 0,0-1 1 0 0,0 1-1 0 0,-1 0 0 0 0,0 0 1 0 0,1 0-1 0 0,-2-1 0 0 0,1 1 1 0 0,0-1-1 0 0,-1 1 0 0 0,1-1 1 0 0,-1 1-1 0 0,0-1 0 0 0,0 0 1 0 0,-1 0-1 0 0,-3 5 1 0 0,-7 7 16 0 0,-1-1 1 0 0,-20 15-1 0 0,11-9-8 0 0,-16 15-60 0 0,-47 32-1 0 0,84-66-6 0 0,14 4-315 0 0,-11-4 347 0 0,1 0 1 0 0,-1 0-1 0 0,0 0 1 0 0,0-1-1 0 0,1 1 1 0 0,-1-1-1 0 0,1 1 0 0 0,-1-1 1 0 0,0 1-1 0 0,1-1 1 0 0,-1 0-1 0 0,1 1 1 0 0,-1-1-1 0 0,1 0 0 0 0,2 0 1 0 0,20-2-456 0 0,-1 1 1 0 0,1 1 0 0 0,0 1 0 0 0,23 5-1 0 0,-34-4 253 0 0,-1 1 0 0 0,1 1 0 0 0,-1 0-1 0 0,0 0 1 0 0,0 1 0 0 0,-1 1 0 0 0,1 0-1 0 0,-1 0 1 0 0,15 12 0 0 0,-24-16 214 0 0,1 0-1 0 0,-1-1 1 0 0,0 1 0 0 0,0 0-1 0 0,0 1 1 0 0,0-1 0 0 0,0 0-1 0 0,0 1 1 0 0,0-1 0 0 0,-1 1-1 0 0,1-1 1 0 0,-1 1 0 0 0,0 0-1 0 0,0-1 1 0 0,0 1 0 0 0,0 0-1 0 0,0 0 1 0 0,-1 0 0 0 0,1 0-1 0 0,-1 5 1 0 0,0-4 60 0 0,-1-1 1 0 0,0 1-1 0 0,0 0 0 0 0,0-1 0 0 0,-1 1 1 0 0,1-1-1 0 0,-1 0 0 0 0,0 1 0 0 0,0-1 1 0 0,0 0-1 0 0,0 0 0 0 0,-1 0 1 0 0,1 0-1 0 0,-4 3 0 0 0,-6 4 199 0 0,-1 0-1 0 0,0 0 1 0 0,0-1-1 0 0,-1-1 1 0 0,0 0-1 0 0,-22 8 1 0 0,-8 5 136 0 0,36-16-457 0 0,1-1 0 0 0,-1 0-1 0 0,0 0 1 0 0,0-1 0 0 0,-1 0-1 0 0,1-1 1 0 0,-1 0 0 0 0,1 0-1 0 0,-1 0 1 0 0,0-1 0 0 0,-12 0-1 0 0,20-2-168 0 0,-1 1 0 0 0,1 0 0 0 0,0-1 0 0 0,-1 1 0 0 0,1 0 0 0 0,0-1 0 0 0,-1 0 0 0 0,1 1 0 0 0,0-1 0 0 0,0 0 0 0 0,-1 1 0 0 0,1-1 0 0 0,0 0 0 0 0,0 0 0 0 0,0 0 0 0 0,0 0 0 0 0,0 0 0 0 0,0 0 0 0 0,1-1 0 0 0,-1 1-1 0 0,0 0 1 0 0,0 0 0 0 0,1 0 0 0 0,-1-1 0 0 0,0-1 0 0 0,0 0-583 0 0,1 1-1 0 0,-1-1 1 0 0,1 1 0 0 0,0 0-1 0 0,-1-1 1 0 0,1 1-1 0 0,0-1 1 0 0,1 0-1 0 0,-1 1 1 0 0,0 0 0 0 0,1-1-1 0 0,-1 1 1 0 0,2-3-1 0 0,7-16-4947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8.7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40 44 684 0 0,'-6'-8'5656'0'0,"6"5"-5126"0"0,1 1 0 0 0,21-28 12184 0 0,-22 30-12589 0 0,3 12 3630 0 0,-2-2-4366 0 0,-10 186 5322 0 0,-24 41-2307 0 0,18-142-1699 0 0,12-25-1223 0 0,2-70 482 0 0,1 0 0 0 0,0 0-1 0 0,0 1 1 0 0,0-1-1 0 0,0 0 1 0 0,0 1-1 0 0,0-1 1 0 0,0 0-1 0 0,0 0 1 0 0,0 1-1 0 0,0-1 1 0 0,0 0-1 0 0,1 0 1 0 0,-1 1-1 0 0,0-1 1 0 0,0 0-1 0 0,0 0 1 0 0,0 0 0 0 0,0 1-1 0 0,0-1 1 0 0,0 0-1 0 0,1 0 1 0 0,-1 0-1 0 0,0 1 1 0 0,0-1-1 0 0,0 0 1 0 0,1 0-1 0 0,-1 0 1 0 0,0 0-1 0 0,0 1 1 0 0,0-1-1 0 0,1 0 1 0 0,-1 0 0 0 0,0 0-1 0 0,0 0 1 0 0,1 0-1 0 0,-1 0 1 0 0,0 0-1 0 0,0 0 1 0 0,1 0-1 0 0,-1 0 1 0 0,0 0-1 0 0,0 0 1 0 0,1 0-1 0 0,-1 0 1 0 0,0 0-1 0 0,0 0 1 0 0,1 0-1 0 0,-1 0 1 0 0,0 0 0 0 0,0 0-1 0 0,1 0 1 0 0,-1 0-1 0 0,0 0 1 0 0,0 0-1 0 0,0-1 1 0 0,1 1-1 0 0,-1 0 1 0 0,0 0-1 0 0,0 0 1 0 0,1-1-1 0 0,12-9-1324 0 0,-12 9 1574 0 0,7-8-854 0 0,0 0 1 0 0,-1-1 0 0 0,0 0-1 0 0,0 0 1 0 0,-1-1 0 0 0,-1 0-1 0 0,6-13 1 0 0,-4 8-213 0 0,1 1 1 0 0,13-21-1 0 0,0 2-335 0 0,-17 26 873 0 0,0 0 0 0 0,1 1 0 0 0,0-1 0 0 0,0 1-1 0 0,0 0 1 0 0,1 1 0 0 0,0-1 0 0 0,1 1 0 0 0,9-7-1 0 0,-15 12 879 0 0,2 5-404 0 0,0 0 0 0 0,0 0 0 0 0,1-1 0 0 0,-1 1 0 0 0,1-1 0 0 0,0 0 0 0 0,0 0 0 0 0,0 0 1 0 0,1-1-1 0 0,4 3 0 0 0,0-3-95 0 0,0 0 1 0 0,0-1 0 0 0,1 0-1 0 0,-1-1 1 0 0,0 0-1 0 0,1 0 1 0 0,-1-1 0 0 0,0 0-1 0 0,1 0 1 0 0,-1-1 0 0 0,0-1-1 0 0,0 1 1 0 0,0-1 0 0 0,0-1-1 0 0,-1 0 1 0 0,14-8-1 0 0,9-6-31 0 0,-2-2-1 0 0,0-1 0 0 0,28-26 0 0 0,-41 32-27 0 0,-1 0 0 0 0,0-2-1 0 0,-1 1 1 0 0,-1-2 0 0 0,0 0 0 0 0,13-26-1 0 0,-19 31 695 0 0,-1 0 0 0 0,-1-1 1 0 0,5-18 3465 0 0,-14 39-3575 0 0,-18 35 473 0 0,3 1 1 0 0,1 1-1 0 0,2 1 0 0 0,-15 70 1 0 0,28-98-769 0 0,0 1 0 0 0,0 0 0 0 0,2 0 0 0 0,1 25 1 0 0,0-33-616 0 0,1-1 0 0 0,0 1-1 0 0,1 0 1 0 0,0 0 0 0 0,1-1 0 0 0,0 1 0 0 0,0-1 0 0 0,1 0 0 0 0,7 14 0 0 0,-9-20-267 0 0,1 0-1 0 0,-1 0 0 0 0,0 0 0 0 0,1-1 1 0 0,0 1-1 0 0,0-1 0 0 0,-1 1 0 0 0,1-1 1 0 0,1 0-1 0 0,5 3 0 0 0,33 2-17656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0:01.83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17 596 1224 0 0,'-8'-7'13631'0'0,"2"1"-12540"0"0,3 20 261 0 0,4-6-1264 0 0,0 0 0 0 0,0 0 0 0 0,1-1 0 0 0,4 14 0 0 0,-3-13-14 0 0,-1 0 0 0 0,0 0 0 0 0,-1-1 0 0 0,2 15 0 0 0,-3-7 989 0 0,2-25 329 0 0,0-26-621 0 0,-11-373 1155 0 0,14 295-1877 0 0,-2 19 207 0 0,-3 76-175 0 0,4 16-83 0 0,-1 0 0 0 0,1 1 1 0 0,0-1-1 0 0,0 1 0 0 0,0 0 0 0 0,0 0 0 0 0,1 0 0 0 0,-1 1 0 0 0,0-1 0 0 0,9 0 0 0 0,34-4 63 0 0,0 2-1 0 0,76 4 0 0 0,-53 1-28 0 0,-12 5-8 0 0,147-3 48 0 0,-148 6-44 0 0,-56-9-48 0 0,-1 0 10 0 0,5 0 6 0 0,-4 1 5 0 0,-1-1 0 0 0,1 0 0 0 0,-1 0 0 0 0,1 0 0 0 0,-1 0 0 0 0,1 0 0 0 0,-1 0 0 0 0,1 0 0 0 0,-1 0 0 0 0,1 0 0 0 0,-1-1 0 0 0,0 1 0 0 0,1 0 0 0 0,-1 0 0 0 0,1 0 0 0 0,-1 0 0 0 0,1-1 0 0 0,-1 1 0 0 0,1 0 0 0 0,-1-1 0 0 0,0 1 0 0 0,1 0 0 0 0,-1-1 0 0 0,0 1 0 0 0,1 0 0 0 0,-1-1 0 0 0,0 1 0 0 0,1 0 0 0 0,-1-1 0 0 0,0 1 0 0 0,0-1 0 0 0,1 1 0 0 0,-1-1 0 0 0,0 0-25 0 0,13 1-1379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9.0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16 976 0 0,'0'8'17693'0'0,"30"-8"-14840"0"0,0-2 1 0 0,40-7-1 0 0,26-3 433 0 0,-81 12-4084 0 0,-1-1 0 0 0,0 2 0 0 0,1 0 0 0 0,20 4-1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19.8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8 515 532 0 0,'-7'15'9437'0'0,"7"-12"-8763"0"0,0-2-543 0 0,1 0-1 0 0,0 0 1 0 0,0 0-1 0 0,-1 1 1 0 0,1-1-1 0 0,0 0 1 0 0,0 0-1 0 0,0-1 1 0 0,0 1 0 0 0,1 0-1 0 0,-1 0 1 0 0,0 0-1 0 0,0-1 1 0 0,0 1-1 0 0,1-1 1 0 0,-1 1 0 0 0,0-1-1 0 0,1 1 1 0 0,1-1-1 0 0,1 1 99 0 0,0-1 1 0 0,0 0-1 0 0,1 0 0 0 0,-1 0 1 0 0,0 0-1 0 0,7-2 0 0 0,6-3 259 0 0,-1 0-1 0 0,23-11 0 0 0,-37 15-441 0 0,20-11 228 0 0,0-1 0 0 0,-2-1 0 0 0,0-1-1 0 0,23-20 1 0 0,-27 21-202 0 0,7-7 25 0 0,-1-2 0 0 0,-1-1-1 0 0,-1 0 1 0 0,-1-1 0 0 0,-1-1 0 0 0,-1-1 0 0 0,-2-1 0 0 0,-1 0 0 0 0,-1-1 0 0 0,-1 0 0 0 0,9-35 0 0 0,-20 61-40 0 0,0 0-1 0 0,-1 0 1 0 0,1 0-1 0 0,-1-1 1 0 0,0 1-1 0 0,0 0 1 0 0,0 0-1 0 0,0-1 1 0 0,-1 1-1 0 0,1 0 1 0 0,-1 0-1 0 0,0 0 1 0 0,0-1-1 0 0,0 1 1 0 0,0 0-1 0 0,0 0 1 0 0,-1 0-1 0 0,1 1 1 0 0,-3-5-1 0 0,3 7-39 0 0,0 0-1 0 0,1-1 1 0 0,-1 1-1 0 0,1-1 1 0 0,-1 1-1 0 0,1 0 1 0 0,-1 0-1 0 0,0-1 1 0 0,1 1-1 0 0,-1 0 1 0 0,0 0-1 0 0,1 0 1 0 0,-1 0-1 0 0,0-1 1 0 0,1 1-1 0 0,-1 0 1 0 0,0 0 0 0 0,1 1-1 0 0,-1-1 1 0 0,0 0-1 0 0,1 0 1 0 0,-1 0-1 0 0,0 0 1 0 0,1 0-1 0 0,-2 1 1 0 0,-17 8 281 0 0,18-8-272 0 0,-9 5 91 0 0,1 1 0 0 0,0 0 0 0 0,1 0 0 0 0,0 1-1 0 0,0 1 1 0 0,1-1 0 0 0,0 1 0 0 0,-8 13 0 0 0,-45 83 706 0 0,40-64-477 0 0,2 2 1 0 0,2 0-1 0 0,-12 54 1 0 0,21-68-183 0 0,2 1 1 0 0,0 0-1 0 0,3 0 0 0 0,0 0 1 0 0,5 55-1 0 0,-2-70-145 0 0,1-1-1 0 0,1 0 1 0 0,0 0-1 0 0,1 0 0 0 0,1 0 1 0 0,0-1-1 0 0,12 24 1 0 0,-13-31-71 0 0,0-1 0 0 0,0 1 1 0 0,0-1-1 0 0,0 0 1 0 0,1 0-1 0 0,0-1 0 0 0,0 1 1 0 0,0-1-1 0 0,1 0 0 0 0,-1 0 1 0 0,1-1-1 0 0,0 1 1 0 0,0-2-1 0 0,0 1 0 0 0,0 0 1 0 0,1-1-1 0 0,-1 0 1 0 0,13 1-1 0 0,-7-1-144 0 0,1-1 1 0 0,-1-1-1 0 0,1 0 0 0 0,-1-1 1 0 0,1-1-1 0 0,-1 1 0 0 0,22-8 0 0 0,-26 7 27 0 0,-1 0 0 0 0,0-1 0 0 0,1 0 0 0 0,-1 0-1 0 0,-1-1 1 0 0,1 0 0 0 0,0 0 0 0 0,-1 0 0 0 0,0-1-1 0 0,0 0 1 0 0,0 0 0 0 0,-1-1 0 0 0,9-10 0 0 0,-13 14 121 0 0,1 0 1 0 0,-1-1 0 0 0,0 1 0 0 0,0-1 0 0 0,0 1 0 0 0,0-1 0 0 0,0 1 0 0 0,-1-1 0 0 0,1 0 0 0 0,-1 1 0 0 0,1-1 0 0 0,-1 0 0 0 0,0 1 0 0 0,0-1 0 0 0,0 0 0 0 0,-1 1 0 0 0,1-1 0 0 0,-2-4 0 0 0,0 2 43 0 0,0 0 0 0 0,0 0 0 0 0,0 1 0 0 0,-1 0 0 0 0,0-1 0 0 0,0 1 0 0 0,0 0 0 0 0,0 0-1 0 0,-6-5 1 0 0,-2 0 213 0 0,0 0-1 0 0,0 1 0 0 0,-1 0 0 0 0,0 0 0 0 0,0 2 0 0 0,-20-9 0 0 0,21 12-203 0 0,-1 0-1 0 0,1 1 1 0 0,0 0-1 0 0,-1 1 1 0 0,1 0-1 0 0,-1 1 1 0 0,1 0 0 0 0,-1 1-1 0 0,-14 2 1 0 0,18 1-2595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0.6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3 140 0 0,'8'-3'16099'0'0,"-8"22"-14996"0"0,0 0 1 0 0,-1-1-1 0 0,-1 1 1 0 0,-5 20-1 0 0,-2 26 722 0 0,8-52-1580 0 0,1 0 0 0 0,0-1 0 0 0,1 1-1 0 0,0-1 1 0 0,1 1 0 0 0,1-1 0 0 0,6 22-1 0 0,-8-31-307 0 0,0-1 0 0 0,0 1 0 0 0,0-1-1 0 0,0 0 1 0 0,0 1 0 0 0,0-1 0 0 0,1 0-1 0 0,-1 0 1 0 0,1 0 0 0 0,0 0 0 0 0,-1 0-1 0 0,1-1 1 0 0,0 1 0 0 0,0 0 0 0 0,0-1-1 0 0,0 1 1 0 0,0-1 0 0 0,1 0 0 0 0,-1 0-1 0 0,0 1 1 0 0,1-2 0 0 0,-1 1 0 0 0,1 0 0 0 0,-1 0-1 0 0,1-1 1 0 0,-1 1 0 0 0,1-1 0 0 0,-1 0-1 0 0,1 0 1 0 0,-1 0 0 0 0,1 0 0 0 0,-1 0-1 0 0,1-1 1 0 0,-1 1 0 0 0,1-1 0 0 0,-1 0-1 0 0,1 1 1 0 0,-1-1 0 0 0,1 0 0 0 0,-1 0-1 0 0,0-1 1 0 0,0 1 0 0 0,3-2 0 0 0,7-4-453 0 0,0-1 1 0 0,-1 0-1 0 0,0 0 1 0 0,-1-1 0 0 0,1 0-1 0 0,-2-1 1 0 0,10-12-1 0 0,-13 16 214 0 0,-1-1-1 0 0,-1 0 1 0 0,1 1-1 0 0,-1-2 0 0 0,0 1 1 0 0,-1 0-1 0 0,0-1 1 0 0,0 0-1 0 0,-1 1 1 0 0,0-1-1 0 0,0 0 1 0 0,1-16-1 0 0,-3 21 295 0 0,0 1-1 0 0,0-1 1 0 0,-1 1-1 0 0,1 0 1 0 0,-1-1-1 0 0,0 1 1 0 0,1-1-1 0 0,-1 1 1 0 0,0 0-1 0 0,-1 0 1 0 0,1 0 0 0 0,0-1-1 0 0,-1 1 1 0 0,1 0-1 0 0,-1 1 1 0 0,1-1-1 0 0,-1 0 1 0 0,0 0-1 0 0,0 1 1 0 0,0-1-1 0 0,-4-2 1 0 0,5 3 76 0 0,-1 1 0 0 0,1-1 1 0 0,0 0-1 0 0,-1 1 0 0 0,1-1 0 0 0,-1 0 0 0 0,0 1 1 0 0,1 0-1 0 0,-1-1 0 0 0,1 1 0 0 0,-1 0 0 0 0,0 0 1 0 0,1 0-1 0 0,-1 0 0 0 0,0 0 0 0 0,1 0 0 0 0,-1 1 0 0 0,1-1 1 0 0,-1 1-1 0 0,1-1 0 0 0,-1 1 0 0 0,1-1 0 0 0,-1 1 1 0 0,1 0-1 0 0,-1-1 0 0 0,1 1 0 0 0,0 0 0 0 0,-1 0 1 0 0,1 0-1 0 0,0 0 0 0 0,-2 2 0 0 0,2-2 193 0 0,1 0-224 0 0,-1 0 1 0 0,1-1-1 0 0,0 1 0 0 0,-1 0 1 0 0,1 0-1 0 0,0 0 1 0 0,0 0-1 0 0,-1 0 0 0 0,1-1 1 0 0,0 1-1 0 0,0 0 1 0 0,0 0-1 0 0,0 0 0 0 0,0 0 1 0 0,0 0-1 0 0,0 0 1 0 0,0 0-1 0 0,1-1 0 0 0,-1 1 1 0 0,0 0-1 0 0,0 0 1 0 0,1 0-1 0 0,-1 0 0 0 0,1-1 1 0 0,0 3-1 0 0,0-2 11 0 0,-1 1 0 0 0,1 0-1 0 0,0 0 1 0 0,0-1 0 0 0,0 1-1 0 0,0 0 1 0 0,0-1 0 0 0,1 1 0 0 0,-1-1-1 0 0,0 0 1 0 0,1 1 0 0 0,-1-1-1 0 0,3 2 1 0 0,5-1-72 0 0,0 0 0 0 0,0-1 0 0 0,0 0 0 0 0,0-1 1 0 0,0 1-1 0 0,0-2 0 0 0,0 1 0 0 0,0-1 0 0 0,0-1 0 0 0,0 0 0 0 0,-1 0 0 0 0,1-1 0 0 0,15-6 1 0 0,-2 0-207 0 0,-1-1 0 0 0,0-1 0 0 0,-1-1 0 0 0,24-18 0 0 0,22-30 3891 0 0,-76 79-3220 0 0,-5 8 671 0 0,1 0 0 0 0,2 1 0 0 0,-15 48 0 0 0,22-56-1173 0 0,1-1 0 0 0,1 1 0 0 0,0 0 0 0 0,2-1-1 0 0,0 1 1 0 0,3 30 0 0 0,-1-48-193 0 0,-1 0 1 0 0,0 0-1 0 0,1 1 1 0 0,-1-1-1 0 0,1 0 0 0 0,0 0 1 0 0,0 0-1 0 0,0 0 1 0 0,0 0-1 0 0,0 0 0 0 0,0 0 1 0 0,0 0-1 0 0,1-1 1 0 0,-1 1-1 0 0,4 3 0 0 0,5 1-3943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1.20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57 71 656 0 0,'0'0'7343'0'0,"20"-3"-3284"0"0,38-15-150 0 0,-33 9-3081 0 0,1 0 0 0 0,0 2 1 0 0,0 1-1 0 0,1 2 0 0 0,28-2 0 0 0,-53 6-774 0 0,0 0-1 0 0,0 0 1 0 0,0 0-1 0 0,0 0 1 0 0,0 1 0 0 0,0-1-1 0 0,0 1 1 0 0,1-1 0 0 0,-2 1-1 0 0,1 0 1 0 0,0 0 0 0 0,0 0-1 0 0,0 0 1 0 0,0 0 0 0 0,0 0-1 0 0,-1 0 1 0 0,1 1-1 0 0,-1-1 1 0 0,1 1 0 0 0,-1-1-1 0 0,1 1 1 0 0,-1-1 0 0 0,1 3-1 0 0,1 1-438 0 0,-1 0 0 0 0,0 0 0 0 0,0 1-1 0 0,0-1 1 0 0,-1 0 0 0 0,1 8-1 0 0,0-5-2248 0 0,-17-50 2063 0 0,14 40 558 0 0,-1-1-1 0 0,1 0 0 0 0,-1 1 1 0 0,0-1-1 0 0,0 1 0 0 0,0-1 1 0 0,0 1-1 0 0,0 0 0 0 0,0 0 1 0 0,0 0-1 0 0,-1 0 0 0 0,1 0 1 0 0,-1 1-1 0 0,0-1 0 0 0,1 1 0 0 0,-6-3 1 0 0,2 3 112 0 0,0 0 0 0 0,0 0 0 0 0,0 1 1 0 0,0 0-1 0 0,0 0 0 0 0,0 0 0 0 0,0 0 0 0 0,0 1 0 0 0,0 0 1 0 0,0 1-1 0 0,-10 3 0 0 0,6-1 217 0 0,-1 1 1 0 0,1 0-1 0 0,0 1 0 0 0,0 0 0 0 0,-15 12 1 0 0,2 3 614 0 0,1 1 1 0 0,0 0-1 0 0,-30 43 1 0 0,46-57-751 0 0,1 0 0 0 0,0 0 0 0 0,0 0-1 0 0,1 1 1 0 0,0 0 0 0 0,0 0 0 0 0,1 0 0 0 0,0 0 0 0 0,1 0 0 0 0,0 1 0 0 0,-1 11 0 0 0,3-16-129 0 0,0-1 0 0 0,0 1 0 0 0,1 0 0 0 0,-1 0 0 0 0,1 0 0 0 0,0 0 0 0 0,0 0 0 0 0,1-1 0 0 0,-1 1 0 0 0,1-1 0 0 0,0 1 0 0 0,1-1 1 0 0,-1 0-1 0 0,1 1 0 0 0,-1-1 0 0 0,1 0 0 0 0,0-1 0 0 0,1 1 0 0 0,-1-1 0 0 0,1 1 0 0 0,0-1 0 0 0,-1 0 0 0 0,8 4 0 0 0,-1-1-106 0 0,0 0 0 0 0,0-1 1 0 0,1 0-1 0 0,0-1 0 0 0,0 0 0 0 0,0-1 0 0 0,0 0 0 0 0,1-1 0 0 0,-1 0 1 0 0,13 0-1 0 0,-4-2-667 0 0,0 0 0 0 0,0-2 0 0 0,0-1 0 0 0,39-9 1 0 0,13-6-3137 0 0,-8 2-5696 0 0,-45 10 4652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1.7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142 341 232 0 0,'-9'14'18370'0'0,"8"-14"-18267"0"0,0 1 0 0 0,0-1 0 0 0,0 0 0 0 0,0 0 0 0 0,0 0 0 0 0,0 0 0 0 0,0 0 0 0 0,0 0 0 0 0,0 0 1 0 0,0 0-1 0 0,0-1 0 0 0,0 1 0 0 0,0 0 0 0 0,1 0 0 0 0,-1-1 0 0 0,0 1 0 0 0,0-1 0 0 0,0 1 0 0 0,0-1 0 0 0,0 1 0 0 0,0-1 0 0 0,1 0 1 0 0,-2 0-1 0 0,-19-13 1238 0 0,13 8-1158 0 0,1-1-1 0 0,-1 0 1 0 0,1 0-1 0 0,1-1 1 0 0,-1 0-1 0 0,2 0 1 0 0,-1-1-1 0 0,1 1 0 0 0,0-1 1 0 0,1 0-1 0 0,0-1 1 0 0,0 1-1 0 0,1-1 1 0 0,-3-12-1 0 0,5 16-188 0 0,0 0-1 0 0,0 0 0 0 0,1 0 1 0 0,-1 0-1 0 0,1 1 1 0 0,1-1-1 0 0,-1 0 0 0 0,1 0 1 0 0,0 0-1 0 0,0 0 0 0 0,1 1 1 0 0,-1-1-1 0 0,1 0 1 0 0,1 1-1 0 0,-1 0 0 0 0,1-1 1 0 0,0 1-1 0 0,0 0 1 0 0,0 0-1 0 0,1 1 0 0 0,0-1 1 0 0,0 1-1 0 0,0 0 1 0 0,0 0-1 0 0,9-6 0 0 0,-2 3-15 0 0,1 0-1 0 0,0 0 0 0 0,0 2 0 0 0,0-1 1 0 0,1 2-1 0 0,-1-1 0 0 0,1 2 0 0 0,24-4 1 0 0,-31 6 38 0 0,1 0-1 0 0,-1 1 1 0 0,0 0 0 0 0,1 0 0 0 0,-1 0 0 0 0,1 1 0 0 0,-1 0-1 0 0,1 0 1 0 0,-1 0 0 0 0,0 1 0 0 0,0 0 0 0 0,0 1 0 0 0,0-1-1 0 0,0 1 1 0 0,0 0 0 0 0,-1 0 0 0 0,1 1 0 0 0,-1 0 0 0 0,0 0-1 0 0,5 5 1 0 0,-7-5 40 0 0,0 0 0 0 0,0 0 0 0 0,-1 1 0 0 0,1-1 0 0 0,-1 1 0 0 0,0-1 0 0 0,-1 1 0 0 0,1 0 0 0 0,-1-1 0 0 0,0 1-1 0 0,0 0 1 0 0,0 0 0 0 0,0 0 0 0 0,-1 0 0 0 0,0 0 0 0 0,0 0 0 0 0,-1 0 0 0 0,1 0 0 0 0,-3 8 0 0 0,1-4 99 0 0,0-1 0 0 0,-1 1 1 0 0,0 0-1 0 0,-1-1 0 0 0,1 0 1 0 0,-2 0-1 0 0,1 0 0 0 0,-1 0 1 0 0,-11 14-1 0 0,10-16-256 0 0,-1 0-1 0 0,1-1 1 0 0,-1 1 0 0 0,0-1-1 0 0,0 0 1 0 0,-1-1-1 0 0,0 0 1 0 0,1 0 0 0 0,-1 0-1 0 0,-1-1 1 0 0,-15 4 0 0 0,7-14-3215 0 0,14 6 2835 0 0,-3-12-4994 0 0,6 12 5186 0 0,0 1 1 0 0,0-1 0 0 0,0 0 0 0 0,0 0 0 0 0,0 1-1 0 0,1-2 1 0 0,3-15-5403 0 0,0 3 254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2.09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1 1152 0 0,'0'0'17547'0'0,"-1"3"-16569"0"0,0 7-142 0 0,0 1-1 0 0,1-1 1 0 0,0 16-1 0 0,0 27 1402 0 0,-15 180 2358 0 0,16-222-4831 0 0,0 1 0 0 0,0-1 0 0 0,4 16 0 0 0,-4-25-142 0 0,10-19-5017 0 0,-7 11 4833 0 0,-2-1-1 0 0,1 1 1 0 0,-1-1-1 0 0,1 1 1 0 0,-2-1-1 0 0,1 0 1 0 0,-1 0-1 0 0,0 0 1 0 0,0 0-1 0 0,-2-13 1 0 0,1 8-1417 0 0,-1 0 0 0 0,0 0 1 0 0,-1 1-1 0 0,-4-17 0 0 0,0 11-1986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2.4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153 190 4584 0 0,'-23'-18'1015'0'0,"-2"1"-1"0"0,-47-23 0 0 0,39 21 8675 0 0,37 17-8896 0 0,18-7 52 0 0,1 1 1 0 0,0 1-1 0 0,1 1 0 0 0,-1 1 1 0 0,1 1-1 0 0,29-1 0 0 0,27-6 104 0 0,170-23-7 0 0,-197 30-3651 0 0,-22 9-3413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23.0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180 36 424 0 0,'0'0'13525'0'0,"-2"-4"-12965"0"0,-4-13-50 0 0,5 13 374 0 0,3 3-498 0 0,1-1-267 0 0,0 1-1 0 0,0 0 1 0 0,0 0 0 0 0,0 0-1 0 0,0 0 1 0 0,0 0 0 0 0,0 1 0 0 0,0-1-1 0 0,0 1 1 0 0,0 0 0 0 0,1 0 0 0 0,-1 0-1 0 0,0 0 1 0 0,0 0 0 0 0,0 1-1 0 0,0 0 1 0 0,5 1 0 0 0,-3 0-4 0 0,0 0 0 0 0,-1 1 0 0 0,1 0 0 0 0,0-1 0 0 0,-1 2 1 0 0,0-1-1 0 0,0 0 0 0 0,0 1 0 0 0,6 7 0 0 0,-1 1-105 0 0,0 1 1 0 0,0 1-1 0 0,-1-1 0 0 0,-1 2 1 0 0,0-1-1 0 0,6 20 0 0 0,-3-11-89 0 0,-18-75-6776 0 0,7 47 6790 0 0,0 0 1 0 0,-1 0 0 0 0,0 1 0 0 0,0-1 0 0 0,0 1-1 0 0,0 0 1 0 0,-1-1 0 0 0,1 1 0 0 0,-1 0 0 0 0,-5-5-1 0 0,3 4 213 0 0,-1 1 0 0 0,1 0 0 0 0,-1 0 0 0 0,0 1 0 0 0,0-1 0 0 0,0 1 0 0 0,0 0 0 0 0,0 1 0 0 0,-1 0 0 0 0,1 0 0 0 0,-1 0 0 0 0,1 1 0 0 0,-1 0 0 0 0,0 0 0 0 0,0 0 0 0 0,0 1 0 0 0,1 0 0 0 0,-1 1-1 0 0,0-1 1 0 0,0 1 0 0 0,1 1 0 0 0,-1-1 0 0 0,0 1 0 0 0,1 0 0 0 0,0 1 0 0 0,-1-1 0 0 0,1 1 0 0 0,0 1 0 0 0,0-1 0 0 0,-7 7 0 0 0,-2 0 678 0 0,1 2-1 0 0,0-1 1 0 0,-13 16-1 0 0,22-21-575 0 0,0-1-1 0 0,1 1 1 0 0,0 0-1 0 0,0 1 0 0 0,0-1 1 0 0,0 1-1 0 0,1 0 1 0 0,0-1-1 0 0,1 1 0 0 0,-3 9 1 0 0,5-14-193 0 0,-1 1 1 0 0,1-1 0 0 0,-1 1-1 0 0,1 0 1 0 0,0-1-1 0 0,0 1 1 0 0,0-1 0 0 0,0 1-1 0 0,1 0 1 0 0,-1-1 0 0 0,1 1-1 0 0,-1-1 1 0 0,1 1-1 0 0,0-1 1 0 0,0 1 0 0 0,0-1-1 0 0,0 1 1 0 0,1-1-1 0 0,-1 0 1 0 0,0 0 0 0 0,3 3-1 0 0,0-2-50 0 0,-1-1 1 0 0,0 1-1 0 0,1-1 0 0 0,-1 0 0 0 0,1 0 0 0 0,-1 0 0 0 0,1-1 0 0 0,0 0 0 0 0,0 1 1 0 0,0-1-1 0 0,0 0 0 0 0,6 0 0 0 0,8 0-219 0 0,1 0 0 0 0,0-1-1 0 0,0-1 1 0 0,28-6 0 0 0,-21 3-150 0 0,-6 2 41 0 0,1-1 0 0 0,-1-1 0 0 0,0-1 0 0 0,0 0 0 0 0,0-2 0 0 0,32-16 0 0 0,-50 23 417 0 0,0-1 161 0 0,-2 0-228 0 0,0 1 1 0 0,0 0-1 0 0,0 0 0 0 0,1 0 1 0 0,-1 0-1 0 0,0 0 1 0 0,0-1-1 0 0,0 1 0 0 0,0 0 1 0 0,0 0-1 0 0,0 0 1 0 0,1 0-1 0 0,-1 0 0 0 0,0 0 1 0 0,0 0-1 0 0,0 0 1 0 0,0-1-1 0 0,1 1 0 0 0,-1 0 1 0 0,0 0-1 0 0,0 0 1 0 0,0 0-1 0 0,0 0 0 0 0,1 0 1 0 0,-1 0-1 0 0,0 0 1 0 0,0 0-1 0 0,0 0 0 0 0,0 0 1 0 0,1 0-1 0 0,-1 0 1 0 0,0 0-1 0 0,0 0 0 0 0,0 0 1 0 0,0 0-1 0 0,1 1 1 0 0,-1-1-1 0 0,0 0 0 0 0,0 0 1 0 0,0 0-1 0 0,0 0 1 0 0,1 0-1 0 0,-1 0 0 0 0,0 0 1 0 0,0 1-1 0 0,0-1 1 0 0,0 0-1 0 0,0 0 0 0 0,0 0 1 0 0,0 0-1 0 0,1 0 1 0 0,-1 1-1 0 0,-2 20 884 0 0,-1 1 0 0 0,-7 27-1 0 0,-3 24 378 0 0,11-54-1143 0 0,1-1-1 0 0,1 1 1 0 0,1-1-1 0 0,1 1 1 0 0,0-1-1 0 0,6 21 1 0 0,-4-23-1560 0 0,1 0 0 0 0,1-1 0 0 0,0 0 1 0 0,9 16-1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55.3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31 581 960 0 0,'-18'14'18012'0'0,"17"-11"-17533"0"0,-1 0 0 0 0,1 0 0 0 0,0 0-1 0 0,0 0 1 0 0,0 0 0 0 0,0 0-1 0 0,0 1 1 0 0,1-1 0 0 0,-1 6-1 0 0,1-1 246 0 0,-1-6 2 0 0,0 10 2382 0 0,82-96-191 0 0,149-208-2174 0 0,-70 61-421 0 0,-136 197-26 0 0,-23 33-225 0 0,2-5-27 0 0,1 2-21 0 0,5 3-28 0 0,-7 1-3 0 0,7 18 4 0 0,-2 1 10 0 0,0 1 0 0 0,-2 0 0 0 0,0 0 0 0 0,-1 1 0 0 0,-1 0 0 0 0,-1-1 0 0 0,-1 30 0 0 0,2 5-3 0 0,0 66-3 0 0,-3-69 0 0 0,8 59 0 0 0,-7-89 0 0 0,-1-18 0 0 0,0 0 0 0 0,0 0 0 0 0,0 0 0 0 0,1 0 0 0 0,0 0 0 0 0,0 0 0 0 0,0 0 0 0 0,4 7 0 0 0,-3 2 0 0 0,-2-11-52 0 0,0-1-1 0 0,0 1 1 0 0,0-1-1 0 0,0 1 1 0 0,0-1-1 0 0,0 1 1 0 0,1-1-1 0 0,-1 1 1 0 0,1-1-1 0 0,-1 1 1 0 0,1-1-1 0 0,-1 0 1 0 0,1 1-1 0 0,1 1 0 0 0,1 1-434 0 0,-3-2 97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55.76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 1136 0 0,'-8'-1'20797'0'0,"16"7"-19991"0"0,0-2 1 0 0,1 1-1 0 0,-1-1 1 0 0,1 0-1 0 0,-1-1 1 0 0,19 5 0 0 0,11-1-218 0 0,0-3 1 0 0,1 0 0 0 0,65-5-1 0 0,-45 0-2485 0 0,-18 1-2365 0 0,-13-2-3725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0:08.2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311 209 2060 0 0,'-11'-5'4550'0'0,"-1"2"-1"0"0,0-1 1 0 0,-14-1-1 0 0,5 5-1253 0 0,1 3-4049 0 0,20-2 800 0 0,-1-1 1 0 0,1 0-1 0 0,0 0 0 0 0,0 0 0 0 0,0 0 0 0 0,0 0 0 0 0,0 0 0 0 0,-1 0 0 0 0,1 0 0 0 0,0 0 0 0 0,0 0 0 0 0,0 0 0 0 0,0 0 0 0 0,0 0 0 0 0,-1-1 0 0 0,1 1 0 0 0,0 0 0 0 0,0 0 0 0 0,0 0 0 0 0,0 0 0 0 0,0 0 0 0 0,-1 0 189 0 0,1-1-189 0 0,0 1 0 0 0,0 0 0 0 0,0 0 0 0 0,0 0 0 0 0,0 0 0 0 0,0 0 0 0 0,-1 0 0 0 0,1-1 0 0 0,0 1 0 0 0,0 0 0 0 0,0 0 0 0 0,0 0 0 0 0,0 0 0 0 0,0 0 0 0 0,0-1 0 0 0,0 1 0 0 0,0 0 0 0 0,0 0 0 0 0,0 0 0 0 0,0 0 1 0 0,0 0-1 0 0,0-1 0 0 0,0 1 0 0 0,0 0 0 0 0,0 0 0 0 0,1 0 0 0 0,-1 0 0 0 0,0-1 0 0 0,4-15 509 0 0,10-14-541 0 0,-10 23 16 0 0,1 0 1 0 0,0 0-1 0 0,0 0 0 0 0,1 0 0 0 0,0 1 0 0 0,0 0 1 0 0,0 0-1 0 0,1 0 0 0 0,-1 1 0 0 0,2 0 1 0 0,-1 0-1 0 0,0 1 0 0 0,1 0 0 0 0,0 0 0 0 0,0 1 1 0 0,0 0-1 0 0,11-2 0 0 0,40-10-40 0 0,1 4 1 0 0,1 2-1 0 0,119-3 0 0 0,-178 12 9 0 0,0 0 0 0 0,0 1-1 0 0,0-1 1 0 0,0 0-1 0 0,0 1 1 0 0,0-1-1 0 0,0 1 1 0 0,0 0-1 0 0,0 0 1 0 0,0 0-1 0 0,0 0 1 0 0,0 0-1 0 0,0 0 1 0 0,-1 0-1 0 0,1 0 1 0 0,0 1 0 0 0,-1-1-1 0 0,3 3 1 0 0,-1 0-2 0 0,-1 0 0 0 0,1 0 1 0 0,-1 0-1 0 0,0 0 0 0 0,0 0 1 0 0,0 1-1 0 0,0-1 0 0 0,0 5 1 0 0,2 7 4 0 0,-1 1 1 0 0,-1-1-1 0 0,0 30 1 0 0,-2-43-4 0 0,1 18 13 0 0,-1 0 0 0 0,-1 0 1 0 0,-1 0-1 0 0,-1 0 0 0 0,0-1 1 0 0,-2 1-1 0 0,-9 28 0 0 0,-1-18-12 0 0,0-1-1 0 0,-2-1 1 0 0,-1 0-1 0 0,-2-1 1 0 0,-1-1-1 0 0,0-1 1 0 0,-2-1-1 0 0,-1-1 1 0 0,-1-2-1 0 0,-1 0 1 0 0,-1-1-1 0 0,-1-2 1 0 0,-55 30-1 0 0,54-39-414 0 0,26-9 186 0 0,16-4 110 0 0,112-41-363 0 0,-92 30 355 0 0,1 1-1 0 0,0 3 1 0 0,62-13-1 0 0,-67 21 62 0 0,0 0 0 0 0,0 2-1 0 0,34 3 1 0 0,-52-1 62 0 0,-1 0 0 0 0,-1 1 0 0 0,1 0 0 0 0,0 1 0 0 0,-1 0 0 0 0,1 0 0 0 0,-1 1 0 0 0,0 0 0 0 0,10 8 0 0 0,-5-2 8 0 0,-1 0 0 0 0,0 1 0 0 0,0 0-1 0 0,17 22 1 0 0,-15-11 4 0 0,0 1 0 0 0,-2 0-1 0 0,19 48 1 0 0,-29-59 29 0 0,0 0 0 0 0,-1 1 0 0 0,-1-1 0 0 0,0 1 0 0 0,-1-1-1 0 0,0 1 1 0 0,-4 22 0 0 0,2-24 11 0 0,-1 1 0 0 0,0-1 0 0 0,-1 0 0 0 0,0 0 0 0 0,-1-1 0 0 0,-9 15 0 0 0,-41 62 394 0 0,33-59-232 0 0,-2-1 1 0 0,-1-1-1 0 0,0-1 0 0 0,-2-1 0 0 0,-1-1 0 0 0,-1-2 0 0 0,-1-1 0 0 0,-1-1 0 0 0,-41 19 0 0 0,25-17-151 0 0,0-2 0 0 0,-2-3 0 0 0,0-1 0 0 0,-1-3 0 0 0,-100 14 0 0 0,111-23-639 0 0,0-1 1 0 0,-74-6 0 0 0,107 3 295 0 0,1-1 1 0 0,0 0-1 0 0,-1 0 1 0 0,1-1 0 0 0,0 1-1 0 0,0-1 1 0 0,0 0-1 0 0,0-1 1 0 0,0 1-1 0 0,0-1 1 0 0,1 0 0 0 0,-1 0-1 0 0,1 0 1 0 0,0-1-1 0 0,0 1 1 0 0,0-1-1 0 0,0 0 1 0 0,1 0-1 0 0,0-1 1 0 0,-1 1 0 0 0,-2-6-1 0 0,2-1-862 0 0,-1 1 0 0 0,2 0 1 0 0,-1-1-1 0 0,1 0 0 0 0,1 0 0 0 0,0 1 0 0 0,1-2 0 0 0,0 1 0 0 0,0-14 0 0 0,1-8-1359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4:56.7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144 202 36 0 0,'-5'-11'5431'0'0,"4"9"-4919"0"0,1-1 1 0 0,0 0 0 0 0,0 1 0 0 0,0-1 0 0 0,0 0-1 0 0,0 0 1 0 0,1 1 0 0 0,-1-1 0 0 0,1 0 0 0 0,0 1 0 0 0,-1-1-1 0 0,1 0 1 0 0,1 1 0 0 0,-1 0 0 0 0,3-5 0 0 0,0 1 73 0 0,0 1 0 0 0,0-1 1 0 0,1 1-1 0 0,0 0 0 0 0,0 0 0 0 0,6-3 1 0 0,10-7 712 0 0,1 1 1 0 0,34-15-1 0 0,-53 27-1091 0 0,21-9 1105 0 0,36-12 0 0 0,-52 20-970 0 0,1 1 1 0 0,-1 0-1 0 0,1 0 1 0 0,13 0-1 0 0,-18 2-261 0 0,-1 1 0 0 0,1-1 0 0 0,0 1 0 0 0,-1-1 0 0 0,1 1 0 0 0,0 0 0 0 0,-1 1 0 0 0,1-1 0 0 0,-1 1 0 0 0,0-1 0 0 0,1 1-1 0 0,-1 0 1 0 0,0 0 0 0 0,0 1 0 0 0,0-1 0 0 0,-1 0 0 0 0,1 1 0 0 0,3 3 0 0 0,2 5 40 0 0,-1 0-1 0 0,1 0 1 0 0,8 20-1 0 0,-4-9-309 0 0,-11-20 150 0 0,7 8-389 0 0,-10-19-3188 0 0,0 5 3517 0 0,0 0-1 0 0,0 0 1 0 0,0 0-1 0 0,-1 0 1 0 0,0 1-1 0 0,0-1 1 0 0,0 1-1 0 0,0-1 1 0 0,0 1 0 0 0,-1 0-1 0 0,1 0 1 0 0,-1 1-1 0 0,0-1 1 0 0,-7-3-1 0 0,-54-24-364 0 0,50 25 718 0 0,0 1 1 0 0,-1 0-1 0 0,-23-2 1 0 0,31 6-94 0 0,-1 1 0 0 0,1-1 0 0 0,-1 1 1 0 0,1 0-1 0 0,0 1 0 0 0,-1 0 0 0 0,-14 6 1 0 0,7-1 117 0 0,0 1 1 0 0,1 0-1 0 0,0 1 1 0 0,1 1 0 0 0,0 0-1 0 0,0 1 1 0 0,1 0-1 0 0,-21 24 1 0 0,16-14 251 0 0,1 1 0 0 0,1 0 1 0 0,1 2-1 0 0,-22 44 0 0 0,34-61-412 0 0,1 0 0 0 0,-1 1 0 0 0,1-1 0 0 0,1 0 0 0 0,-1 1 0 0 0,1-1 0 0 0,1 1 0 0 0,-1-1 0 0 0,1 1 0 0 0,1-1-1 0 0,-1 1 1 0 0,1-1 0 0 0,1 1 0 0 0,-1-1 0 0 0,1 1 0 0 0,0-1 0 0 0,1 0 0 0 0,0 0 0 0 0,0 0 0 0 0,7 10 0 0 0,-4-7-71 0 0,0-2-1 0 0,0 1 1 0 0,1-1 0 0 0,0 0 0 0 0,1 0-1 0 0,0-1 1 0 0,0 0 0 0 0,1-1-1 0 0,-1 1 1 0 0,1-2 0 0 0,1 1 0 0 0,-1-1-1 0 0,20 7 1 0 0,11-1-49 0 0,41 6 0 0 0,-30-7 0 0 0,-13-4-166 0 0,1-1-1 0 0,0-3 1 0 0,0-1-1 0 0,0-2 1 0 0,0-1 0 0 0,58-12-1 0 0,-81 11-1057 0 0,-1-1 1 0 0,0 0-1 0 0,17-9 0 0 0,0 0-4728 0 0,-5 1-4113 0 0,-12 5 4055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00.7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12 1124 0 0,'-7'3'31116'0'0,"79"-9"-30553"0"0,44-2-599 0 0,128 19 36 0 0,-81 4 0 0 0,-158-15 1 0 0,44 7-88 0 0,-47-7-418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01.17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0 864 0 0,'-9'19'17194'0'0,"11"-16"-16655"0"0,0-1 0 0 0,0 0-1 0 0,0 1 1 0 0,0-1 0 0 0,1 0-1 0 0,-1 0 1 0 0,1 0 0 0 0,-1-1-1 0 0,1 1 1 0 0,0-1 0 0 0,0 1-1 0 0,0-1 1 0 0,0 0 0 0 0,0 0-1 0 0,0 0 1 0 0,5 0-1 0 0,57 7 4187 0 0,-54-7-4491 0 0,129 0 411 0 0,-2 0-697 0 0,-77 0-53 0 0,-49 0-302 0 0,10 5-8094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25.0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0 544 700 0 0,'1'-1'21480'0'0,"11"-17"-21437"0"0,-2 6 279 0 0,0 1 0 0 0,1 0 0 0 0,20-15 1 0 0,18-20 207 0 0,0-13 5 0 0,-23 27-235 0 0,-1-1 0 0 0,-2-1 0 0 0,-2-1 0 0 0,-1 0 0 0 0,25-63 0 0 0,-19 24 978 0 0,-26 72-1183 0 0,4-9 309 0 0,-2 5-246 0 0,-2 9-105 0 0,-17 69-45 0 0,-21 106 48 0 0,33-118 109 0 0,2 0-1 0 0,3 0 1 0 0,10 80-1 0 0,-8-118-3 0 0,11 42 0 0 0,-11-56-187 0 0,0 1 0 0 0,1-1 0 0 0,1 0-1 0 0,-1 0 1 0 0,1-1 0 0 0,1 1 0 0 0,7 11 0 0 0,-10-14-437 0 0,0 0 0 0 0,0 0 0 0 0,0 0 0 0 0,-1 0 1 0 0,0 0-1 0 0,0 0 0 0 0,-1 1 0 0 0,1-1 0 0 0,-1 0 0 0 0,0 1 0 0 0,0-1 0 0 0,-1 0 0 0 0,-1 8 0 0 0,-5 3-2740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26.9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55 87 56 0 0,'0'0'3034'0'0,"14"-42"3728"0"0,-2-3 4955 0 0,-21 69-10886 0 0,-8 23-637 0 0,3-3 268 0 0,1-1-1 0 0,3 1 1 0 0,-6 52-1 0 0,15-80-318 0 0,0 0 0 0 0,3 23 0 0 0,-2-33-97 0 0,1-1 0 0 0,0 1 0 0 0,0 0 0 0 0,1 0 0 0 0,-1-1 0 0 0,1 1 0 0 0,1-1 0 0 0,-1 1 0 0 0,6 7 0 0 0,-5-10-29 0 0,1 0 1 0 0,-1 0-1 0 0,1 0 0 0 0,0 0 1 0 0,0-1-1 0 0,0 0 1 0 0,0 0-1 0 0,0 0 0 0 0,1 0 1 0 0,-1 0-1 0 0,1-1 0 0 0,-1 0 1 0 0,1 0-1 0 0,-1 0 0 0 0,1-1 1 0 0,0 1-1 0 0,-1-1 1 0 0,1 0-1 0 0,0-1 0 0 0,4 0 1 0 0,13-10-57 0 0,-1 0 1 0 0,0-2 0 0 0,-1 0 0 0 0,0-2-1 0 0,-1 0 1 0 0,17-18 0 0 0,-5 1-184 0 0,0-2 0 0 0,35-52 0 0 0,-7-21-14 0 0,-57 104 240 0 0,0 0 4 0 0,0 0 0 0 0,0 0 0 0 0,0 0 0 0 0,0 0-1 0 0,-1-1 1 0 0,0 1 0 0 0,1 0 0 0 0,-1-1-1 0 0,1-4 1 0 0,-2 6 10 0 0,7-8-23 0 0,2-4 1654 0 0,-19 53-1099 0 0,1 1-1 0 0,-6 71 1 0 0,-3 17 388 0 0,13-94-710 0 0,2 0 1 0 0,2 0 0 0 0,3 42 0 0 0,0-3 115 0 0,-2-57-255 0 0,1 0 0 0 0,1 0 0 0 0,4 20 1 0 0,-5-29-156 0 0,1 0 0 0 0,0 0 0 0 0,1-1 1 0 0,0 1-1 0 0,0-1 0 0 0,0 1 1 0 0,0-1-1 0 0,1 0 0 0 0,8 10 0 0 0,-7-6-1316 0 0,2 4-3560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48.6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26 506 788 0 0,'-26'-1'26166'0'0,"42"-39"-25701"0"0,2 2 1 0 0,1 1-1 0 0,30-44 0 0 0,-24 41-309 0 0,19-29 123 0 0,-19 30-92 0 0,-1 0-1 0 0,24-57 1 0 0,-45 89-180 0 0,-2 4 2 0 0,3-5-2 0 0,-4 8-8 0 0,0-1 1 0 0,0 1-1 0 0,1 0 0 0 0,-1-1 1 0 0,0 1-1 0 0,1-1 1 0 0,-1 1-1 0 0,1-1 1 0 0,-1 1-1 0 0,0 0 0 0 0,1-1 1 0 0,-1 1-1 0 0,1 0 1 0 0,-1 0-1 0 0,1-1 0 0 0,-1 1 1 0 0,1 0-1 0 0,-1 0 1 0 0,1-1-1 0 0,-1 1 1 0 0,1 0-1 0 0,-1 0 0 0 0,1 0 1 0 0,-1 0-1 0 0,1 0 1 0 0,-1 0-1 0 0,1 0 0 0 0,0 0 1 0 0,-1 0-1 0 0,1 0 1 0 0,-1 0-1 0 0,1 0 1 0 0,-1 1-1 0 0,2-1 0 0 0,20 17-22 0 0,-15-10 16 0 0,-1 0-1 0 0,0 1 0 0 0,9 14 0 0 0,81 163-4 0 0,-76-142 24 0 0,-11-20-2 0 0,21 33 0 0 0,-28-53-6 0 0,0 1 0 0 0,1 0 0 0 0,-2 1 0 0 0,1-1 0 0 0,0 0-1 0 0,-1 1 1 0 0,0-1 0 0 0,0 1 0 0 0,0-1 0 0 0,-1 1 0 0 0,1 8 0 0 0,-1-10-3 0 0,0-1 0 0 0,0 1 1 0 0,0-1-1 0 0,-1 1 0 0 0,1-1 1 0 0,-1 1-1 0 0,1 0 0 0 0,-1-1 1 0 0,0 0-1 0 0,0 1 0 0 0,0-1 1 0 0,0 1-1 0 0,0-1 0 0 0,-1 0 1 0 0,1 0-1 0 0,-1 0 0 0 0,1 0 1 0 0,-1 0-1 0 0,0 0 0 0 0,0 0 1 0 0,1 0-1 0 0,-2-1 0 0 0,1 1 1 0 0,0-1-1 0 0,0 1 1 0 0,0-1-1 0 0,-1 0 0 0 0,1 0 1 0 0,0 0-1 0 0,-1 0 0 0 0,1 0 1 0 0,-1-1-1 0 0,1 1 0 0 0,-6-1 1 0 0,-10 3 6 0 0,1-2 1 0 0,-1 0 0 0 0,0-1 0 0 0,-19-2 0 0 0,16 0-7 0 0,-77 2 1 0 0,41 0-230 0 0,-72-8 1 0 0,128 7-64 0 0,-1 1 0 0 0,0-1 0 0 0,1 1-1 0 0,-1-1 1 0 0,1 0 0 0 0,0 0 0 0 0,-1 0 0 0 0,1 0-1 0 0,-1 0 1 0 0,1 0 0 0 0,0 0 0 0 0,0 0 0 0 0,0-1 0 0 0,-2-1-1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0.2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24 396 0 0,'4'-23'19989'0'0,"15"154"-15813"0"0,-3-16-2307 0 0,-1-18-745 0 0,11 46 130 0 0,15 28-651 0 0,-40-169-992 0 0,-5-35-10684 0 0,-9-3-3052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0.8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0 108 280 0 0,'0'0'4186'0'0,"1"-2"-3228"0"0,2-10-28 0 0,-3 9-35 0 0,3 1-22 0 0,8-7 300 0 0,1 1-1 0 0,0 0 1 0 0,1 0-1 0 0,0 2 1 0 0,0-1-1 0 0,0 2 1 0 0,16-6-1 0 0,-3 5 134 0 0,1 0-1 0 0,-1 1 1 0 0,28 0 0 0 0,9 1 468 0 0,119 7 1 0 0,-149 0-1541 0 0,1 2 0 0 0,-1 1 0 0 0,-1 2-1 0 0,1 1 1 0 0,38 17 0 0 0,-64-23-206 0 0,-1 0 0 0 0,1 1 0 0 0,-1-1 0 0 0,0 1 0 0 0,0 1 0 0 0,0-1 0 0 0,-1 1 0 0 0,1 0 0 0 0,-1 0 0 0 0,0 1 0 0 0,-1-1 0 0 0,1 1 0 0 0,-1 0 0 0 0,0 0 0 0 0,0 1 0 0 0,-1-1 0 0 0,0 1 0 0 0,0 0 0 0 0,-1 0 0 0 0,0 0 0 0 0,0 0 0 0 0,0 0 0 0 0,-1 0-1 0 0,0 0 1 0 0,-1 1 0 0 0,0 12 0 0 0,-1 2 139 0 0,-2 0-1 0 0,0 0 0 0 0,-2 0 1 0 0,0-1-1 0 0,-2 0 0 0 0,0 0 0 0 0,-17 35 1 0 0,16-41-57 0 0,-1-1 0 0 0,0 1 0 0 0,-1-1 0 0 0,0-1 0 0 0,-1 0 0 0 0,-1-1 0 0 0,0 0 0 0 0,0 0 0 0 0,-1-1 0 0 0,-1-1 0 0 0,0-1 0 0 0,0 0 0 0 0,-1 0 0 0 0,0-1 1 0 0,-17 6-1 0 0,15-8-385 0 0,1-1-1 0 0,-1 0 1 0 0,-1-1 0 0 0,1-1 0 0 0,0 0 0 0 0,-1-2 0 0 0,1 0 0 0 0,-36-3 0 0 0,49 2-90 0 0,-1-1 1 0 0,0 0-1 0 0,0 0 0 0 0,1-1 1 0 0,-1 1-1 0 0,1-1 0 0 0,0 0 0 0 0,-1 0 1 0 0,1-1-1 0 0,0 1 0 0 0,0-1 1 0 0,0 0-1 0 0,1 0 0 0 0,-7-6 1 0 0,-5-12-4557 0 0,4-3-4147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1.46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54 1 528 0 0,'14'4'10009'0'0,"-13"-3"-9624"0"0,4 18 3956 0 0,-7 26-1635 0 0,1-40-1909 0 0,-32 180 4476 0 0,21-129-4213 0 0,2 1 1 0 0,-6 100-1 0 0,16-141-872 0 0,0 0-1 0 0,1-1 1 0 0,1 1 0 0 0,0-1 0 0 0,6 19 0 0 0,-7-29-145 0 0,1-1 0 0 0,-1 0 1 0 0,1 0-1 0 0,0-1 0 0 0,0 1 1 0 0,1 0-1 0 0,-1-1 0 0 0,1 1 1 0 0,-1-1-1 0 0,1 0 0 0 0,0 0 1 0 0,0 0-1 0 0,1 0 0 0 0,-1 0 1 0 0,1-1-1 0 0,-1 1 0 0 0,1-1 1 0 0,0 0-1 0 0,0 0 0 0 0,-1-1 1 0 0,2 1-1 0 0,-1-1 0 0 0,5 1 1 0 0,14 1 25 0 0,0-1 0 0 0,0-1 0 0 0,0-1 0 0 0,0-2 0 0 0,0 0-1 0 0,42-10 1 0 0,-32 6-31 0 0,133-11-154 0 0,-161 17-71 0 0,0 0 0 0 0,-1 0 0 0 0,1 1 0 0 0,-1 0 0 0 0,1 0 0 0 0,-1 0 0 0 0,1 0 0 0 0,6 4-1 0 0,19 3-3721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1.84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94 188 0 0,'0'0'6186'0'0,"4"-3"-4995"0"0,9-4-193 0 0,1 1 0 0 0,-1 0 0 0 0,1 0 0 0 0,0 2 0 0 0,19-5 0 0 0,82-11 3472 0 0,-73 14-3372 0 0,70-4 1431 0 0,-75 8-2707 0 0,59-10 1 0 0,-72 9-2220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0:09.55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16 426 2220 0 0,'-15'6'23146'0'0,"17"21"-24208"0"0,-2 5 1396 0 0,2-1-1 0 0,12 61 1 0 0,-11-78-296 0 0,1 0 0 0 0,0 0 0 0 0,1 0 0 0 0,0-1 0 0 0,1 1 0 0 0,1-1-1 0 0,0-1 1 0 0,14 20 0 0 0,-19-30-32 0 0,0 1-1 0 0,0-1 1 0 0,1 0-1 0 0,-1 0 0 0 0,0 0 1 0 0,1 0-1 0 0,0 0 1 0 0,-1-1-1 0 0,1 1 0 0 0,0-1 1 0 0,0 0-1 0 0,-1 0 1 0 0,1 0-1 0 0,0 0 0 0 0,0 0 1 0 0,0 0-1 0 0,0-1 1 0 0,1 0-1 0 0,-1 0 0 0 0,0 1 1 0 0,0-2-1 0 0,0 1 1 0 0,0 0-1 0 0,0-1 0 0 0,6-1 1 0 0,-4 0 3 0 0,1 0 0 0 0,-1 0 0 0 0,0-1 1 0 0,0 0-1 0 0,0 0 0 0 0,0 0 0 0 0,0 0 0 0 0,0-1 1 0 0,-1 0-1 0 0,0 0 0 0 0,0 0 0 0 0,7-9 0 0 0,19-31-21 0 0,-2-2 0 0 0,24-52 0 0 0,36-102-236 0 0,-71 158 187 0 0,-2 1 0 0 0,-2-2 0 0 0,14-83 0 0 0,-23 104 76 0 0,-2 28-6 0 0,-3 43-6 0 0,0-30-5 0 0,12 278 123 0 0,-5-236-63 0 0,3-1 0 0 0,31 110 0 0 0,-37-160-64 0 0,1 0 0 0 0,0 0 0 0 0,0-1 0 0 0,1 1-1 0 0,10 14 1 0 0,-14-22 6 0 0,0-1 0 0 0,0 1 0 0 0,0-1-1 0 0,0 1 1 0 0,1-1 0 0 0,-1 0 0 0 0,0 1-1 0 0,1-1 1 0 0,-1 0 0 0 0,1 0 0 0 0,0 0-1 0 0,-1 0 1 0 0,1 0 0 0 0,0-1 0 0 0,-1 1-1 0 0,1 0 1 0 0,0-1 0 0 0,0 1 0 0 0,0-1-1 0 0,0 0 1 0 0,0 0 0 0 0,-1 1 0 0 0,1-1-1 0 0,0 0 1 0 0,0-1 0 0 0,0 1-1 0 0,0 0 1 0 0,0-1 0 0 0,-1 1 0 0 0,1-1-1 0 0,0 1 1 0 0,0-1 0 0 0,0 0 0 0 0,-1 1-1 0 0,1-1 1 0 0,0 0 0 0 0,-1 0 0 0 0,1-1-1 0 0,-1 1 1 0 0,2-1 0 0 0,12-13 19 0 0,0-1-1 0 0,-2 0 1 0 0,0-1 0 0 0,0 0 0 0 0,-2-1-1 0 0,11-20 1 0 0,0 0-23 0 0,21-40-265 0 0,52-134 1 0 0,-65 139 109 0 0,2 1 1 0 0,62-99 0 0 0,-92 168 164 0 0,0 0 0 0 0,0 1 0 0 0,0-1 1 0 0,0 1-1 0 0,0-1 0 0 0,1 1 0 0 0,-1 0 1 0 0,1 0-1 0 0,4-3 0 0 0,-7 5 0 0 0,0-1 1 0 0,1 1-1 0 0,-1 0 0 0 0,0 0 1 0 0,1 0-1 0 0,-1 0 0 0 0,1 0 0 0 0,-1 0 1 0 0,0 0-1 0 0,1 0 0 0 0,-1 0 0 0 0,1 0 1 0 0,-1 0-1 0 0,0 0 0 0 0,1 0 1 0 0,-1 0-1 0 0,1 0 0 0 0,-1 0 0 0 0,0 0 1 0 0,1 1-1 0 0,-1-1 0 0 0,0 0 0 0 0,1 0 1 0 0,-1 0-1 0 0,0 1 0 0 0,1-1 0 0 0,-1 0 1 0 0,1 1-1 0 0,5 18 158 0 0,14 374-1 0 0,-13-141-4016 0 0,-1-173-737 0 0,18 92 1 0 0,-11-118 1730 0 0,2-9 66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2.1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90 756 0 0,'1'-13'1237'0'0,"0"11"-525"0"0,0-1 0 0 0,0 1 0 0 0,0 1 0 0 0,1-1 0 0 0,-1 0 1 0 0,0 0-1 0 0,1 0 0 0 0,1-1 712 0 0,-2 1-712 0 0,1 1 1 0 0,2-2-1 0 0,6-3-287 0 0,5-1 1080 0 0,-1 1 0 0 0,2 0 0 0 0,-1 1 0 0 0,16-3 0 0 0,0 3-39 0 0,-1 1-1 0 0,55-1 1 0 0,-70 7-1708 0 0,0 0 0 0 0,0 1 0 0 0,1 0-1 0 0,-2 1 1 0 0,1 1 0 0 0,0 0 0 0 0,14 8 0 0 0,-20-8-956 0 0,-1 0 0 0 0,-1 1 0 0 0,14 11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2.9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29 1088 0 0,'0'0'19217'0'0,"1"5"-18502"0"0,2 18 286 0 0,0 0 0 0 0,-2 1 1 0 0,-1-1-1 0 0,-3 31 0 0 0,0 15 31 0 0,3-67-1011 0 0,9 231 1920 0 0,-6-206-1718 0 0,0 4 76 0 0,1 0 1 0 0,15 52-1 0 0,1-42-78 0 0,-20-39-198 0 0,10 11-122 0 0,-10-14-259 0 0,0-1 333 0 0,-1 0 0 0 0,1 0-1 0 0,0 0 1 0 0,-1 0 0 0 0,1 0 0 0 0,-1 1-1 0 0,0-1 1 0 0,0 0 0 0 0,1 0 0 0 0,-1 1-1 0 0,-2-3 1 0 0,0-2-54 0 0,-2-11-436 0 0,1-1 1 0 0,1 0-1 0 0,1 0 1 0 0,0-1-1 0 0,1 1 1 0 0,2-20-1 0 0,-1-9-727 0 0,1-38-1159 0 0,0 44 623 0 0,-4-44-1 0 0,0 63 1172 0 0,-5-90-994 0 0,8 110 1586 0 0,-3-30-70 0 0,7 16 107 0 0,-4 14 77 0 0,0 0 0 0 0,0 0-1 0 0,0 0 1 0 0,1 0 0 0 0,-1 0-1 0 0,0 0 1 0 0,1 1 0 0 0,0-1-1 0 0,-1 0 1 0 0,1 0 0 0 0,0 0-1 0 0,0 1 1 0 0,0-1 0 0 0,0 0-1 0 0,0 1 1 0 0,0-1 0 0 0,1 1-1 0 0,-1-1 1 0 0,1 1 0 0 0,-1 0-1 0 0,1 0 1 0 0,-1-1 0 0 0,3 0-1 0 0,-2 1 241 0 0,42-6 1797 0 0,20-6-922 0 0,101-15 992 0 0,-146 26-2019 0 0,-1 1 0 0 0,1 1 0 0 0,0 0 0 0 0,-1 2 0 0 0,1 0 0 0 0,33 9 0 0 0,-47-10-189 0 0,0 1 1 0 0,0 0-1 0 0,0 0 1 0 0,0 1-1 0 0,-1-1 1 0 0,1 1 0 0 0,-1 0-1 0 0,0 0 1 0 0,1 1-1 0 0,-2-1 1 0 0,5 6-1 0 0,-6-7-280 0 0,0 1 0 0 0,0 0 1 0 0,0-1-1 0 0,0 1 0 0 0,-1 0 0 0 0,0 0 0 0 0,1 0 0 0 0,-1 0 0 0 0,0 1 0 0 0,0-1 0 0 0,0 5 0 0 0,-17 7-4809 0 0,-16 0-8935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3.2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 0 988 0 0,'-4'14'10445'0'0,"4"-13"-10177"0"0,19 11 3792 0 0,24 0 628 0 0,18 0-605 0 0,1-3 0 0 0,86 1 0 0 0,-84-4-4014 0 0,-52-6-77 0 0,-1 3 457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9.3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62 14 424 0 0,'-9'-14'15757'0'0,"3"25"-14186"0"0,-5 27-1185 0 0,-18 133 2187 0 0,24-97-1670 0 0,3 0-1 0 0,4 0 0 0 0,11 82 1 0 0,-11-134-710 0 0,-2-16-131 0 0,0 1 1 0 0,1 0-1 0 0,0 0 0 0 0,0-1 1 0 0,0 1-1 0 0,1-1 0 0 0,0 1 0 0 0,0-1 1 0 0,5 9-1 0 0,-6-14 7 0 0,23 23 150 0 0,-18-20-181 0 0,0-1 0 0 0,0 0 0 0 0,1-1 0 0 0,-1 1 0 0 0,0-1-1 0 0,1-1 1 0 0,0 1 0 0 0,7 0 0 0 0,63 2 470 0 0,-10-1 102 0 0,-17 3-252 0 0,-3-1 46 0 0,-1 2 0 0 0,47 14-1 0 0,-17-9-1814 0 0,-75-12 737 0 0,11-8-1688 0 0,-11 8 2133 0 0,0-1-1 0 0,0 1 1 0 0,-1 0-1 0 0,1-1 1 0 0,0 1-1 0 0,-1-1 0 0 0,1 1 1 0 0,0-1-1 0 0,-1 1 1 0 0,1-1-1 0 0,-1 1 0 0 0,1-1 1 0 0,-1 0-1 0 0,1 1 1 0 0,-1-1-1 0 0,1 0 1 0 0,-1 0-1 0 0,0 1 0 0 0,0-1 1 0 0,1 0-1 0 0,-1 0 1 0 0,0 1-1 0 0,0-1 1 0 0,1-1-1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5:59.68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1 888 0 0,'0'0'11333'0'0,"6"1"-10150"0"0,18 5 1070 0 0,1-1 0 0 0,44 4 0 0 0,61-4 1017 0 0,-84-3-2767 0 0,-37-2-441 0 0,65-1-829 0 0,-67 1-233 0 0,0-1 0 0 0,-1 0 0 0 0,1-1 0 0 0,11-3 0 0 0,-10-5-2517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0.0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63 52 0 0,'4'-4'654'0'0,"0"0"0"0"0,0 0 0 0 0,1 1 0 0 0,-1 0 0 0 0,1 0-1 0 0,-1 0 1 0 0,1 0 0 0 0,0 1 0 0 0,0 0 0 0 0,1 0 0 0 0,6-2 0 0 0,64-10 4099 0 0,-50 10-3560 0 0,3 0-162 0 0,0 2 0 0 0,1 0 0 0 0,-1 2 0 0 0,33 5 0 0 0,114 23-1241 0 0,-117-16-2751 0 0,-31-9 384 0 0,-12-3-4116 0 0,3 0 3006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0.7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30 2 1116 0 0,'-6'-1'15948'0'0,"8"46"-14047"0"0,-3 0 1 0 0,-10 75 0 0 0,0 0-434 0 0,9-75-852 0 0,2 0-1 0 0,2 0 1 0 0,14 75 0 0 0,-13-97-430 0 0,-3-19-193 0 0,0 1 0 0 0,1 0 0 0 0,0-1 0 0 0,0 1 0 0 0,0-1 0 0 0,0 1 0 0 0,0-1 0 0 0,1 0 0 0 0,0 0 0 0 0,0 1 0 0 0,5 6 0 0 0,-7-11-34 0 0,1 0 0 0 0,-1 1 0 0 0,0-1 0 0 0,1 0 0 0 0,-1 1 0 0 0,0-1-1 0 0,1 0 1 0 0,-1 0 0 0 0,1 1 0 0 0,-1-1 0 0 0,1 0 0 0 0,-1 0-1 0 0,0 0 1 0 0,1 0 0 0 0,-1 1 0 0 0,1-1 0 0 0,-1 0 0 0 0,1 0-1 0 0,-1 0 1 0 0,1 0 0 0 0,-1 0 0 0 0,1 0 0 0 0,-1 0 0 0 0,1 0 0 0 0,-1-1-1 0 0,1 1 1 0 0,-1 0 0 0 0,0 0 0 0 0,1 0 0 0 0,0-1 0 0 0,13-12-726 0 0,4-20-710 0 0,-8 2 255 0 0,-1 0 1 0 0,-2 0 0 0 0,-1-1-1 0 0,3-34 1 0 0,-3 16-516 0 0,-3 2 196 0 0,-3 37 1132 0 0,0-1 0 0 0,1 1 0 0 0,4-20 0 0 0,-5 29 717 0 0,3 6-210 0 0,20 29 192 0 0,-14-18 21 0 0,1-1 1 0 0,17 19-1 0 0,-23-29-240 0 0,0 0 0 0 0,1 0 0 0 0,-1-1 0 0 0,1 1 0 0 0,-1-1 1 0 0,1 0-1 0 0,0 0 0 0 0,0-1 0 0 0,0 1 0 0 0,1-1 0 0 0,10 2 0 0 0,-12-3-55 0 0,0-1-1 0 0,1 0 1 0 0,-1 0-1 0 0,1 0 0 0 0,-1-1 1 0 0,0 1-1 0 0,1-1 1 0 0,-1 0-1 0 0,0-1 1 0 0,0 1-1 0 0,0-1 0 0 0,0 1 1 0 0,0-1-1 0 0,0 0 1 0 0,0-1-1 0 0,-1 1 0 0 0,1-1 1 0 0,-1 0-1 0 0,1 1 1 0 0,4-7-1 0 0,6-7-62 0 0,1 0 0 0 0,21-35 0 0 0,-26 37 32 0 0,16-28-65 0 0,22-49-1 0 0,4-7 1126 0 0,-30 69 3435 0 0,-23 61-3501 0 0,-2 0 0 0 0,-13 62 0 0 0,0-7 36 0 0,14-71-851 0 0,-6 34 387 0 0,3 0 0 0 0,1 1 0 0 0,5 62 0 0 0,1-86-553 0 0,4 37-565 0 0,-5-59 154 0 0,0-1 1 0 0,1 1-1 0 0,-1 0 1 0 0,1-1-1 0 0,0 1 1 0 0,0-1-1 0 0,1 1 1 0 0,-1-1-1 0 0,1 0 0 0 0,4 6 1 0 0,-6-10 64 0 0,0 1 0 0 0,0-1-1 0 0,0 1 1 0 0,0-1 0 0 0,0 0 0 0 0,0 1 0 0 0,0-1-1 0 0,0 0 1 0 0,0 0 0 0 0,0 0 0 0 0,0 1 0 0 0,0-1 0 0 0,0 0-1 0 0,0 0 1 0 0,0-1 0 0 0,0 1 0 0 0,0 0 0 0 0,0 0-1 0 0,0 0 1 0 0,0-1 0 0 0,0 1 0 0 0,0 0 0 0 0,0-1-1 0 0,0 1 1 0 0,0-1 0 0 0,0 1 0 0 0,0-1 0 0 0,-1 0-1 0 0,5-4-1740 0 0,9-5-3530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1.2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66 932 0 0,'-8'1'21219'0'0,"14"-24"-20635"0"0,-5 21-462 0 0,1 1 0 0 0,-1-1 0 0 0,0 1 0 0 0,1-1 0 0 0,-1 1 0 0 0,1-1 0 0 0,-1 1-1 0 0,1 0 1 0 0,0 0 0 0 0,0 0 0 0 0,-1 0 0 0 0,1 0 0 0 0,0 0 0 0 0,0 1 0 0 0,2-1 0 0 0,2-2 148 0 0,3-1-109 0 0,0 1-1 0 0,0-1 0 0 0,0 2 0 0 0,1-1 1 0 0,-1 1-1 0 0,1 0 0 0 0,-1 1 0 0 0,1 0 0 0 0,0 1 1 0 0,0 0-1 0 0,-1 1 0 0 0,20 3 0 0 0,-26-4-135 0 0,1 1 0 0 0,-1 0 0 0 0,0 0-1 0 0,1 0 1 0 0,-1 1 0 0 0,0-1-1 0 0,0 1 1 0 0,1 0 0 0 0,-1 0-1 0 0,-1 0 1 0 0,1 0 0 0 0,0 0-1 0 0,0 0 1 0 0,-1 1 0 0 0,1 0 0 0 0,-1-1-1 0 0,0 1 1 0 0,0 0 0 0 0,0 0-1 0 0,0 0 1 0 0,-1 0 0 0 0,1 1-1 0 0,-1-1 1 0 0,0 0 0 0 0,1 1 0 0 0,-2-1-1 0 0,1 1 1 0 0,0-1 0 0 0,-1 1-1 0 0,1-1 1 0 0,-1 1 0 0 0,0-1-1 0 0,0 1 1 0 0,-1 0 0 0 0,1-1-1 0 0,-1 1 1 0 0,-1 4 0 0 0,-3 11 80 0 0,-2-1 0 0 0,0 0 0 0 0,-1 0 1 0 0,0 0-1 0 0,-2-1 0 0 0,0 0 0 0 0,-24 29 0 0 0,13-16-21 0 0,20-29-66 0 0,-1 1-1 0 0,1-1 1 0 0,0 1 0 0 0,0-1-1 0 0,0 1 1 0 0,0 0-1 0 0,0 0 1 0 0,0-1-1 0 0,0 1 1 0 0,0 0-1 0 0,1 0 1 0 0,-1 0 0 0 0,1 0-1 0 0,-1 0 1 0 0,1 0-1 0 0,0 0 1 0 0,0 0-1 0 0,0 0 1 0 0,0 2-1 0 0,1-3-8 0 0,1 1 1 0 0,-1-1-1 0 0,0 0 0 0 0,1 0 0 0 0,0-1 0 0 0,-1 1 0 0 0,1 0 0 0 0,-1 0 0 0 0,1-1 0 0 0,0 1 0 0 0,-1-1 0 0 0,1 1 0 0 0,0-1 0 0 0,0 0 0 0 0,-1 0 0 0 0,1 0 0 0 0,0 0 0 0 0,0 0 0 0 0,0 0 0 0 0,2-1 0 0 0,30 1-232 0 0,65-9 0 0 0,-35-7-4466 0 0,-51 11 77 0 0,0 0-1 0 0,21-13 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1.6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95 432 0 0,'-11'-16'16488'0'0,"15"13"-15852"0"0,0 0-1 0 0,1 1 1 0 0,-1 0 0 0 0,1-1-1 0 0,-1 2 1 0 0,1-1-1 0 0,0 0 1 0 0,9-1-1 0 0,50-6 2916 0 0,-41 6-2713 0 0,195-21 4502 0 0,-45 6-8078 0 0,-156 14 346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2.6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10 630 404 0 0,'-9'1'13653'0'0,"17"-15"-12715"0"0,1 1 0 0 0,1 0 0 0 0,0 0 0 0 0,1 1 0 0 0,16-14 0 0 0,-9 9-78 0 0,27-36 0 0 0,-8 4-413 0 0,-3-3 0 0 0,-2 0 0 0 0,-2-2 0 0 0,-3-1 0 0 0,38-109 0 0 0,-62 140 508 0 0,-2 23-912 0 0,-1 0 0 0 0,0 1 0 0 0,0-1 0 0 0,0 0-1 0 0,1 1 1 0 0,-1-1 0 0 0,0 0 0 0 0,0 0 0 0 0,0 1 0 0 0,0-1-1 0 0,-1 0 1 0 0,1 1 0 0 0,0-1 0 0 0,0 0 0 0 0,0 1 0 0 0,0-1 0 0 0,-1 0-1 0 0,1 1 1 0 0,0-1 0 0 0,-1 0 0 0 0,1 1 0 0 0,0-1 0 0 0,-1 1-1 0 0,1-1 1 0 0,-1 1 0 0 0,1-1 0 0 0,-2 0 0 0 0,0 5 37 0 0,-109 202 1393 0 0,83-148-1074 0 0,-34 106-1 0 0,56-145-358 0 0,-36 147 264 0 0,39-149-400 0 0,0 0 1 0 0,2 0-1 0 0,0 0 1 0 0,1 0-1 0 0,1 0 1 0 0,1 1-1 0 0,6 30 1 0 0,-7-44 29 0 0,0 0 1 0 0,1 0 0 0 0,-1 0-1 0 0,1 0 1 0 0,0 0-1 0 0,0 0 1 0 0,0 0-1 0 0,1-1 1 0 0,-1 1-1 0 0,1-1 1 0 0,0 1-1 0 0,0-1 1 0 0,0 0-1 0 0,0 0 1 0 0,1-1-1 0 0,-1 1 1 0 0,8 4 0 0 0,-6-5-57 0 0,1 0 1 0 0,-1 0 0 0 0,1-1 0 0 0,0 1-1 0 0,0-1 1 0 0,-1 0 0 0 0,1-1 0 0 0,0 1-1 0 0,0-1 1 0 0,0 0 0 0 0,0-1 0 0 0,6-1 0 0 0,-1 0-126 0 0,-1 0 1 0 0,1-1-1 0 0,-1 0 1 0 0,1-1-1 0 0,-1 0 1 0 0,0-1-1 0 0,-1 0 1 0 0,1-1 0 0 0,-1 0-1 0 0,0 0 1 0 0,0-1-1 0 0,-1 0 1 0 0,15-16-1 0 0,-20 19 156 0 0,1-1-1 0 0,-1 0 0 0 0,0 1 1 0 0,0-1-1 0 0,-1 0 1 0 0,0 0-1 0 0,0-1 0 0 0,0 1 1 0 0,0 0-1 0 0,-1-1 1 0 0,0 1-1 0 0,0-1 0 0 0,0 1 1 0 0,-1-1-1 0 0,0 1 0 0 0,0-1 1 0 0,-1-8-1 0 0,0 10 94 0 0,0 0 0 0 0,-1 0 0 0 0,1 0 0 0 0,-1 0 1 0 0,0 0-1 0 0,0 0 0 0 0,0 0 0 0 0,-1 1 0 0 0,0-1 0 0 0,1 1 0 0 0,-1-1 0 0 0,0 1 0 0 0,0 0 0 0 0,-1 0 0 0 0,1 1 0 0 0,-1-1 0 0 0,1 1 1 0 0,-1-1-1 0 0,0 1 0 0 0,0 0 0 0 0,0 1 0 0 0,-8-4 0 0 0,-6 0 416 0 0,-1 0 0 0 0,0 1 0 0 0,0 1 1 0 0,-22-1-1 0 0,39 4-38 0 0,-1 1-140 0 0,3-1-225 0 0,0 0-1 0 0,0 0 0 0 0,-1 0 0 0 0,1 0 0 0 0,0 0 1 0 0,0 0-1 0 0,0 0 0 0 0,-1 0 0 0 0,1 0 1 0 0,0 0-1 0 0,0 0 0 0 0,0 0 0 0 0,-1 0 0 0 0,1 0 1 0 0,0 0-1 0 0,0 1 0 0 0,0-1 0 0 0,-1 0 1 0 0,1 0-1 0 0,0 0 0 0 0,0 0 0 0 0,0 0 0 0 0,0 0 1 0 0,0 1-1 0 0,-1-1 0 0 0,1 0 0 0 0,0 0 1 0 0,0 0-1 0 0,0 0 0 0 0,0 1 0 0 0,0-1 0 0 0,0 0 1 0 0,0 0-1 0 0,0 0 0 0 0,-1 0 0 0 0,1 1 1 0 0,0-1-1 0 0,0 0 0 0 0,0 0 0 0 0,0 0 0 0 0,0 1 1 0 0,0-1-1 0 0,0 0 0 0 0,0 0 0 0 0,0 0 1 0 0,0 1-1 0 0,0-1 0 0 0,1 0 0 0 0,-1 0 0 0 0,0 0 1 0 0,0 1-1 0 0,2 2 10 0 0,1-1 0 0 0,-1 1 0 0 0,1-1 0 0 0,-1 1 0 0 0,1-1 0 0 0,0 0 0 0 0,0 0 0 0 0,0 0 0 0 0,1 0 0 0 0,-1-1 0 0 0,0 1 1 0 0,1-1-1 0 0,-1 0 0 0 0,0 0 0 0 0,7 1 0 0 0,-1-1-80 0 0,-1 0 0 0 0,1-1 0 0 0,-1 0 0 0 0,0-1 0 0 0,1 0 0 0 0,13-3 0 0 0,1-2-286 0 0,0-2 0 0 0,0 0 0 0 0,-1-2 0 0 0,23-12 0 0 0,-23 10-5 0 0,-2-1 0 0 0,0 0 1 0 0,0-2-1 0 0,-1 0 0 0 0,28-30 0 0 0,-45 43 401 0 0,-1 0 0 0 0,1 1 0 0 0,-1-1 0 0 0,1 0 0 0 0,-1 0 0 0 0,0 0 0 0 0,0-1 0 0 0,0 1 0 0 0,0 0 0 0 0,0 0 0 0 0,0 0 0 0 0,0-4 0 0 0,-1 5 252 0 0,-3-5-240 0 0,-4-9-591 0 0,-19 23-5997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1.2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296 14 1708 0 0,'-6'-13'15718'0'0,"-9"21"-11670"0"0,-16 26-6085 0 0,28-31 3202 0 0,-20 31-879 0 0,0 0 1 0 0,3 2-1 0 0,0 1 1 0 0,-21 59-1 0 0,17-32-42 0 0,3 1 1 0 0,2 1-1 0 0,4 1 0 0 0,2 0 0 0 0,4 1 1 0 0,2 0-1 0 0,3 75 0 0 0,4-141-239 0 0,-1 40 88 0 0,2 0 0 0 0,2 0 0 0 0,13 68 0 0 0,-10-87-76 0 0,6 28 3 0 0,20 53-1 0 0,-25-88-37 0 0,0 0-1 0 0,1-1 0 0 0,0 1 1 0 0,1-1-1 0 0,1-1 0 0 0,0 0 1 0 0,15 15-1 0 0,-3-6-196 0 0,2-1-1 0 0,0-1 1 0 0,2-1-1 0 0,40 25 1 0 0,-49-36-627 0 0,0 0 1 0 0,1-2-1 0 0,23 8 1 0 0,-26-10-1095 0 0,0-2 1 0 0,0 0-1 0 0,1-1 1 0 0,25 0 0 0 0,-26-2-386 0 0,-3-5 111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3.6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38 19 112 0 0,'-30'-10'23948'0'0,"26"88"-21995"0"0,2-42-1254 0 0,1-1 0 0 0,5 52 0 0 0,-1-57-489 0 0,0-6 35 0 0,1 1 0 0 0,9 31 1 0 0,-10-48-261 0 0,-1 0 1 0 0,2-1 0 0 0,-1 0 0 0 0,1 1 0 0 0,0-1 0 0 0,0 0 0 0 0,1-1 0 0 0,0 1-1 0 0,0-1 1 0 0,1 0 0 0 0,7 6 0 0 0,-12-11-64 0 0,1 1 1 0 0,0-1-1 0 0,0 0 0 0 0,0 0 1 0 0,1 0-1 0 0,-1 0 1 0 0,0 0-1 0 0,0 0 0 0 0,0-1 1 0 0,1 1-1 0 0,-1-1 0 0 0,0 0 1 0 0,1 1-1 0 0,-1-1 1 0 0,0 0-1 0 0,1 0 0 0 0,-1 0 1 0 0,0-1-1 0 0,1 1 0 0 0,-1-1 1 0 0,0 1-1 0 0,0-1 0 0 0,1 0 1 0 0,-1 0-1 0 0,0 0 1 0 0,0 0-1 0 0,0 0 0 0 0,0 0 1 0 0,0 0-1 0 0,0-1 0 0 0,0 1 1 0 0,-1-1-1 0 0,1 1 1 0 0,0-1-1 0 0,-1 0 0 0 0,1 0 1 0 0,-1 0-1 0 0,2-2 0 0 0,-1 0-16 0 0,-1 0-1 0 0,1 0 1 0 0,-1 0 0 0 0,0 1-1 0 0,0-2 1 0 0,0 1-1 0 0,0 0 1 0 0,-1 0-1 0 0,1 0 1 0 0,-1-4-1 0 0,-3-42-567 0 0,1 36 439 0 0,-1 1 1 0 0,-1-1-1 0 0,0 1 1 0 0,-1 0 0 0 0,-8-17-1 0 0,9 21 154 0 0,-1 1 0 0 0,0 1 1 0 0,0-1-1 0 0,-10-11 0 0 0,19 22 56 0 0,0 1 0 0 0,0-1 0 0 0,0-1 0 0 0,0 1 0 0 0,0 0 0 0 0,1-1 0 0 0,-1 0-1 0 0,1 0 1 0 0,0 0 0 0 0,-1-1 0 0 0,1 0 0 0 0,0 1 0 0 0,0-2 0 0 0,0 1 0 0 0,0-1 0 0 0,0 1 0 0 0,6-2 0 0 0,-1 0-66 0 0,-1 0 0 0 0,1-1 0 0 0,-1 0 1 0 0,0 0-1 0 0,0-1 0 0 0,0 0 0 0 0,-1-1 0 0 0,1 0 1 0 0,-1-1-1 0 0,0 1 0 0 0,0-1 0 0 0,0-1 0 0 0,12-11 0 0 0,-6 3-125 0 0,0 0 0 0 0,-1-1 0 0 0,-1 0 0 0 0,-1-1 0 0 0,16-27-1 0 0,7-14 1400 0 0,-34 56-744 0 0,1 1-423 0 0,-1 0-1 0 0,0-1 1 0 0,0 1 0 0 0,0 0-1 0 0,0 0 1 0 0,0 0 0 0 0,0-1-1 0 0,0 1 1 0 0,1 0 0 0 0,-1 0-1 0 0,0 0 1 0 0,0 0-1 0 0,0-1 1 0 0,0 1 0 0 0,1 0-1 0 0,-1 0 1 0 0,0 0 0 0 0,0 0-1 0 0,0 0 1 0 0,1 0 0 0 0,-1 0-1 0 0,0 0 1 0 0,0 0 0 0 0,1 0-1 0 0,-1 0 1 0 0,0-1 0 0 0,0 1-1 0 0,0 0 1 0 0,1 0 0 0 0,-1 1-1 0 0,0-1 1 0 0,0 0 0 0 0,1 0-1 0 0,-1 0 1 0 0,0 0 0 0 0,0 0-1 0 0,0 0 1 0 0,1 0-1 0 0,-1 0 1 0 0,0 0 0 0 0,0 0-1 0 0,0 0 1 0 0,1 1 0 0 0,-1 17 332 0 0,0 0 0 0 0,-1 0 0 0 0,0 0 0 0 0,-2 0 0 0 0,-6 25 0 0 0,4-19-112 0 0,0 1 1 0 0,-1 40-1 0 0,6-55-278 0 0,0 9-839 0 0,0-1-1 0 0,1 1 0 0 0,5 21 0 0 0,-5-33-720 0 0,7 15-1491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4.2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141 73 776 0 0,'-8'-17'13811'0'0,"26"7"-10254"0"0,1 2-2723 0 0,-11 4-526 0 0,1 1 1 0 0,-1 0-1 0 0,1 0 1 0 0,-1 1-1 0 0,1 0 1 0 0,0 1-1 0 0,0 0 1 0 0,0 0-1 0 0,0 1 1 0 0,0 0-1 0 0,0 0 1 0 0,13 3-1 0 0,-19-1-379 0 0,0-1 1 0 0,0 1-1 0 0,-1-1 0 0 0,1 1 1 0 0,0 0-1 0 0,-1 0 0 0 0,0 0 0 0 0,1 1 1 0 0,-1-1-1 0 0,0 0 0 0 0,0 1 1 0 0,0 0-1 0 0,0-1 0 0 0,-1 1 1 0 0,1 0-1 0 0,-1 0 0 0 0,1 0 0 0 0,-1 0 1 0 0,0 0-1 0 0,1 6 0 0 0,-2-8-252 0 0,-4 4-1254 0 0,4-5 1544 0 0,0 1 0 0 0,0-1 0 0 0,0 0 0 0 0,0 1 0 0 0,0-1 0 0 0,0 0 0 0 0,0 0 0 0 0,-1 1 0 0 0,1-1 0 0 0,0 0 0 0 0,0 1 0 0 0,0-1 0 0 0,0 0 0 0 0,-1 0 0 0 0,1 0 0 0 0,0 1 0 0 0,0-1 0 0 0,-1 0 0 0 0,1 0 0 0 0,0 0 0 0 0,-1 1 0 0 0,1-1 0 0 0,0 0 0 0 0,0 0 0 0 0,-1 0 0 0 0,1 0 0 0 0,0 0 0 0 0,-1 0 0 0 0,1 0 0 0 0,0 0-1 0 0,-1 0 1 0 0,1 0 0 0 0,0 0 0 0 0,-1 0 0 0 0,1 0 0 0 0,0 0 0 0 0,-1 0 0 0 0,1 0 0 0 0,0 0 0 0 0,0 0 0 0 0,-1 0 0 0 0,1 0 0 0 0,0 0 0 0 0,-1-1 0 0 0,1 1 0 0 0,-11-8-39 0 0,0 0 0 0 0,-17-17 0 0 0,-7-5 977 0 0,32 28-787 0 0,1 0 0 0 0,-1 0 1 0 0,1 1-1 0 0,-1-1 0 0 0,0 1 0 0 0,0 0 1 0 0,1-1-1 0 0,-1 1 0 0 0,0 1 0 0 0,0-1 0 0 0,0 0 1 0 0,0 1-1 0 0,0-1 0 0 0,0 1 0 0 0,0 0 1 0 0,0 0-1 0 0,0 0 0 0 0,-5 1 0 0 0,3 1 90 0 0,-1-1 1 0 0,1 1-1 0 0,-1 0 0 0 0,1 0 0 0 0,0 1 1 0 0,0 0-1 0 0,0 0 0 0 0,0 0 0 0 0,-5 5 1 0 0,-3 3 246 0 0,2 0 1 0 0,0 1 0 0 0,0 0-1 0 0,1 0 1 0 0,0 1-1 0 0,-10 20 1 0 0,14-22-233 0 0,0 0 0 0 0,1 1 0 0 0,1 0-1 0 0,-1 1 1 0 0,2-1 0 0 0,0 1 0 0 0,0-1 0 0 0,1 1-1 0 0,1 0 1 0 0,0 0 0 0 0,1 0 0 0 0,2 21 0 0 0,-1-27-213 0 0,1-1 0 0 0,-1 1 0 0 0,1 0 0 0 0,0-1 0 0 0,1 1 0 0 0,-1-1 1 0 0,1 0-1 0 0,1 0 0 0 0,-1 0 0 0 0,1 0 0 0 0,0-1 0 0 0,0 1 0 0 0,1-1 0 0 0,-1 0 0 0 0,1 0 1 0 0,0-1-1 0 0,1 1 0 0 0,-1-1 0 0 0,1 0 0 0 0,0-1 0 0 0,0 1 0 0 0,0-1 0 0 0,0-1 1 0 0,1 1-1 0 0,7 2 0 0 0,-6-3-313 0 0,1-1-1 0 0,-1 1 1 0 0,1-1 0 0 0,-1-1 0 0 0,1 1 0 0 0,-1-2-1 0 0,1 1 1 0 0,13-3 0 0 0,6-3-3371 0 0,33-12 1 0 0,-16 5-6138 0 0,-31 8 4431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4.78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76 445 732 0 0,'-4'9'17586'0'0,"3"-11"-17525"0"0,-11-12 1133 0 0,0-1 0 0 0,-14-23 0 0 0,23 33-1027 0 0,0 0-1 0 0,0-1 0 0 0,1 1 1 0 0,0 0-1 0 0,0-1 0 0 0,1 0 0 0 0,-1 1 1 0 0,1-1-1 0 0,0 0 0 0 0,1 0 1 0 0,-1 0-1 0 0,1 1 0 0 0,1-10 1 0 0,1 4-139 0 0,0-1 0 0 0,1 0 1 0 0,0 1-1 0 0,1 0 0 0 0,0 0 1 0 0,1 0-1 0 0,0 0 1 0 0,1 1-1 0 0,0 0 0 0 0,0 0 1 0 0,1 0-1 0 0,0 1 0 0 0,1 0 1 0 0,0 0-1 0 0,1 1 1 0 0,0 0-1 0 0,10-7 0 0 0,3-1-102 0 0,0 2-1 0 0,1 0 1 0 0,0 1-1 0 0,36-14 1 0 0,-45 22 57 0 0,0 0 1 0 0,0 1-1 0 0,0 1 1 0 0,0 0-1 0 0,0 0 0 0 0,1 2 1 0 0,0 0-1 0 0,-1 0 1 0 0,26 4-1 0 0,-37-3 23 0 0,-1 0-1 0 0,1 1 1 0 0,-1 0 0 0 0,1-1-1 0 0,-1 1 1 0 0,1 0-1 0 0,-1 0 1 0 0,0 0-1 0 0,0 1 1 0 0,1-1 0 0 0,-1 0-1 0 0,0 1 1 0 0,0 0-1 0 0,0-1 1 0 0,-1 1-1 0 0,1 0 1 0 0,0 0 0 0 0,-1 0-1 0 0,3 3 1 0 0,-3-1 30 0 0,1-1 1 0 0,0 1 0 0 0,-1 0-1 0 0,0 0 1 0 0,0 1 0 0 0,0-1-1 0 0,-1 0 1 0 0,1 0-1 0 0,-1 0 1 0 0,0 8 0 0 0,-2 5 247 0 0,-1 0 0 0 0,0-1 0 0 0,-1 1 1 0 0,-11 27-1 0 0,7-21 42 0 0,-1 4-40 0 0,0-1 1 0 0,-2-1 0 0 0,-1 0-1 0 0,-1 0 1 0 0,-1-1-1 0 0,-23 30 1 0 0,34-51-625 0 0,0-1 1 0 0,1 1-1 0 0,-1-1 0 0 0,0 0 0 0 0,0 0 1 0 0,0 0-1 0 0,-1-1 0 0 0,1 1 1 0 0,-7 2-1 0 0,-5-4-3194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5.3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269 27 1184 0 0,'0'0'7245'0'0,"-4"3"-6063"0"0,-11 10 9 0 0,14-12-1031 0 0,0 0-1 0 0,1 0 0 0 0,-1 0 1 0 0,0 0-1 0 0,1 1 0 0 0,-1-1 1 0 0,1 0-1 0 0,-1 1 0 0 0,1-1 1 0 0,0 0-1 0 0,-1 1 0 0 0,1-1 1 0 0,0 0-1 0 0,0 1 0 0 0,0-1 1 0 0,1 3-1 0 0,-2 4 763 0 0,-18 98 5521 0 0,-18 127-347 0 0,38-200-5197 0 0,0-16-1488 0 0,-1-1-3886 0 0,4-36 2699 0 0,-3 16 1540 0 0,0 1-1 0 0,0 0 0 0 0,-1 0 1 0 0,1-1-1 0 0,-1 1 1 0 0,0 0-1 0 0,0-1 0 0 0,0 1 1 0 0,-1-6-1 0 0,-2-10-901 0 0,-2 0 0 0 0,0 0 0 0 0,-1 0 0 0 0,-1 0 1 0 0,-11-21-1 0 0,10 25 855 0 0,0 0 1 0 0,-2 1 0 0 0,0 0-1 0 0,0 0 1 0 0,-1 1 0 0 0,-17-15 0 0 0,19 20 1034 0 0,1 0 1 0 0,0 0 0 0 0,1-1-1 0 0,-1 0 1 0 0,1-1-1 0 0,1 1 1 0 0,-7-15 0 0 0,12 23-146 0 0,4-5 252 0 0,-3 5-819 0 0,0 0 0 0 0,0 1-1 0 0,0-1 1 0 0,0 1-1 0 0,0-1 1 0 0,0 0-1 0 0,0 1 1 0 0,1-1 0 0 0,-1 0-1 0 0,0 1 1 0 0,0-1-1 0 0,1 1 1 0 0,-1-1 0 0 0,0 0-1 0 0,1 1 1 0 0,-1-1-1 0 0,0 1 1 0 0,1-1 0 0 0,-1 1-1 0 0,1 0 1 0 0,0-2-1 0 0,18-6 921 0 0,0 0-1 0 0,0 1 0 0 0,1 1 1 0 0,36-6-1 0 0,88-5 1176 0 0,-117 14-1863 0 0,79-2 248 0 0,-39 4-4340 0 0,-58 1 2568 0 0,12 5-7299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6.1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105 74 1096 0 0,'-4'-15'9619'0'0,"5"12"-9094"0"0,1 0 0 0 0,0 0 0 0 0,0 0 0 0 0,0 0 0 0 0,0 0 1 0 0,0 0-1 0 0,1 1 0 0 0,-1-1 0 0 0,1 1 0 0 0,-1 0 0 0 0,1 0 0 0 0,0 0 0 0 0,0 0 0 0 0,5-2 0 0 0,-3 1-130 0 0,1 1-1 0 0,-1 0 1 0 0,1 1-1 0 0,0 0 0 0 0,8-2 1 0 0,-3 2-95 0 0,3-1-18 0 0,1 0 0 0 0,-1 1 0 0 0,0 1-1 0 0,0 0 1 0 0,19 3 0 0 0,-31-3-297 0 0,0 1-1 0 0,0 0 0 0 0,-1-1 0 0 0,1 1 0 0 0,-1 0 0 0 0,1 0 0 0 0,0 0 0 0 0,-1 0 0 0 0,0 1 0 0 0,1-1 0 0 0,-1 0 0 0 0,0 1 1 0 0,1-1-1 0 0,-1 0 0 0 0,0 1 0 0 0,0 0 0 0 0,0-1 0 0 0,-1 1 0 0 0,1 0 0 0 0,1 1 0 0 0,-1 1-138 0 0,1 1 0 0 0,-1-1 0 0 0,0 0 0 0 0,0 1 0 0 0,0-1 0 0 0,0 8 0 0 0,-1-10 7 0 0,-1 1 6 0 0,-5 15-1623 0 0,-5-32-1674 0 0,6 8 3304 0 0,1 1 0 0 0,-1-1-1 0 0,0 1 1 0 0,-9-7 0 0 0,10 9 265 0 0,1 0 1 0 0,-1 1-1 0 0,0 0 0 0 0,0 0 0 0 0,0 0 0 0 0,-1 0 1 0 0,1 1-1 0 0,0-1 0 0 0,0 1 0 0 0,-1 0 1 0 0,1 0-1 0 0,-1 1 0 0 0,1 0 0 0 0,-1-1 1 0 0,1 1-1 0 0,-1 1 0 0 0,1-1 0 0 0,-1 1 0 0 0,1 0 1 0 0,-1 0-1 0 0,1 0 0 0 0,0 0 0 0 0,0 1 1 0 0,-7 2-1 0 0,-1 3 382 0 0,1-1 0 0 0,-1 1 0 0 0,1 1 1 0 0,1 0-1 0 0,-1 1 0 0 0,-17 19 0 0 0,19-18-128 0 0,0 1-1 0 0,0 0 0 0 0,1 1 1 0 0,1 0-1 0 0,-12 23 0 0 0,17-28-263 0 0,-1-1 1 0 0,1 1-1 0 0,0-1 0 0 0,0 1 1 0 0,1 0-1 0 0,0 0 0 0 0,0 0 0 0 0,0 0 1 0 0,1 0-1 0 0,0 0 0 0 0,1 0 1 0 0,0 0-1 0 0,2 12 0 0 0,-2-17-97 0 0,0 1 1 0 0,0 0-1 0 0,0 0 0 0 0,0-1 0 0 0,1 1 1 0 0,-1-1-1 0 0,1 1 0 0 0,0-1 0 0 0,-1 0 1 0 0,1 1-1 0 0,0-1 0 0 0,0 0 0 0 0,1 0 1 0 0,-1 0-1 0 0,0-1 0 0 0,1 1 1 0 0,3 1-1 0 0,-2-1-42 0 0,1 0-1 0 0,-1 0 1 0 0,1-1 0 0 0,0 0 0 0 0,0 0-1 0 0,-1 0 1 0 0,1-1 0 0 0,0 1 0 0 0,8-2-1 0 0,2 0-119 0 0,-1-1-1 0 0,1-1 0 0 0,-1-1 0 0 0,0 0 1 0 0,26-11-1 0 0,-16 3-154 0 0,-1 0 1 0 0,0-2-1 0 0,0-1 1 0 0,39-34-1 0 0,-21 11-50 0 0,47-58 1441 0 0,-92 101-821 0 0,-4 8-87 0 0,0 1 0 0 0,0 0 0 0 0,2 0 0 0 0,-1 0 0 0 0,2 1 0 0 0,0 0 0 0 0,1 0 0 0 0,0 0 0 0 0,1 0 0 0 0,1 1 0 0 0,0-1 0 0 0,2 1 0 0 0,-1-1 0 0 0,4 26 0 0 0,-1-25-1166 0 0,1 1 0 0 0,1-1 0 0 0,0 0 0 0 0,13 30-1 0 0,-10-28-1279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09.9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66 1 612 0 0,'-29'14'17096'0'0,"28"-12"-16661"0"0,6 3-263 0 0,-2-3 379 0 0,-1 1 1 0 0,1-1-1 0 0,-1 1 0 0 0,0-1 0 0 0,0 1 0 0 0,0 0 0 0 0,0 0 1 0 0,0 0-1 0 0,-1 0 0 0 0,1 0 0 0 0,-1 0 0 0 0,1 4 0 0 0,-2-5-183 0 0,14 41 4201 0 0,-17 0-3413 0 0,-12 67 1 0 0,7-56-1120 0 0,-34 256-37 0 0,40-298 0 0 0,-2 0 0 0 0,3 0 0 0 0,-1-2 0 0 0,-1-1-85 0 0,3-7-439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0.7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6 101 68 0 0,'-5'-10'14621'0'0,"12"1"-13629"0"0,0 1-1 0 0,1 0 1 0 0,0 1-1 0 0,0-1 1 0 0,1 1-1 0 0,0 1 1 0 0,0 0-1 0 0,0 0 1 0 0,1 1-1 0 0,16-6 1 0 0,-18 8-538 0 0,0 1 0 0 0,0 0 0 0 0,1 1 1 0 0,-1 0-1 0 0,0 1 0 0 0,1-1 0 0 0,-1 2 1 0 0,0-1-1 0 0,10 2 0 0 0,77 20 1686 0 0,-63-14-1724 0 0,15 4-371 0 0,107 31-13 0 0,-136-36-32 0 0,0 1-1 0 0,-1 0 0 0 0,0 1 1 0 0,-1 0-1 0 0,0 2 1 0 0,20 17-1 0 0,-25-19 1 0 0,-1 1 0 0 0,0 0 0 0 0,-1 0 0 0 0,0 1 0 0 0,12 18 0 0 0,-17-21 0 0 0,0 0 0 0 0,-1 0 0 0 0,1 0 0 0 0,-2 0 0 0 0,1 1 0 0 0,-1-1 0 0 0,0 1 0 0 0,-1 0 0 0 0,0-1 0 0 0,-1 1 0 0 0,0 0 0 0 0,0 9 0 0 0,-1-9 0 0 0,0 1 0 0 0,-1 0 0 0 0,0-1 0 0 0,0 1 0 0 0,-1-1 0 0 0,0 0 0 0 0,-1 1 0 0 0,0-2 0 0 0,-1 1 0 0 0,1 0 0 0 0,-2-1 0 0 0,1 0 0 0 0,-10 11 0 0 0,-14 13 0 0 0,0 0 0 0 0,-3-2 0 0 0,-65 49 0 0 0,81-67 2 0 0,1-1-1 0 0,-1-1 1 0 0,-1 0-1 0 0,0-1 1 0 0,-19 7 0 0 0,31-14-8 0 0,-1-1 0 0 0,1 1 1 0 0,-1-1-1 0 0,0 0 0 0 0,1 0 1 0 0,-1-1-1 0 0,0 1 0 0 0,0-1 1 0 0,0-1-1 0 0,0 1 0 0 0,1-1 1 0 0,-1 0-1 0 0,0 0 0 0 0,1-1 1 0 0,-1 1-1 0 0,0-1 0 0 0,1-1 1 0 0,0 1-1 0 0,0-1 0 0 0,-9-6 1 0 0,-1-1-1524 0 0,1-1-1 0 0,-22-22 1 0 0,30 27 688 0 0,1 0 0 0 0,1 0 0 0 0,0 0 0 0 0,-1-1 0 0 0,2 1 0 0 0,-1-1 0 0 0,1 0 0 0 0,0 0 0 0 0,-3-10 0 0 0,5 13-285 0 0,-3-8-443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1.8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32 0 888 0 0,'-11'0'25427'0'0,"7"11"-25083"0"0,0 0 1 0 0,1 0-1 0 0,0 0 0 0 0,1 0 1 0 0,0 1-1 0 0,1-1 1 0 0,0 0-1 0 0,0 1 0 0 0,3 12 1 0 0,-3 19 447 0 0,1 8-422 0 0,2 0-1 0 0,2 0 0 0 0,3 0 0 0 0,2-1 1 0 0,22 70-1 0 0,-26-109-369 0 0,-2-3 0 0 0,1-1 0 0 0,-1 1 0 0 0,0 0 0 0 0,3 16 0 0 0,-2-3 0 0 0,-5-8 0 0 0,-2-2-23 0 0,2-9-123 0 0,-17-3-3056 0 0,17 2 3239 0 0,0 0 1 0 0,1 0-1 0 0,-1 0 0 0 0,0 0 1 0 0,0 0-1 0 0,-1-1 0 0 0,1 1 1 0 0,0 0-1 0 0,0-1 0 0 0,0 1 1 0 0,0-1-1 0 0,-1 0 0 0 0,1 1 1 0 0,0-1-1 0 0,0 0 0 0 0,-1 1 1 0 0,1-1-1 0 0,0 0 0 0 0,0 0 1 0 0,-1 0-1 0 0,1 0 0 0 0,0-1 1 0 0,0 1-1 0 0,-2 0 0 0 0,0-1-21 0 0,2 2-16 0 0,1-1 0 0 0,0 1 0 0 0,-1 0 0 0 0,1-1 0 0 0,-1 1 0 0 0,1 0 0 0 0,-1-1 0 0 0,1 1 0 0 0,-1-1 0 0 0,1 1 0 0 0,-1-1 0 0 0,1 1 0 0 0,-1-1 0 0 0,0 0 0 0 0,1 1 0 0 0,-1-1 0 0 0,0 0 0 0 0,1 1 0 0 0,-1-1 0 0 0,0 0 0 0 0,0 0 0 0 0,1 0 0 0 0,-1 0 0 0 0,0 0 0 0 0,1 1 0 0 0,-2-1 0 0 0,0 0-24 0 0,8-27-7098 0 0,1-6 1373 0 0,-5 24 3007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2.2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37 440 0 0,'0'-18'14093'0'0,"3"16"-13353"0"0,0 0 1 0 0,1 0-1 0 0,-1 0 0 0 0,0 1 1 0 0,1-1-1 0 0,-1 1 1 0 0,0 0-1 0 0,1 0 1 0 0,-1 0-1 0 0,1 1 1 0 0,0-1-1 0 0,6 1 0 0 0,52-2 4041 0 0,-56 2-4543 0 0,46 3 668 0 0,0 2-1 0 0,-1 3 0 0 0,57 15 1 0 0,-94-20-938 0 0,75 26 32 0 0,-58-18-802 0 0,-17-6-2451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2.6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3 296 0 0,'0'0'10438'0'0,"3"1"-9197"0"0,13 2 750 0 0,-1-1 0 0 0,0 0 0 0 0,0-2 0 0 0,1 0 0 0 0,-1 0 0 0 0,27-6 0 0 0,-21 4-465 0 0,-1 0 0 0 0,1 1 1 0 0,24 2-1 0 0,5 15-776 0 0,-23-5-1425 0 0,2 1-4469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2.52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213 111 2044 0 0,'-11'-39'22219'0'0,"20"26"-24827"0"0,-6 8 2658 0 0,1 1 0 0 0,0-1 0 0 0,0 1 0 0 0,0 0 0 0 0,0 0 0 0 0,1 0 0 0 0,0 1 0 0 0,-1-1 0 0 0,1 1 0 0 0,1 1 0 0 0,-1-1 0 0 0,0 1 0 0 0,1-1 0 0 0,-1 1 0 0 0,1 1 0 0 0,-1-1 0 0 0,1 1 0 0 0,10-1 0 0 0,-9 2-59 0 0,0 0 0 0 0,0 0 0 0 0,0 0 0 0 0,1 1 0 0 0,-1 0 0 0 0,0 0 0 0 0,0 1 0 0 0,0 0 1 0 0,0 0-1 0 0,0 1 0 0 0,-1 0 0 0 0,1 0 0 0 0,-1 0 0 0 0,11 8 0 0 0,-10-6-29 0 0,-1 1 1 0 0,0-1 0 0 0,0 1-1 0 0,0 1 1 0 0,0-1 0 0 0,-1 1-1 0 0,0 0 1 0 0,-1 0 0 0 0,0 0-1 0 0,7 15 1 0 0,-7-10-85 0 0,-1 1 1 0 0,0-1-1 0 0,-1 0 0 0 0,0 1 0 0 0,-1 0 1 0 0,0 19-1 0 0,-1-32 111 0 0,0 0 0 0 0,0 1-1 0 0,0-1 1 0 0,0 1 0 0 0,0-1 0 0 0,0 1 0 0 0,-1-1-1 0 0,1 1 1 0 0,0-1 0 0 0,0 1 0 0 0,0-1 0 0 0,-1 0-1 0 0,1 1 1 0 0,0-1 0 0 0,-1 1 0 0 0,1-1 0 0 0,0 0 0 0 0,-1 1-1 0 0,1-1 1 0 0,0 0 0 0 0,-1 0 0 0 0,1 1 0 0 0,0-1-1 0 0,-1 0 1 0 0,1 0 0 0 0,-1 1 0 0 0,1-1 0 0 0,-1 0-1 0 0,1 0 1 0 0,-1 0 0 0 0,1 0 0 0 0,-1 0 0 0 0,1 0-1 0 0,0 0 1 0 0,-1 0 0 0 0,1 0 0 0 0,-1 0 0 0 0,1 0-1 0 0,-1 0 1 0 0,1 0 0 0 0,-1 0 0 0 0,1 0 0 0 0,-1 0 0 0 0,1-1-1 0 0,-1 1 1 0 0,1 0 0 0 0,0 0 0 0 0,-1-1 0 0 0,1 1-1 0 0,-1 0 1 0 0,1 0 0 0 0,-1-1 0 0 0,-1 0-25 0 0,0 0 0 0 0,0 0 0 0 0,0 0-1 0 0,0-1 1 0 0,0 1 0 0 0,1 0 0 0 0,-1-1 0 0 0,0 1 0 0 0,1-1 0 0 0,-1 0 0 0 0,-1-2 0 0 0,-14-43-341 0 0,13 34 167 0 0,0 1 0 0 0,-1 0 0 0 0,-9-16 0 0 0,12 24 139 0 0,0 1 0 0 0,-1-1 0 0 0,0 1 0 0 0,0-1 0 0 0,0 1 0 0 0,0 0 0 0 0,-1 0 0 0 0,1 0 0 0 0,-1 1 0 0 0,0-1 0 0 0,1 1 0 0 0,-1 0 0 0 0,0 0 0 0 0,-5-1 0 0 0,-30-11-144 0 0,-46-9 0 0 0,70 19 329 0 0,-1 2 0 0 0,1 0 0 0 0,0 1 0 0 0,-1 0 0 0 0,1 1 0 0 0,-23 3 0 0 0,33-2-62 0 0,1 1-1 0 0,0 0 1 0 0,0 0 0 0 0,-1 0 0 0 0,1 0 0 0 0,0 1 0 0 0,1-1 0 0 0,-1 1 0 0 0,0 0 0 0 0,1 0-1 0 0,0 1 1 0 0,-6 5 0 0 0,1 1 72 0 0,0 1 0 0 0,0 0 0 0 0,-6 13 0 0 0,9-13-43 0 0,2 0 0 0 0,-1 0-1 0 0,2 0 1 0 0,-1 0 0 0 0,2 1 0 0 0,-1-1 0 0 0,2 1 0 0 0,-1-1 0 0 0,3 18 0 0 0,-2-3 57 0 0,1-15-91 0 0,0 0 0 0 0,1-1 0 0 0,0 1 1 0 0,1-1-1 0 0,0 0 0 0 0,1 0 0 0 0,0 0 1 0 0,0 0-1 0 0,1-1 0 0 0,0 1 0 0 0,9 10 1 0 0,-3-4-7 0 0,1 0 1 0 0,1-1-1 0 0,1-1 1 0 0,0 0-1 0 0,21 15 1 0 0,-19-18-75 0 0,0-1 1 0 0,2-1-1 0 0,-1-1 1 0 0,1 0-1 0 0,0-1 1 0 0,0-1-1 0 0,1-1 1 0 0,0-1-1 0 0,0 0 1 0 0,0-1-1 0 0,1-1 1 0 0,-1-1-1 0 0,0-1 1 0 0,30-3-1 0 0,-43 2-21 0 0,1 0-1 0 0,0-1 1 0 0,-1 0 0 0 0,0 0-1 0 0,1 0 1 0 0,-1-1-1 0 0,0 0 1 0 0,0 0 0 0 0,-1-1-1 0 0,1 1 1 0 0,0-1 0 0 0,-1 0-1 0 0,0-1 1 0 0,0 1-1 0 0,-1-1 1 0 0,8-10 0 0 0,5-8-204 0 0,-1 0 0 0 0,21-43 0 0 0,-22 38 159 0 0,-3 3 42 0 0,-1 0 1 0 0,9-33 0 0 0,-10 30 59 0 0,-9 27-1 0 0,0 0 0 0 0,-1 0 0 0 0,1 0-1 0 0,0 0 1 0 0,0 1 0 0 0,0-1 0 0 0,0 0-1 0 0,0 1 1 0 0,0-1 0 0 0,1 1-1 0 0,-1-1 1 0 0,0 1 0 0 0,0 0 0 0 0,0-1-1 0 0,0 1 1 0 0,1 0 0 0 0,-1 0 0 0 0,0 0-1 0 0,0-1 1 0 0,0 1 0 0 0,1 1-1 0 0,-1-1 1 0 0,0 0 0 0 0,0 0 0 0 0,0 0-1 0 0,1 1 1 0 0,-1-1 0 0 0,1 1 0 0 0,36 11 28 0 0,-13 1-4 0 0,-1 1-1 0 0,0 0 0 0 0,-1 2 1 0 0,28 24-1 0 0,-43-33 14 0 0,-1 1 0 0 0,0 0-1 0 0,0 0 1 0 0,-1 1 0 0 0,1 0-1 0 0,-2 0 1 0 0,0 0 0 0 0,0 1-1 0 0,0-1 1 0 0,-1 1 0 0 0,-1 1-1 0 0,0-1 1 0 0,0 0 0 0 0,1 15-1 0 0,-1-7 47 0 0,-1 0 0 0 0,-1 0 0 0 0,-1 0 0 0 0,-1 0 0 0 0,0 0 0 0 0,-1 0 0 0 0,-1 0 0 0 0,-1-1 0 0 0,0 1-1 0 0,-2-1 1 0 0,0 0 0 0 0,-1 0 0 0 0,0-1 0 0 0,-17 28 0 0 0,4-15 15 0 0,0-1-1 0 0,-2 0 1 0 0,0-2 0 0 0,-2-1-1 0 0,-1-1 1 0 0,-1 0 0 0 0,-41 26 0 0 0,47-36-87 0 0,-1-2 0 0 0,0-1 0 0 0,0 0 0 0 0,-1-1 1 0 0,0-2-1 0 0,-1 0 0 0 0,0-1 0 0 0,0-2 0 0 0,-1 0 1 0 0,0-2-1 0 0,-37 2 0 0 0,46-5-88 0 0,1 0 0 0 0,-1-1 1 0 0,0-1-1 0 0,0 0 0 0 0,-17-5 0 0 0,28 6-42 0 0,1 0-1 0 0,0-1 1 0 0,-1 1-1 0 0,1-1 1 0 0,0 1-1 0 0,0-1 1 0 0,0 0-1 0 0,0 0 1 0 0,0 0-1 0 0,0-1 1 0 0,1 1-1 0 0,-1-1 1 0 0,1 1-1 0 0,0-1 1 0 0,0 0-1 0 0,-1 0 1 0 0,2 0-1 0 0,-1 0 1 0 0,0 0-1 0 0,1-1 1 0 0,-1 1-1 0 0,1 0 1 0 0,0-1-1 0 0,0 1 1 0 0,1-1-1 0 0,-1 1 0 0 0,0-5 1 0 0,1 3-386 0 0,-1 1 1 0 0,1-1-1 0 0,0 1 0 0 0,0-1 0 0 0,1 0 1 0 0,0 1-1 0 0,-1-1 0 0 0,1 1 1 0 0,1-1-1 0 0,-1 1 0 0 0,1 0 0 0 0,0-1 1 0 0,0 1-1 0 0,0 0 0 0 0,0 0 1 0 0,1 0-1 0 0,-1 1 0 0 0,1-1 0 0 0,0 1 1 0 0,0-1-1 0 0,6-4 0 0 0,13-14-1558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7.4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 94 1540 0 0,'0'0'2896'0'0,"3"-13"1982"0"0,11 5-2667 0 0,1 0 0 0 0,1 0 0 0 0,-1 2 0 0 0,26-8-1 0 0,-8 2-479 0 0,-30 11-1559 0 0,0 0 0 0 0,1 0 0 0 0,-1 0 0 0 0,0 1-1 0 0,1-1 1 0 0,-1 1 0 0 0,1 0 0 0 0,-1 0 0 0 0,1 0 0 0 0,-1 0 0 0 0,1 0 0 0 0,-1 1 0 0 0,0 0 0 0 0,1 0 0 0 0,-1 0 0 0 0,6 2 0 0 0,0 2 31 0 0,-1 0-1 0 0,0 0 1 0 0,0 1-1 0 0,9 9 1 0 0,-8-8-354 0 0,-8-6 45 0 0,0 0-257 0 0,3 3 533 0 0,-3-17-5583 0 0,-1 11 5291 0 0,0-1-1 0 0,-1 1 1 0 0,1 0 0 0 0,-1 0-1 0 0,0 0 1 0 0,0 0-1 0 0,0 0 1 0 0,0 0 0 0 0,0 0-1 0 0,0 0 1 0 0,0 0 0 0 0,0 1-1 0 0,-1-1 1 0 0,1 0 0 0 0,-1 1-1 0 0,0-1 1 0 0,1 1-1 0 0,-1 0 1 0 0,0-1 0 0 0,0 1-1 0 0,0 0 1 0 0,-3-2 0 0 0,-1 0 117 0 0,1 0 0 0 0,-1 1 0 0 0,1-1 0 0 0,-1 1 0 0 0,0 1 0 0 0,0-1 0 0 0,0 1 0 0 0,0-1 0 0 0,0 2 0 0 0,0-1 0 0 0,0 1 0 0 0,0 0 1 0 0,0 0-1 0 0,0 1 0 0 0,0-1 0 0 0,0 1 0 0 0,0 1 0 0 0,0-1 0 0 0,0 1 0 0 0,0 0 0 0 0,1 0 0 0 0,-1 1 0 0 0,-10 6 0 0 0,10-5 195 0 0,-1 1 1 0 0,1-1-1 0 0,0 2 0 0 0,0-1 0 0 0,1 0 0 0 0,-1 1 1 0 0,1 0-1 0 0,1 0 0 0 0,-1 1 0 0 0,1 0 0 0 0,0-1 0 0 0,0 1 1 0 0,1 1-1 0 0,0-1 0 0 0,0 0 0 0 0,1 1 0 0 0,-3 14 1 0 0,3-14-82 0 0,1-1 1 0 0,0 1 0 0 0,1 0 0 0 0,0-1 0 0 0,0 1 0 0 0,0 0-1 0 0,1-1 1 0 0,0 1 0 0 0,1 0 0 0 0,0-1 0 0 0,0 1 0 0 0,0-1-1 0 0,1 0 1 0 0,5 9 0 0 0,-6-12-65 0 0,0 1-1 0 0,1-1 1 0 0,0 0-1 0 0,0 0 1 0 0,0 0-1 0 0,0 0 1 0 0,1 0-1 0 0,0-1 1 0 0,-1 1-1 0 0,1-1 1 0 0,0 0-1 0 0,1 0 1 0 0,-1-1-1 0 0,0 1 1 0 0,1-1-1 0 0,0 0 1 0 0,-1 0-1 0 0,1 0 1 0 0,7 1-1 0 0,0 0-18 0 0,-1-1 1 0 0,1 0-1 0 0,-1 0 0 0 0,1-1 0 0 0,0-1 0 0 0,-1 0 0 0 0,1-1 1 0 0,0 0-1 0 0,-1 0 0 0 0,18-6 0 0 0,-11 2-210 0 0,-1-2-1 0 0,0 0 1 0 0,0-1 0 0 0,-1 0-1 0 0,0-2 1 0 0,15-10-1 0 0,-14 6-407 0 0,0-1 0 0 0,25-27 0 0 0,-6 5-574 0 0,-3 3 495 0 0,-32 33 893 0 0,10 34 119 0 0,-7 3-76 0 0,-4-25-209 0 0,0 0 0 0 0,1 0-1 0 0,0 0 1 0 0,1 0 0 0 0,1 0-1 0 0,0 0 1 0 0,0-1 0 0 0,1 0-1 0 0,9 20 1 0 0,-11-29-51 0 0,-1 1-1 0 0,1-1 1 0 0,-1 0 0 0 0,1 0-1 0 0,-1 0 1 0 0,1 0-1 0 0,0 0 1 0 0,0 0 0 0 0,-1 0-1 0 0,1-1 1 0 0,0 1-1 0 0,0 0 1 0 0,0-1 0 0 0,0 0-1 0 0,0 1 1 0 0,0-1-1 0 0,-1 0 1 0 0,1 0 0 0 0,0 0-1 0 0,0 0 1 0 0,0-1-1 0 0,0 1 1 0 0,0 0 0 0 0,0-1-1 0 0,0 1 1 0 0,0-1-1 0 0,3-1 1 0 0,3-1-21 0 0,-1-1 0 0 0,1 1 0 0 0,-1-1 0 0 0,0 0 0 0 0,8-7 0 0 0,19-18-196 0 0,-1-3 1 0 0,-2-1-1 0 0,44-58 1 0 0,-56 66 162 0 0,-14 18 33 0 0,0 2 113 0 0,-1 0 1 0 0,0 0-1 0 0,-1-1 0 0 0,6-10 0 0 0,-8 14 12 0 0,1 1 83 0 0,-2 1-165 0 0,0-1 1 0 0,0 1-1 0 0,0 0 0 0 0,0 0 1 0 0,0 0-1 0 0,1 0 0 0 0,-1-1 0 0 0,0 1 1 0 0,0 0-1 0 0,0 0 0 0 0,0 0 1 0 0,0 0-1 0 0,0 0 0 0 0,1 0 0 0 0,-1-1 1 0 0,0 1-1 0 0,0 0 0 0 0,0 0 0 0 0,0 0 1 0 0,0 0-1 0 0,1 0 0 0 0,-1 0 1 0 0,0 0-1 0 0,0 0 0 0 0,0 0 0 0 0,0 0 1 0 0,1 0-1 0 0,-1 0 0 0 0,0 0 1 0 0,0 0-1 0 0,0 0 0 0 0,1 0 0 0 0,-1 0 1 0 0,0 0-1 0 0,0 0 0 0 0,0 0 0 0 0,0 0 1 0 0,1 0-1 0 0,-1 0 0 0 0,0 0 1 0 0,0 0-1 0 0,0 0 0 0 0,0 0 0 0 0,0 0 1 0 0,1 1-1 0 0,-1-1 0 0 0,0 0 0 0 0,0 0 1 0 0,0 0-1 0 0,0 0 0 0 0,4 62 1122 0 0,1 11-432 0 0,-4-67-643 0 0,0 0 1 0 0,1 0-1 0 0,-1 0 1 0 0,1-1-1 0 0,0 1 1 0 0,1 0-1 0 0,0-1 1 0 0,0 1-1 0 0,5 6 1 0 0,-6-10-46 0 0,0 0 1 0 0,0 0 0 0 0,0 0-1 0 0,0-1 1 0 0,0 1 0 0 0,0-1 0 0 0,1 0-1 0 0,-1 1 1 0 0,0-1 0 0 0,1 0 0 0 0,-1-1-1 0 0,1 1 1 0 0,-1 0 0 0 0,1-1 0 0 0,0 1-1 0 0,-1-1 1 0 0,1 0 0 0 0,-1 0-1 0 0,1 0 1 0 0,0 0 0 0 0,-1 0 0 0 0,1 0-1 0 0,-1-1 1 0 0,1 0 0 0 0,0 1 0 0 0,2-2-1 0 0,9-3 47 0 0,0 0 0 0 0,-1-1 0 0 0,19-12 0 0 0,-23 13-36 0 0,17-9-34 0 0,-1-1-1 0 0,0-2 1 0 0,-2 0-1 0 0,1-2 1 0 0,37-39-1 0 0,-46 44-22 0 0,3-8 163 0 0,-18 22-114 0 0,0 0-1 0 0,0 0 1 0 0,0-1 0 0 0,0 1 0 0 0,0 0 0 0 0,0 0 0 0 0,0-1 0 0 0,1 1-1 0 0,-1 0 1 0 0,0 0 0 0 0,0 0 0 0 0,0-1 0 0 0,0 1 0 0 0,0 0 0 0 0,0 0-1 0 0,1 0 1 0 0,-1-1 0 0 0,0 1 0 0 0,0 0 0 0 0,0 0 0 0 0,1 0 0 0 0,-1 0 0 0 0,0-1-1 0 0,0 1 1 0 0,0 0 0 0 0,1 0 0 0 0,-1 0 0 0 0,0 0 0 0 0,0 0 0 0 0,1 0-1 0 0,-1 0 1 0 0,0 0 0 0 0,0 0 0 0 0,1 0 0 0 0,-1 0 0 0 0,0 0 0 0 0,0 0-1 0 0,1 0 1 0 0,-1 0 0 0 0,0 0 0 0 0,0 0 0 0 0,1 0 0 0 0,-1 0 0 0 0,0 0 0 0 0,0 0-1 0 0,1 1 1 0 0,-1-1 0 0 0,0 0 0 0 0,0 0 0 0 0,0 0 0 0 0,1 0 0 0 0,-1 0-1 0 0,0 1 1 0 0,0-1 0 0 0,0 0 0 0 0,0 0 0 0 0,1 0 0 0 0,-1 1 0 0 0,0-1-1 0 0,0 0 1 0 0,1 1 68 0 0,-1 1 0 0 0,1-1 0 0 0,0 0 0 0 0,-1 0 0 0 0,1 0 0 0 0,-1 0-1 0 0,0 0 1 0 0,1 0 0 0 0,-1 1 0 0 0,0-1 0 0 0,0 0 0 0 0,1 0 0 0 0,-1 0-1 0 0,-1 3 1 0 0,-4 29 525 0 0,-1 6 438 0 0,1 2-1 0 0,1 47 0 0 0,4-77-1379 0 0,1 1-1 0 0,0-1 1 0 0,0 1-1 0 0,2-1 1 0 0,-1 0-1 0 0,1 0 0 0 0,1 0 1 0 0,0 0-1 0 0,0 0 1 0 0,1-1-1 0 0,1 0 1 0 0,10 15-1 0 0,-10-14-1989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5.17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19 872 0 0,'0'0'9832'0'0,"-3"7"-8575"0"0,3-7-1199 0 0,0 0 0 0 0,0 1 0 0 0,0-1 0 0 0,0 0 0 0 0,0 0 0 0 0,-1 0 0 0 0,1 0 0 0 0,0 1 0 0 0,0-1 0 0 0,0 0 0 0 0,0 0 0 0 0,0 0 0 0 0,0 0 0 0 0,0 0 0 0 0,0 1 0 0 0,0-1 0 0 0,2 2 1043 0 0,-2-2-1043 0 0,0 0 0 0 0,0 1 0 0 0,0-1 0 0 0,1 0 0 0 0,-1 0 0 0 0,0 0 0 0 0,0 0 0 0 0,0 0 0 0 0,0 0 0 0 0,1 0 0 0 0,-1 0 0 0 0,0 0 0 0 0,0 0 0 0 0,0 0-1 0 0,0 0 1 0 0,0 0 0 0 0,1 0 0 0 0,46-5 3714 0 0,-37 5-2767 0 0,0 0 0 0 0,1-1 1 0 0,-1-1-1 0 0,0 0 0 0 0,0 0 0 0 0,10-4 1 0 0,-15 4-559 0 0,1 1 1 0 0,-1 0 0 0 0,0 0-1 0 0,1 1 1 0 0,7 0 0 0 0,2-1 97 0 0,36-4 1096 0 0,71 2-1 0 0,-44 8-1636 0 0,101 17 0 0 0,-158-16-1527 0 0,-7-1-4020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5.67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1 172 0 0,'-10'19'14659'0'0,"12"-16"-13923"0"0,0-1 0 0 0,0 0 0 0 0,0 0 0 0 0,0 0 0 0 0,1 0 0 0 0,-1 0 0 0 0,0 0 0 0 0,1-1 0 0 0,0 1 0 0 0,-1-1 0 0 0,1 0 0 0 0,5 2 1 0 0,27 6 6081 0 0,-4-5-5269 0 0,12 1-1549 0 0,72-3 0 0 0,-75-2 0 0 0,96-2 0 0 0,-129 2 19 0 0,31-2-2421 0 0,-30 2-1248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19.72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0 381 680 0 0,'20'-37'21858'0'0,"-7"3"-18464"0"0,-4 16-2891 0 0,0-1 1 0 0,1 2 0 0 0,1-1-1 0 0,1 1 1 0 0,1 1 0 0 0,18-20 0 0 0,97-75 416 0 0,-116 100-749 0 0,-3 4-146 0 0,0 0-1 0 0,1 0 0 0 0,0 1 1 0 0,0 0-1 0 0,16-6 0 0 0,-23 11-68 0 0,5 9 11 0 0,-6-7 26 0 0,0 1 0 0 0,0 0 0 0 0,0 0-1 0 0,-1 0 1 0 0,1 0 0 0 0,0 0 0 0 0,-1 0-1 0 0,1 1 1 0 0,-1-1 0 0 0,0 0 0 0 0,0 1 0 0 0,0-1-1 0 0,0 1 1 0 0,0 0 0 0 0,0 3 0 0 0,6 37-55 0 0,5 25 26 0 0,-11-62 25 0 0,1-1-1 0 0,0 1 1 0 0,0-1 0 0 0,1 0-1 0 0,-1 0 1 0 0,1 0-1 0 0,0 0 1 0 0,0-1 0 0 0,7 8-1 0 0,-9-11 3 0 0,0-1 0 0 0,0 1 0 0 0,0 0-1 0 0,1 0 1 0 0,-1-1 0 0 0,0 1 0 0 0,1-1-1 0 0,-1 1 1 0 0,0-1 0 0 0,1 0 0 0 0,-1 0-1 0 0,1 1 1 0 0,-1-1 0 0 0,0 0-1 0 0,1 0 1 0 0,-1 0 0 0 0,1 0 0 0 0,-1-1-1 0 0,1 1 1 0 0,-1 0 0 0 0,0-1 0 0 0,1 1-1 0 0,-1-1 1 0 0,2 0 0 0 0,33-18-226 0 0,-30 16 179 0 0,26-18-261 0 0,39-33-1 0 0,-41 30 81 0 0,60-37 1 0 0,-89 61 369 0 0,10 36 348 0 0,-12 13 307 0 0,-3 0-1 0 0,-18 89 0 0 0,-38 88 247 0 0,17-72-938 0 0,27-97-96 0 0,7-26 0 0 0,-8 47 0 0 0,13-56-730 0 0,-5-63-8967 0 0,6 13 7781 0 0,-8-27-4749 0 0,3 31 25 0 0,4 13 2637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0.0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72 27 140 0 0,'-25'-10'2258'0'0,"-22"1"16504"0"0,99 14-17240 0 0,-1-1 0 0 0,1-4 1 0 0,76-7-1 0 0,-71 3-2333 0 0,-14 2-2048 0 0,-6 0-2846 0 0,-13 1-3748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1.4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34 125 156 0 0,'0'0'2242'0'0,"-6"-2"-1138"0"0,0-1-693 0 0,-4-2 18 0 0,-1 2 2921 0 0,24-30 6767 0 0,-6 22-8532 0 0,-1 5-969 0 0,0 1-1 0 0,1-1 0 0 0,0 1 0 0 0,0 0 1 0 0,0 1-1 0 0,13-7 0 0 0,-9 7-349 0 0,0 0 0 0 0,0 0 0 0 0,0 1 0 0 0,1 0 1 0 0,-1 1-1 0 0,0 0 0 0 0,20 0 0 0 0,-29 2-362 0 0,1 0 0 0 0,0 1 1 0 0,-1-1-1 0 0,1 0 1 0 0,0 1-1 0 0,-1 0 0 0 0,1-1 1 0 0,-1 1-1 0 0,1 0 0 0 0,-1 0 1 0 0,1 1-1 0 0,-1-1 1 0 0,0 0-1 0 0,0 1 0 0 0,0-1 1 0 0,1 1-1 0 0,-1 0 0 0 0,-1 0 1 0 0,1 0-1 0 0,0 0 1 0 0,0 0-1 0 0,-1 0 0 0 0,1 0 1 0 0,-1 1-1 0 0,0-1 0 0 0,0 0 1 0 0,0 1-1 0 0,0-1 1 0 0,0 1-1 0 0,0-1 0 0 0,0 1 1 0 0,0 5-1 0 0,-1-7-348 0 0,8 9-657 0 0,-27-50-3071 0 0,17 38 4170 0 0,0-1 0 0 0,1 1 0 0 0,-1 0-1 0 0,0 0 1 0 0,0 0 0 0 0,0 0 0 0 0,0 1-1 0 0,0-1 1 0 0,0 0 0 0 0,-1 1 0 0 0,1-1-1 0 0,-1 1 1 0 0,1 0 0 0 0,-1 0 0 0 0,1 0-1 0 0,-1 0 1 0 0,-3 0 0 0 0,4 1 145 0 0,-38 16 769 0 0,31-9-622 0 0,-1 0-1 0 0,1 1 1 0 0,1 0 0 0 0,-1 0 0 0 0,1 1 0 0 0,1 0 0 0 0,-7 11 0 0 0,7-8-87 0 0,1 0 0 0 0,0 0 0 0 0,0 1 1 0 0,2-1-1 0 0,-1 1 0 0 0,2 1 0 0 0,-1-1 0 0 0,2 0 1 0 0,0 1-1 0 0,0 22 0 0 0,2-31-161 0 0,0 0 0 0 0,0 0-1 0 0,0-1 1 0 0,1 1 0 0 0,0 0-1 0 0,0 0 1 0 0,0 0 0 0 0,1-1-1 0 0,0 1 1 0 0,0 0 0 0 0,0-1-1 0 0,0 0 1 0 0,1 1 0 0 0,-1-1-1 0 0,1 0 1 0 0,0 0 0 0 0,0-1-1 0 0,1 1 1 0 0,-1-1 0 0 0,1 1-1 0 0,0-1 1 0 0,0 0 0 0 0,0-1-1 0 0,0 1 1 0 0,0-1 0 0 0,1 1-1 0 0,-1-1 1 0 0,1 0 0 0 0,-1-1 0 0 0,1 1-1 0 0,0-1 1 0 0,7 1 0 0 0,4 0-70 0 0,0-1 1 0 0,0 0 0 0 0,0-1 0 0 0,0-1 0 0 0,0 0-1 0 0,0-2 1 0 0,0 1 0 0 0,31-11 0 0 0,-27 6-305 0 0,-1-1 0 0 0,0 0 1 0 0,0-1-1 0 0,-1-1 0 0 0,0-1 0 0 0,26-21 1 0 0,-23 13-464 0 0,-1 0 0 0 0,23-30 0 0 0,-22 20 307 0 0,-18 24 415 0 0,3-3-159 0 0,-6 8 252 0 0,0 0-1 0 0,0 0 0 0 0,0 0 1 0 0,0 0-1 0 0,0 0 1 0 0,0 0-1 0 0,0 1 1 0 0,0-1-1 0 0,0 0 1 0 0,0 0-1 0 0,0 0 1 0 0,0 0-1 0 0,0 0 1 0 0,0 0-1 0 0,0 0 1 0 0,0 0-1 0 0,0 0 0 0 0,0 0 1 0 0,0 0-1 0 0,0 0 1 0 0,0 1-1 0 0,0-1 1 0 0,1 0-1 0 0,-1 0 1 0 0,0 0-1 0 0,0 0 1 0 0,0 0-1 0 0,0 0 1 0 0,0 0-1 0 0,0 0 0 0 0,0 0 1 0 0,0 0-1 0 0,0 0 1 0 0,0 0-1 0 0,0 0 1 0 0,0 0-1 0 0,0 0 1 0 0,0 0-1 0 0,1 0 1 0 0,-1 0-1 0 0,0 0 1 0 0,0 0-1 0 0,0 0 0 0 0,0 0 1 0 0,0 0-1 0 0,0 0 1 0 0,0 0-1 0 0,0 0 1 0 0,0 0-1 0 0,0 0 1 0 0,0 0-1 0 0,0 0 1 0 0,1 0-1 0 0,-1 0 1 0 0,0 0-1 0 0,0 0 0 0 0,-5 46 420 0 0,3-28-342 0 0,0-1 1 0 0,1 0-1 0 0,0 1 0 0 0,2-1 0 0 0,0 0 1 0 0,4 18-1 0 0,-4-29-71 0 0,0 1 0 0 0,1-1 0 0 0,0-1 0 0 0,1 1 0 0 0,-1 0 0 0 0,1 0 0 0 0,0-1 0 0 0,5 8-1 0 0,-6-11-17 0 0,0-1-1 0 0,-1 1 0 0 0,1-1 0 0 0,0 1 0 0 0,0-1 0 0 0,0 0 1 0 0,0 0-1 0 0,0 0 0 0 0,0 0 0 0 0,0 0 0 0 0,0 0 1 0 0,0 0-1 0 0,1-1 0 0 0,-1 1 0 0 0,0-1 0 0 0,0 0 0 0 0,1 0 1 0 0,-1 0-1 0 0,0 0 0 0 0,0 0 0 0 0,1 0 0 0 0,-1 0 0 0 0,0-1 1 0 0,1 1-1 0 0,3-2 0 0 0,3-1-30 0 0,1-1-1 0 0,-1 0 1 0 0,0 0 0 0 0,0-1-1 0 0,-1 0 1 0 0,1 0 0 0 0,8-8-1 0 0,54-52-500 0 0,-21 18 55 0 0,10-14-260 0 0,-14 14 213 0 0,-38 32 734 0 0,-7 14-166 0 0,-1 0 0 0 0,0 0 0 0 0,0 1 0 0 0,0-1 0 0 0,1 0 0 0 0,-1 0 0 0 0,0 1 0 0 0,0-1 0 0 0,1 0 0 0 0,-1 1 0 0 0,1-1 0 0 0,-1 1 0 0 0,1-1 0 0 0,-1 0 0 0 0,1 1 0 0 0,-1-1 0 0 0,1 1 0 0 0,-1-1 0 0 0,1 1 0 0 0,0-1 0 0 0,-1 1 0 0 0,1 0 0 0 0,0-1 0 0 0,-1 1 0 0 0,1 0 0 0 0,0 0 0 0 0,0-1 0 0 0,-1 1 0 0 0,2 0 0 0 0,-1 4 116 0 0,11 92 1838 0 0,-11-91-1934 0 0,0 0 0 0 0,0-1 0 0 0,1 1 0 0 0,0-1 0 0 0,-1 0 0 0 0,1 1 0 0 0,1-1 0 0 0,-1 0 0 0 0,1 0 0 0 0,-1-1 0 0 0,6 7 0 0 0,-5-8-60 0 0,-1 0 0 0 0,0 0 0 0 0,1 0 0 0 0,-1-1 0 0 0,1 1 1 0 0,-1-1-1 0 0,1 1 0 0 0,0-1 0 0 0,-1 0 0 0 0,1 0 0 0 0,0 0 0 0 0,0 0 0 0 0,0-1 0 0 0,0 1 0 0 0,0-1 0 0 0,0 0 0 0 0,0 0 0 0 0,5 0 0 0 0,-2-2-11 0 0,0 0-1 0 0,-1 0 1 0 0,1 0-1 0 0,-1-1 1 0 0,1 0-1 0 0,-1 0 1 0 0,0 0-1 0 0,0 0 1 0 0,-1-1-1 0 0,1 0 1 0 0,5-6-1 0 0,7-4-11 0 0,19-16-62 0 0,0-1-1 0 0,-2-2 0 0 0,46-58 0 0 0,-45 55 927 0 0,-34 35-418 0 0,0 0-86 0 0,-1 1-323 0 0,0 0 0 0 0,1 0 0 0 0,-1-1 0 0 0,0 1 0 0 0,0 0-1 0 0,0 0 1 0 0,0 0 0 0 0,1 0 0 0 0,-1 0 0 0 0,0 0 0 0 0,0 0-1 0 0,0-1 1 0 0,0 1 0 0 0,1 0 0 0 0,-1 0 0 0 0,0 0 0 0 0,0 0-1 0 0,0 0 1 0 0,1 0 0 0 0,-1 0 0 0 0,0 0 0 0 0,0 0-1 0 0,0 0 1 0 0,1 0 0 0 0,-1 0 0 0 0,0 0 0 0 0,0 0 0 0 0,0 0-1 0 0,1 0 1 0 0,-1 0 0 0 0,0 0 0 0 0,0 1 0 0 0,0-1 0 0 0,1 0-1 0 0,-1 0 1 0 0,0 0 0 0 0,0 0 0 0 0,0 0 0 0 0,0 0 0 0 0,1 1-1 0 0,-1-1 1 0 0,0 0 0 0 0,0 0 0 0 0,0 0 0 0 0,0 0 0 0 0,0 1-1 0 0,0-1 1 0 0,0 0 0 0 0,1 0 0 0 0,-1 0 0 0 0,0 0 0 0 0,0 1-1 0 0,0-1 1 0 0,0 0 0 0 0,0 0 0 0 0,0 1 0 0 0,-5 39 974 0 0,-1 12 237 0 0,2 1 0 0 0,2 63 1 0 0,7-69-4929 0 0,-5-38 788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3.97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90 136 0 0,'-16'-28'26461'0'0,"16"35"-25471"0"0,-17 132 3279 0 0,-3 37-3358 0 0,18-113-911 0 0,2 0 0 0 0,4 0 0 0 0,2 0 0 0 0,17 77 0 0 0,-23-136 0 0 0,-1-5 0 0 0,13 41 0 0 0,-8-32 0 0 0,0 1 0 0 0,-2-30-462 0 0,8-38 0 0 0,-4 23-385 0 0,11-53-1753 0 0,45-140 0 0 0,-47 184 2097 0 0,2 1 0 0 0,2 0 0 0 0,2 2 0 0 0,49-75 0 0 0,-65 109 442 0 0,37-47-309 0 0,-39 51 346 0 0,1 0 0 0 0,0 0-1 0 0,0 0 1 0 0,1 1 0 0 0,-1-1-1 0 0,1 1 1 0 0,0 0-1 0 0,-1 0 1 0 0,9-3 0 0 0,-7 4 46 0 0,0 1-1 0 0,-1-1 1 0 0,1 1 0 0 0,0 0 0 0 0,-1 0 0 0 0,1 1 0 0 0,0-1 0 0 0,0 1 0 0 0,0 1-1 0 0,9 1 1 0 0,-12-1 14 0 0,1 0 1 0 0,-1 0-1 0 0,1 1 0 0 0,-1-1 0 0 0,0 1 0 0 0,0 0 1 0 0,0 0-1 0 0,0 0 0 0 0,0 0 0 0 0,0 1 0 0 0,0-1 1 0 0,-1 1-1 0 0,1 0 0 0 0,-1 0 0 0 0,0 0 0 0 0,1 0 1 0 0,2 6-1 0 0,0 2 50 0 0,0 0 1 0 0,-1 1-1 0 0,0-1 1 0 0,-1 1-1 0 0,0 0 1 0 0,-1 0-1 0 0,2 23 1 0 0,-5-29-59 0 0,0 1 0 0 0,0-1 1 0 0,0 0-1 0 0,-1 1 0 0 0,0-1 0 0 0,0 0 0 0 0,-1 0 1 0 0,1 0-1 0 0,-1-1 0 0 0,-1 1 0 0 0,1-1 1 0 0,-1 1-1 0 0,0-1 0 0 0,0 0 0 0 0,-9 8 0 0 0,-4 3 27 0 0,-1-1-1 0 0,-37 23 1 0 0,54-37-50 0 0,-26 19-49 0 0,29-16-68 0 0,11-2 79 0 0,-8-1 21 0 0,14-8-22 0 0,-10 4-42 0 0,-1 1-1 0 0,1 0 1 0 0,0 1-1 0 0,1-1 1 0 0,-1 2-1 0 0,0-1 1 0 0,0 1-1 0 0,0 1 1 0 0,0 0-1 0 0,0 0 1 0 0,0 1 0 0 0,0 0-1 0 0,12 4 1 0 0,4 4-258 0 0,0 1 1 0 0,-1 1-1 0 0,23 17 1 0 0,-40-25 307 0 0,10 6-54 0 0,-9-6 65 0 0,1 1 1 0 0,-1 0-1 0 0,-1 0 0 0 0,1 1 0 0 0,-1 0 0 0 0,0 0 0 0 0,0 1 0 0 0,5 7 0 0 0,-10-12 76 0 0,-1 0-1 0 0,1 0 1 0 0,-1 0-1 0 0,0 0 1 0 0,0 1 0 0 0,0-1-1 0 0,0 0 1 0 0,0 1-1 0 0,0-1 1 0 0,0 1-1 0 0,-1-1 1 0 0,1 0 0 0 0,-1 1-1 0 0,0-1 1 0 0,0 1-1 0 0,0 0 1 0 0,0-1 0 0 0,0 1-1 0 0,-1-1 1 0 0,1 1-1 0 0,-1-1 1 0 0,1 0-1 0 0,-1 1 1 0 0,0-1 0 0 0,0 1-1 0 0,0-1 1 0 0,0 0-1 0 0,0 0 1 0 0,-1 0 0 0 0,1 0-1 0 0,-1 0 1 0 0,1 0-1 0 0,-1 0 1 0 0,0 0 0 0 0,0 0-1 0 0,0-1 1 0 0,0 1-1 0 0,0-1 1 0 0,0 1-1 0 0,0-1 1 0 0,0 0 0 0 0,-1 0-1 0 0,1 0 1 0 0,0 0-1 0 0,-5 1 1 0 0,-60 30 1200 0 0,53-24-1055 0 0,-1-1-1 0 0,1 0 1 0 0,-1-1 0 0 0,-27 7-1 0 0,18-7-468 0 0,8-2-434 0 0,-1-1 0 0 0,-24 2 0 0 0,35-5-211 0 0,0 0 1 0 0,1 0 0 0 0,-1-1 0 0 0,0 1-1 0 0,0-2 1 0 0,-7-1 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5.0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5 224 0 0,'-3'-5'16266'0'0,"7"13"-15679"0"0,-1 0 1 0 0,-1-1 0 0 0,1 1 0 0 0,-1 1 0 0 0,-1-1 0 0 0,0 0 0 0 0,1 13 0 0 0,-3 68 2153 0 0,-1-36-1580 0 0,3 30 538 0 0,15 108 1 0 0,11-68-1583 0 0,-27-121-345 0 0,0-1 59 0 0,1 0 1 0 0,-1-1 0 0 0,1 1 0 0 0,-1 0-1 0 0,1-1 1 0 0,-1 1 0 0 0,1-1 0 0 0,0 1 0 0 0,-1-1-1 0 0,1 1 1 0 0,0-1 0 0 0,-1 1 0 0 0,1-1-1 0 0,0 0 1 0 0,-1 1 0 0 0,1-1 0 0 0,0 0 0 0 0,0 1-1 0 0,0-1 1 0 0,-1 0 0 0 0,2 0 0 0 0,15-19-1780 0 0,-16 17 1293 0 0,2-14-1285 0 0,0-19-739 0 0,0-1 1 0 0,3 1-1 0 0,15-57 1 0 0,-7 34 502 0 0,-1-8 1415 0 0,-10 49 4683 0 0,-1 18-3793 0 0,1 0 1 0 0,-1 0-1 0 0,1 0 0 0 0,-1 1 0 0 0,1-1 0 0 0,-1 1 0 0 0,0-1 0 0 0,4 4 0 0 0,8 6 649 0 0,11 3 323 0 0,-8-4-330 0 0,1 0 1 0 0,0-1 0 0 0,27 9 0 0 0,-38-16-677 0 0,1 0 0 0 0,-1-1 1 0 0,0 0-1 0 0,1 0 0 0 0,0 0 1 0 0,-1-1-1 0 0,1-1 0 0 0,-1 1 1 0 0,1-1-1 0 0,-1 0 0 0 0,1-1 1 0 0,12-4-1 0 0,-1-1-86 0 0,0-1 0 0 0,-1-1 0 0 0,0-1 0 0 0,0 0 0 0 0,-1-2 0 0 0,0 0 0 0 0,-1 0-1 0 0,0-2 1 0 0,13-15 0 0 0,-14 13 93 0 0,-2 0-1 0 0,0-1 0 0 0,-1 0 0 0 0,-1-1 0 0 0,10-21 1 0 0,-11 21 4424 0 0,-9 25-2608 0 0,-12 42-1345 0 0,5-22 846 0 0,-28 111 2040 0 0,-9 43-1232 0 0,39-154-2193 0 0,1 0 1 0 0,1 0-1 0 0,1 1 0 0 0,6 50 0 0 0,-4-59-199 0 0,3 15-3847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5.47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8 1416 0 0,'7'2'25202'0'0,"6"-1"-28703"0"0,-7-1 5504 0 0,146-5 3503 0 0,-12 0-3365 0 0,-134 5-2153 0 0,-1 0-166 0 0,0 0 0 0 0,0 0 0 0 0,0 0 0 0 0,0 0 0 0 0,0 1 0 0 0,0 0 0 0 0,0 0 0 0 0,0 0 0 0 0,9 5 1 0 0,-13-2-1671 0 0,-4 9-1132 0 0,-4-8 1597 0 0,1 0-1 0 0,0 0 1 0 0,-1-1-1 0 0,0 0 1 0 0,-13 4-1 0 0,-10 8-7553 0 0,15-9 3927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5.8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0 724 0 0,'-2'1'237'0'0,"0"0"-1"0"0,1 0 1 0 0,-1 0 0 0 0,1 0-1 0 0,-1 1 1 0 0,1-1 0 0 0,0 0-1 0 0,-1 1 1 0 0,1-1 0 0 0,0 1-1 0 0,0-1 1 0 0,0 1 0 0 0,0-1-1 0 0,0 1 1 0 0,0 0 0 0 0,0 3-1 0 0,1-4 18 0 0,-1 0 0 0 0,1 0-1 0 0,1 1 1 0 0,-1-1-1 0 0,0 0 1 0 0,0 0 0 0 0,0 0-1 0 0,1 1 1 0 0,-1-1-1 0 0,0 0 1 0 0,1 0 0 0 0,-1 0-1 0 0,1 0 1 0 0,-1 0-1 0 0,1 0 1 0 0,0 0 0 0 0,0 0-1 0 0,-1 0 1 0 0,3 1-1 0 0,1 2 577 0 0,0-1-1 0 0,1 1 0 0 0,-1-1 0 0 0,1 0 0 0 0,0-1 0 0 0,0 1 0 0 0,0-1 0 0 0,1 0 0 0 0,9 2 0 0 0,9 0 754 0 0,0-1-1 0 0,1-2 1 0 0,-1 0 0 0 0,0-1 0 0 0,1-2 0 0 0,35-6 0 0 0,-12 2 166 0 0,52 0 0 0 0,-80 8-4512 0 0,-9-1-2156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2.52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213 111 2044 0 0,'-11'-39'22219'0'0,"20"26"-24827"0"0,-6 8 2658 0 0,1 1 0 0 0,0-1 0 0 0,0 1 0 0 0,0 0 0 0 0,0 0 0 0 0,1 0 0 0 0,0 1 0 0 0,-1-1 0 0 0,1 1 0 0 0,1 1 0 0 0,-1-1 0 0 0,0 1 0 0 0,1-1 0 0 0,-1 1 0 0 0,1 1 0 0 0,-1-1 0 0 0,1 1 0 0 0,10-1 0 0 0,-9 2-59 0 0,0 0 0 0 0,0 0 0 0 0,0 0 0 0 0,1 1 0 0 0,-1 0 0 0 0,0 0 0 0 0,0 1 0 0 0,0 0 1 0 0,0 0-1 0 0,0 1 0 0 0,-1 0 0 0 0,1 0 0 0 0,-1 0 0 0 0,11 8 0 0 0,-10-6-29 0 0,-1 1 1 0 0,0-1 0 0 0,0 1-1 0 0,0 1 1 0 0,0-1 0 0 0,-1 1-1 0 0,0 0 1 0 0,-1 0 0 0 0,0 0-1 0 0,7 15 1 0 0,-7-10-85 0 0,-1 1 1 0 0,0-1-1 0 0,-1 0 0 0 0,0 1 0 0 0,-1 0 1 0 0,0 19-1 0 0,-1-32 111 0 0,0 0 0 0 0,0 1-1 0 0,0-1 1 0 0,0 1 0 0 0,0-1 0 0 0,0 1 0 0 0,-1-1-1 0 0,1 1 1 0 0,0-1 0 0 0,0 1 0 0 0,0-1 0 0 0,-1 0-1 0 0,1 1 1 0 0,0-1 0 0 0,-1 1 0 0 0,1-1 0 0 0,0 0 0 0 0,-1 1-1 0 0,1-1 1 0 0,0 0 0 0 0,-1 0 0 0 0,1 1 0 0 0,0-1-1 0 0,-1 0 1 0 0,1 0 0 0 0,-1 1 0 0 0,1-1 0 0 0,-1 0-1 0 0,1 0 1 0 0,-1 0 0 0 0,1 0 0 0 0,-1 0 0 0 0,1 0-1 0 0,0 0 1 0 0,-1 0 0 0 0,1 0 0 0 0,-1 0 0 0 0,1 0-1 0 0,-1 0 1 0 0,1 0 0 0 0,-1 0 0 0 0,1 0 0 0 0,-1 0 0 0 0,1-1-1 0 0,-1 1 1 0 0,1 0 0 0 0,0 0 0 0 0,-1-1 0 0 0,1 1-1 0 0,-1 0 1 0 0,1 0 0 0 0,-1-1 0 0 0,-1 0-25 0 0,0 0 0 0 0,0 0 0 0 0,0 0-1 0 0,0-1 1 0 0,0 1 0 0 0,1 0 0 0 0,-1-1 0 0 0,0 1 0 0 0,1-1 0 0 0,-1 0 0 0 0,-1-2 0 0 0,-14-43-341 0 0,13 34 167 0 0,0 1 0 0 0,-1 0 0 0 0,-9-16 0 0 0,12 24 139 0 0,0 1 0 0 0,-1-1 0 0 0,0 1 0 0 0,0-1 0 0 0,0 1 0 0 0,0 0 0 0 0,-1 0 0 0 0,1 0 0 0 0,-1 1 0 0 0,0-1 0 0 0,1 1 0 0 0,-1 0 0 0 0,0 0 0 0 0,-5-1 0 0 0,-30-11-144 0 0,-46-9 0 0 0,70 19 329 0 0,-1 2 0 0 0,1 0 0 0 0,0 1 0 0 0,-1 0 0 0 0,1 1 0 0 0,-23 3 0 0 0,33-2-62 0 0,1 1-1 0 0,0 0 1 0 0,0 0 0 0 0,-1 0 0 0 0,1 0 0 0 0,0 1 0 0 0,1-1 0 0 0,-1 1 0 0 0,0 0 0 0 0,1 0-1 0 0,0 1 1 0 0,-6 5 0 0 0,1 1 72 0 0,0 1 0 0 0,0 0 0 0 0,-6 13 0 0 0,9-13-43 0 0,2 0 0 0 0,-1 0-1 0 0,2 0 1 0 0,-1 0 0 0 0,2 1 0 0 0,-1-1 0 0 0,2 1 0 0 0,-1-1 0 0 0,3 18 0 0 0,-2-3 57 0 0,1-15-91 0 0,0 0 0 0 0,1-1 0 0 0,0 1 1 0 0,1-1-1 0 0,0 0 0 0 0,1 0 0 0 0,0 0 1 0 0,0 0-1 0 0,1-1 0 0 0,0 1 0 0 0,9 10 1 0 0,-3-4-7 0 0,1 0 1 0 0,1-1-1 0 0,1-1 1 0 0,0 0-1 0 0,21 15 1 0 0,-19-18-75 0 0,0-1 1 0 0,2-1-1 0 0,-1-1 1 0 0,1 0-1 0 0,0-1 1 0 0,0-1-1 0 0,1-1 1 0 0,0-1-1 0 0,0 0 1 0 0,0-1-1 0 0,1-1 1 0 0,-1-1-1 0 0,0-1 1 0 0,30-3-1 0 0,-43 2-21 0 0,1 0-1 0 0,0-1 1 0 0,-1 0 0 0 0,0 0-1 0 0,1 0 1 0 0,-1-1-1 0 0,0 0 1 0 0,0 0 0 0 0,-1-1-1 0 0,1 1 1 0 0,0-1 0 0 0,-1 0-1 0 0,0-1 1 0 0,0 1-1 0 0,-1-1 1 0 0,8-10 0 0 0,5-8-204 0 0,-1 0 0 0 0,21-43 0 0 0,-22 38 159 0 0,-3 3 42 0 0,-1 0 1 0 0,9-33 0 0 0,-10 30 59 0 0,-9 27-1 0 0,0 0 0 0 0,-1 0 0 0 0,1 0-1 0 0,0 0 1 0 0,0 1 0 0 0,0-1 0 0 0,0 0-1 0 0,0 1 1 0 0,0-1 0 0 0,1 1-1 0 0,-1-1 1 0 0,0 1 0 0 0,0 0 0 0 0,0-1-1 0 0,0 1 1 0 0,1 0 0 0 0,-1 0 0 0 0,0 0-1 0 0,0-1 1 0 0,0 1 0 0 0,1 1-1 0 0,-1-1 1 0 0,0 0 0 0 0,0 0 0 0 0,0 0-1 0 0,1 1 1 0 0,-1-1 0 0 0,1 1 0 0 0,36 11 28 0 0,-13 1-4 0 0,-1 1-1 0 0,0 0 0 0 0,-1 2 1 0 0,28 24-1 0 0,-43-33 14 0 0,-1 1 0 0 0,0 0-1 0 0,0 0 1 0 0,-1 1 0 0 0,1 0-1 0 0,-2 0 1 0 0,0 0 0 0 0,0 1-1 0 0,0-1 1 0 0,-1 1 0 0 0,-1 1-1 0 0,0-1 1 0 0,0 0 0 0 0,1 15-1 0 0,-1-7 47 0 0,-1 0 0 0 0,-1 0 0 0 0,-1 0 0 0 0,-1 0 0 0 0,0 0 0 0 0,-1 0 0 0 0,-1 0 0 0 0,-1-1 0 0 0,0 1-1 0 0,-2-1 1 0 0,0 0 0 0 0,-1 0 0 0 0,0-1 0 0 0,-17 28 0 0 0,4-15 15 0 0,0-1-1 0 0,-2 0 1 0 0,0-2 0 0 0,-2-1-1 0 0,-1-1 1 0 0,-1 0 0 0 0,-41 26 0 0 0,47-36-87 0 0,-1-2 0 0 0,0-1 0 0 0,0 0 0 0 0,-1-1 1 0 0,0-2-1 0 0,-1 0 0 0 0,0-1 0 0 0,0-2 0 0 0,-1 0 1 0 0,0-2-1 0 0,-37 2 0 0 0,46-5-88 0 0,1 0 0 0 0,-1-1 1 0 0,0-1-1 0 0,0 0 0 0 0,-17-5 0 0 0,28 6-42 0 0,1 0-1 0 0,0-1 1 0 0,-1 1-1 0 0,1-1 1 0 0,0 1-1 0 0,0-1 1 0 0,0 0-1 0 0,0 0 1 0 0,0 0-1 0 0,0-1 1 0 0,1 1-1 0 0,-1-1 1 0 0,1 1-1 0 0,0-1 1 0 0,0 0-1 0 0,-1 0 1 0 0,2 0-1 0 0,-1 0 1 0 0,0 0-1 0 0,1-1 1 0 0,-1 1-1 0 0,1 0 1 0 0,0-1-1 0 0,0 1 1 0 0,1-1-1 0 0,-1 1 0 0 0,0-5 1 0 0,1 3-386 0 0,-1 1 1 0 0,1-1-1 0 0,0 1 0 0 0,0-1 0 0 0,1 0 1 0 0,0 1-1 0 0,-1-1 0 0 0,1 1 1 0 0,1-1-1 0 0,-1 1 0 0 0,1 0 0 0 0,0-1 1 0 0,0 1-1 0 0,0 0 0 0 0,0 0 1 0 0,1 0-1 0 0,-1 1 0 0 0,1-1 0 0 0,0 1 1 0 0,0-1-1 0 0,6-4 0 0 0,13-14-1558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3.3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1 140 1880 0 0,'1'-32'17108'0'0,"7"30"-16662"0"0,-7 6-272 0 0,0-1 0 0 0,0 1 1 0 0,-1 0-1 0 0,1 0 1 0 0,-1-1-1 0 0,0 1 0 0 0,0 5 1 0 0,7 154 925 0 0,-4-140-1069 0 0,0-1-1 0 0,2-1 1 0 0,0 1 0 0 0,1 0 0 0 0,13 26 0 0 0,-18-45-37 0 0,0 0-1 0 0,1-1 1 0 0,0 1-1 0 0,-1 0 1 0 0,1-1 0 0 0,0 0-1 0 0,0 1 1 0 0,1-1-1 0 0,-1 0 1 0 0,0 0-1 0 0,1 0 1 0 0,-1 0 0 0 0,5 2-1 0 0,-6-4-6 0 0,1 1 0 0 0,-1-1 1 0 0,1 1-1 0 0,-1-1 0 0 0,1 0 0 0 0,-1 0 0 0 0,1 0 1 0 0,-1 1-1 0 0,1-1 0 0 0,-1 0 0 0 0,1-1 0 0 0,-1 1 0 0 0,1 0 1 0 0,-1 0-1 0 0,1-1 0 0 0,-1 1 0 0 0,1-1 0 0 0,-1 1 1 0 0,0-1-1 0 0,1 0 0 0 0,-1 1 0 0 0,0-1 0 0 0,1 0 0 0 0,-1 0 1 0 0,0 0-1 0 0,0 0 0 0 0,0 0 0 0 0,0 0 0 0 0,0 0 0 0 0,2-2 1 0 0,11-19-147 0 0,-1 0 0 0 0,0-1 0 0 0,-2-1 0 0 0,0 1 0 0 0,12-45 0 0 0,-5 17 13 0 0,-7 23 77 0 0,-1-1-1 0 0,-2 1 1 0 0,-1-2-1 0 0,-1 1 1 0 0,-1-1-1 0 0,1-46 1 0 0,-4 87 182 0 0,1 1 1 0 0,0-1-1 0 0,7 18 1 0 0,8 28-52 0 0,-5 4 11 0 0,-9-34-60 0 0,2 0 1 0 0,1 0 0 0 0,1 0-1 0 0,17 35 1 0 0,-25-60-17 0 0,1 0 1 0 0,-1-1 0 0 0,1 1-1 0 0,0-1 1 0 0,0 1-1 0 0,-1-1 1 0 0,1 1-1 0 0,0-1 1 0 0,0 1 0 0 0,1-1-1 0 0,-1 0 1 0 0,0 0-1 0 0,0 0 1 0 0,1 1-1 0 0,-1-1 1 0 0,0 0 0 0 0,1-1-1 0 0,-1 1 1 0 0,1 0-1 0 0,-1 0 1 0 0,1-1-1 0 0,0 1 1 0 0,-1-1-1 0 0,1 1 1 0 0,-1-1 0 0 0,1 1-1 0 0,0-1 1 0 0,0 0-1 0 0,-1 0 1 0 0,1 0-1 0 0,0 0 1 0 0,-1 0 0 0 0,1-1-1 0 0,0 1 1 0 0,-1 0-1 0 0,3-2 1 0 0,2 0-2 0 0,-2-1-1 0 0,1 0 1 0 0,0-1 0 0 0,-1 1 0 0 0,1-1 0 0 0,-1 0-1 0 0,0 0 1 0 0,0 0 0 0 0,4-7 0 0 0,34-45-169 0 0,-2-1 0 0 0,48-92 0 0 0,-87 147 163 0 0,0 1 1 0 0,-1-1 0 0 0,1 0 0 0 0,-1 0 0 0 0,1 0 0 0 0,-1 0 0 0 0,1 0 0 0 0,-1 0 0 0 0,0 0-1 0 0,0 0 1 0 0,0-3 0 0 0,0 4 10 0 0,0 1 131 0 0,0 23 140 0 0,-5 53 244 0 0,2-37-1859 0 0,1-1-5041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8.14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 14 856 0 0,'14'-13'15833'0'0,"2"33"-10037"0"0,-8 15 713 0 0,-11 40-2955 0 0,-9 41-3369 0 0,2-21-151 0 0,-10 148-34 0 0,18-202 0 0 0,-1-18 0 0 0,2-1 0 0 0,1 1 0 0 0,0 0 0 0 0,2-1 0 0 0,0 1 0 0 0,7 23 0 0 0,-6-37 0 0 0,3 0 0 0 0,3-2 0 0 0,3-3 0 0 0,0 0 0 0 0,3-3 0 0 0,2-2 0 0 0,-2 0 0 0 0,37-5 0 0 0,90-1 0 0 0,-115 7 0 0 0,-1-1 0 0 0,31-5 0 0 0,-31 2 0 0 0,1 2 0 0 0,30 0 0 0 0,19 4-29 0 0,-55-4-1903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8.5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19 1236 0 0,'0'0'10565'0'0,"8"1"-9133"0"0,46 4 2661 0 0,0-2 1 0 0,79-7 0 0 0,-104 3-3787 0 0,-19 0-183 0 0,148-10 126 0 0,-135 0-4115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28.9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 1052 0 0,'0'0'4629'0'0,"4"3"-3038"0"0,3 1-740 0 0,-1 0 1 0 0,0 0-1 0 0,1-1 1 0 0,0 0-1 0 0,0 0 0 0 0,-1-1 1 0 0,2 0-1 0 0,-1 0 1 0 0,0-1-1 0 0,0 1 1 0 0,1-2-1 0 0,-1 1 0 0 0,8-1 1 0 0,27-2 2548 0 0,49-9 0 0 0,-62 6-2828 0 0,1 2-1 0 0,0 0 1 0 0,0 2 0 0 0,48 5 0 0 0,8 12-5165 0 0,-58-9-850 0 0,-4 2-4404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0.13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101 13 456 0 0,'-3'-13'8169'0'0,"-2"53"3487"0"0,-12 43-6990 0 0,-10 54-3896 0 0,8-6 225 0 0,-9 129 353 0 0,27-231-1260 0 0,1 35-777 0 0,0-61 374 0 0,14-20-3149 0 0,-4 5 2711 0 0,-1 0 1 0 0,-1-1-1 0 0,0-1 1 0 0,11-24 0 0 0,27-84-4819 0 0,-31 81 3173 0 0,-6 13 1019 0 0,-6 17 909 0 0,1 0 0 0 0,0 0-1 0 0,0 1 1 0 0,1-1 0 0 0,12-16 0 0 0,-16 25 525 0 0,-1 2-32 0 0,1-1-1 0 0,-1 1 1 0 0,1-1-1 0 0,-1 1 1 0 0,1-1-1 0 0,0 1 1 0 0,-1 0-1 0 0,1-1 1 0 0,0 1-1 0 0,-1 0 1 0 0,1-1-1 0 0,0 1 1 0 0,-1 0-1 0 0,1 0 1 0 0,0 0-1 0 0,0-1 1 0 0,-1 1-1 0 0,1 0 1 0 0,0 0-1 0 0,0 0 1 0 0,-1 0-1 0 0,1 0 1 0 0,0 1-1 0 0,-1-1 1 0 0,1 0-1 0 0,0 0 1 0 0,0 0-1 0 0,0 1 1 0 0,21 3 795 0 0,-16-1-457 0 0,1 0 1 0 0,-1 0 0 0 0,0 1-1 0 0,0-1 1 0 0,7 7-1 0 0,-8-6-166 0 0,-1 0-1 0 0,1-1 0 0 0,0 0 0 0 0,1 0 1 0 0,-1 0-1 0 0,0 0 0 0 0,6 1 1 0 0,-1-2-94 0 0,-1 0 1 0 0,0 0 0 0 0,1-1-1 0 0,-1 0 1 0 0,1-1 0 0 0,0 0-1 0 0,-1 0 1 0 0,1-1 0 0 0,-1 0 0 0 0,0-1-1 0 0,1 0 1 0 0,9-3 0 0 0,-7 0-68 0 0,0 0 0 0 0,0 0 1 0 0,-1-1-1 0 0,1-1 0 0 0,-1 0 0 0 0,-1 0 1 0 0,1-1-1 0 0,-1-1 0 0 0,0 0 1 0 0,-1 0-1 0 0,0-1 0 0 0,11-16 1 0 0,3-9-220 0 0,-2 0 1 0 0,26-63 0 0 0,-28 57-13 0 0,10-27 6178 0 0,-30 76-5380 0 0,-19 163 3861 0 0,2-13-2032 0 0,15-112-1824 0 0,1 1-1 0 0,2-1 0 0 0,13 88 1 0 0,6-19-2802 0 0,-16-106 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0.82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43 158 1240 0 0,'-38'1'20674'0'0,"34"-9"-19607"0"0,4 5-459 0 0,19-21 973 0 0,-9 13-1122 0 0,0 0 0 0 0,1 1 1 0 0,1 0-1 0 0,0 1 1 0 0,0 1-1 0 0,17-10 0 0 0,-6 4 107 0 0,-14 9-368 0 0,0 0 0 0 0,0 1 0 0 0,1 0 0 0 0,14-4 0 0 0,-19 7-117 0 0,0-1-1 0 0,0 1 1 0 0,0 0-1 0 0,0 1 1 0 0,0-1 0 0 0,0 1-1 0 0,0 0 1 0 0,0 0-1 0 0,0 0 1 0 0,9 3-1 0 0,-11-2-40 0 0,0 1-1 0 0,0 0 0 0 0,0 0 0 0 0,0 0 1 0 0,0 1-1 0 0,0-1 0 0 0,-1 1 0 0 0,1-1 1 0 0,-1 1-1 0 0,0 0 0 0 0,0 0 0 0 0,0 0 1 0 0,0 0-1 0 0,0 0 0 0 0,0 0 0 0 0,-1 1 1 0 0,0-1-1 0 0,1 1 0 0 0,-2-1 0 0 0,1 1 1 0 0,0-1-1 0 0,0 1 0 0 0,-1-1 0 0 0,0 1 0 0 0,0 0 1 0 0,0 4-1 0 0,-1 4 41 0 0,1-1-1 0 0,-2 0 1 0 0,1 0 0 0 0,-1 0-1 0 0,-1 0 1 0 0,0 0 0 0 0,-7 14-1 0 0,1-8-37 0 0,-1-1-1 0 0,0-1 0 0 0,-1 0 1 0 0,-1 0-1 0 0,-19 17 1 0 0,17-17-71 0 0,0 1 1 0 0,1 0-1 0 0,-20 32 1 0 0,21-34-172 0 0,11-13 184 0 0,0 0 0 0 0,1 0-1 0 0,-1-1 1 0 0,0 1 0 0 0,1 0 0 0 0,-1 0-1 0 0,0 0 1 0 0,1-1 0 0 0,-1 1-1 0 0,1 0 1 0 0,-1 0 0 0 0,1 0 0 0 0,0 0-1 0 0,-1 0 1 0 0,1 0 0 0 0,0 0 0 0 0,0 0-1 0 0,-1 0 1 0 0,1 0 0 0 0,0 2 0 0 0,0-1-63 0 0,2 0-91 0 0,0 0 155 0 0,0 0-1 0 0,0-1 1 0 0,0 1-1 0 0,0-1 1 0 0,0 1-1 0 0,1-1 1 0 0,-1 0 0 0 0,0 0-1 0 0,1 0 1 0 0,-1 0-1 0 0,1-1 1 0 0,-1 1 0 0 0,1-1-1 0 0,-1 1 1 0 0,1-1-1 0 0,-1 0 1 0 0,1 0-1 0 0,4 0 1 0 0,60-9-141 0 0,-30 3-90 0 0,28-8-982 0 0,-28 4-1186 0 0,-1 6-3733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1.75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44 620 0 0,'-8'0'28433'0'0,"16"-3"-28188"0"0,-1 0 449 0 0,0 1 0 0 0,0 0-1 0 0,0 0 1 0 0,15-1 0 0 0,53-7-694 0 0,-31 2 0 0 0,1 2 0 0 0,0 3 0 0 0,0 1 0 0 0,71 7 0 0 0,-60-1 0 0 0,-43-1 0 0 0,-2 0 0 0 0,-1 0 0 0 0,-1-1-130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2.2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6 480 0 0,'-13'11'21436'0'0,"88"-13"-13487"0"0,47-3-4838 0 0,-30 1-3320 0 0,-44 2 209 0 0,104-2 0 0 0,-137 5 0 0 0,-2 0 0 0 0,-5 3-5 0 0,-7-4-379 0 0,-9 17-3965 0 0,-1-1-1712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6.5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0 395 212 0 0,'3'8'25356'0'0,"18"-19"-24934"0"0,-1 0 1 0 0,0-1-1 0 0,-1-1 1 0 0,-1-1-1 0 0,0 0 1 0 0,-1-2 0 0 0,0 0-1 0 0,16-21 1 0 0,-8 3-18 0 0,29-50 0 0 0,-9 2-157 0 0,-34 65-235 0 0,-9 15-7 0 0,-1 0 0 0 0,1-1 0 0 0,0 1 0 0 0,-1-1 0 0 0,0 1 0 0 0,1-1 1 0 0,-1 1-1 0 0,1-6 0 0 0,-2 7 28 0 0,4-9 43 0 0,-4 10-67 0 0,0 0 0 0 0,0 0 0 0 0,0 0 0 0 0,0 0 0 0 0,0 0-1 0 0,0 0 1 0 0,0-1 0 0 0,0 1 0 0 0,0 0 0 0 0,0 0 0 0 0,0 0-1 0 0,0 0 1 0 0,0 0 0 0 0,0 0 0 0 0,0-1 0 0 0,0 1 0 0 0,0 0-1 0 0,0 0 1 0 0,0 0 0 0 0,0 0 0 0 0,0 0 0 0 0,1 0 0 0 0,-1 0 0 0 0,0 0-1 0 0,0-1 1 0 0,0 1 0 0 0,0 0 0 0 0,0 0 0 0 0,0 0 0 0 0,0 0-1 0 0,1 0 1 0 0,-1 0 0 0 0,0 0 0 0 0,0 0 0 0 0,0 0 0 0 0,0 0-1 0 0,0 0 1 0 0,0 0 0 0 0,1 0 0 0 0,-1 0 0 0 0,0 0 0 0 0,0 0 0 0 0,0 0-1 0 0,0 0 1 0 0,0 0 0 0 0,0 0 0 0 0,1 0 0 0 0,-1 0 0 0 0,0 0-1 0 0,0 0 1 0 0,0 0 0 0 0,0 0 0 0 0,0 0 0 0 0,0 0 0 0 0,0 0-1 0 0,1 1 1 0 0,-1-1 0 0 0,0 0 0 0 0,0 0 0 0 0,0 0 0 0 0,0 0 0 0 0,0 0-1 0 0,0 0 1 0 0,-3 34 316 0 0,-2-1-1 0 0,-12 41 1 0 0,0 1 189 0 0,11-40-496 0 0,-4 9-15 0 0,2 1-1 0 0,2 0 1 0 0,2 0-1 0 0,3 71 1 0 0,-2-95-7 0 0,1 1 28 0 0,17 24-453 0 0,-15-44 185 0 0,1-1 0 0 0,0 1 1 0 0,0 0-1 0 0,0-1 0 0 0,0 1 0 0 0,0-1 0 0 0,0 1 1 0 0,0-1-1 0 0,0 0 0 0 0,1 0 0 0 0,-1 1 0 0 0,0-1 1 0 0,1 0-1 0 0,-1 0 0 0 0,1 0 0 0 0,0-1 0 0 0,-1 1 1 0 0,1 0-1 0 0,0 0 0 0 0,-1-1 0 0 0,1 1 0 0 0,0-1 1 0 0,2 1-1 0 0,2-1-1754 0 0,0 0 0 0 0,0 0 0 0 0,0 0 1 0 0,0-1-1 0 0,6-1 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7.3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135 464 1228 0 0,'6'23'11491'0'0,"-16"4"-1318"0"0,-4-38-9490 0 0,1-1 0 0 0,0-1 1 0 0,1 0-1 0 0,0 0 0 0 0,-16-26 0 0 0,22 31-577 0 0,1-1-1 0 0,1 0 0 0 0,-1-1 0 0 0,2 1 1 0 0,-1-1-1 0 0,1 0 0 0 0,0 0 0 0 0,1 0 1 0 0,1 0-1 0 0,-1 0 0 0 0,1-19 1 0 0,2 15-24 0 0,0-1 1 0 0,0 0 0 0 0,2 1 0 0 0,0-1 0 0 0,8-24 0 0 0,-7 31-62 0 0,0-1-1 0 0,0 1 1 0 0,1 0-1 0 0,0 0 1 0 0,1 1 0 0 0,-1 0-1 0 0,1-1 1 0 0,1 2-1 0 0,-1-1 1 0 0,10-6 0 0 0,-6 4-29 0 0,2 1 1 0 0,-1 0-1 0 0,1 0 1 0 0,0 2-1 0 0,1-1 1 0 0,-1 1 0 0 0,1 1-1 0 0,1 1 1 0 0,-1-1-1 0 0,1 2 1 0 0,-1 0-1 0 0,1 1 1 0 0,0 0-1 0 0,0 1 1 0 0,0 1 0 0 0,0 0-1 0 0,23 3 1 0 0,-31-1-5 0 0,0 0 0 0 0,0 1 0 0 0,-1-1 0 0 0,1 1 0 0 0,-1 0 1 0 0,0 1-1 0 0,0-1 0 0 0,0 1 0 0 0,0 0 0 0 0,-1 0 0 0 0,0 1 1 0 0,1-1-1 0 0,-1 1 0 0 0,-1 0 0 0 0,1 0 0 0 0,-1 0 0 0 0,0 1 1 0 0,0-1-1 0 0,-1 1 0 0 0,4 9 0 0 0,1 6 100 0 0,0 0 0 0 0,-2 1-1 0 0,0 0 1 0 0,2 29 0 0 0,-6-41 72 0 0,-1-1 0 0 0,0 1 1 0 0,0-1-1 0 0,-1 0 1 0 0,0 1-1 0 0,-1-1 0 0 0,0 0 1 0 0,0 0-1 0 0,-1 0 0 0 0,0 0 1 0 0,-1-1-1 0 0,0 1 1 0 0,0-1-1 0 0,-1 0 0 0 0,-8 12 1 0 0,3-8-45 0 0,0-1 1 0 0,0-1 0 0 0,-1 0-1 0 0,-1 0 1 0 0,1-1-1 0 0,-2-1 1 0 0,1 0 0 0 0,-1 0-1 0 0,-16 6 1 0 0,10-4-119 0 0,13-7 1 0 0,0 0 0 0 0,0 0-1 0 0,-1-1 1 0 0,1 1 0 0 0,-1-1-1 0 0,1-1 1 0 0,-1 1-1 0 0,0-1 1 0 0,1 0 0 0 0,-1-1-1 0 0,0 0 1 0 0,-12 0 0 0 0,17 0-215 0 0,-1 0 0 0 0,1-1 0 0 0,-1 1 1 0 0,0 0-1 0 0,1-1 0 0 0,-1 1 0 0 0,1-1 1 0 0,-1 0-1 0 0,1 0 0 0 0,0 0 0 0 0,-1 0 1 0 0,1 0-1 0 0,0 0 0 0 0,0-1 0 0 0,0 1 1 0 0,0-1-1 0 0,0 0 0 0 0,0 1 0 0 0,0-1 1 0 0,0 0-1 0 0,1 0 0 0 0,-1 0 0 0 0,-2-4 1 0 0,3 3-500 0 0,0 0 0 0 0,0 0 0 0 0,0-1 0 0 0,0 1 0 0 0,0 0 0 0 0,1 0 0 0 0,-1-5 0 0 0,5-28-10239 0 0,-1 21 4826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39.11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0 158 440 0 0,'0'0'1682'0'0,"21"-40"4951"0"0,30-11 355 0 0,-36 40-5569 0 0,-1 1 0 0 0,1 0-1 0 0,26-12 1 0 0,-36 19-1133 0 0,0 1-1 0 0,0 0 1 0 0,0 1-1 0 0,0-1 1 0 0,0 1 0 0 0,1 0-1 0 0,6 0 1 0 0,-10 1-21 0 0,28 9 748 0 0,-26-6-932 0 0,-1-1-20 0 0,0-1-1 0 0,0 1 1 0 0,-1 0-1 0 0,1 0 1 0 0,-1 0-1 0 0,1 1 1 0 0,-1-1-1 0 0,0 0 1 0 0,0 1-1 0 0,0 0 1 0 0,2 2-1 0 0,-4-3-29 0 0,9 9 120 0 0,-3-5-1301 0 0,-10-40-4116 0 0,1 32 5163 0 0,0 0-1 0 0,-1 1 1 0 0,1-1 0 0 0,0 1 0 0 0,-1-1-1 0 0,1 1 1 0 0,-1 0 0 0 0,0 0 0 0 0,1 1 0 0 0,-5-1-1 0 0,1 1 163 0 0,1 0 0 0 0,-1 1 0 0 0,0 0-1 0 0,1 0 1 0 0,-1 1 0 0 0,1 0 0 0 0,0 0-1 0 0,0 0 1 0 0,-1 1 0 0 0,1 0 0 0 0,1 0-1 0 0,-1 1 1 0 0,0-1 0 0 0,1 1 0 0 0,0 1-1 0 0,0-1 1 0 0,0 1 0 0 0,-7 8 0 0 0,2-2 117 0 0,1 0 1 0 0,0 1-1 0 0,1 0 1 0 0,1 0-1 0 0,0 0 1 0 0,0 1-1 0 0,1 0 1 0 0,-4 15-1 0 0,8-21-112 0 0,1-1 0 0 0,0 1 0 0 0,0 0-1 0 0,1 0 1 0 0,0-1 0 0 0,0 1 0 0 0,0 0 0 0 0,1 0-1 0 0,0-1 1 0 0,1 1 0 0 0,-1-1 0 0 0,1 1 0 0 0,1-1-1 0 0,-1 0 1 0 0,1 1 0 0 0,0-1 0 0 0,0 0 0 0 0,1-1-1 0 0,0 1 1 0 0,0-1 0 0 0,0 0 0 0 0,0 0 0 0 0,1 0-1 0 0,0 0 1 0 0,0-1 0 0 0,0 1 0 0 0,1-2 0 0 0,0 1-1 0 0,-1 0 1 0 0,1-1 0 0 0,7 2 0 0 0,-7-3-49 0 0,-1 0 1 0 0,1-1-1 0 0,0 0 1 0 0,0 0-1 0 0,0-1 1 0 0,0 0-1 0 0,0 0 1 0 0,0 0-1 0 0,0 0 1 0 0,0-1-1 0 0,10-3 1 0 0,10-3-152 0 0,32-13 0 0 0,-29 9-43 0 0,-15 6 38 0 0,0 0 1 0 0,-1-1-1 0 0,0 0 0 0 0,0-1 1 0 0,-1 0-1 0 0,1-1 0 0 0,-2-1 1 0 0,1 0-1 0 0,-1 0 0 0 0,-1-1 1 0 0,0-1-1 0 0,0 0 0 0 0,11-16 1 0 0,12-16-70 0 0,-32 42 204 0 0,1-1 42 0 0,2-3-60 0 0,-2 7 807 0 0,2 49-440 0 0,-3-37-260 0 0,1 0 0 0 0,4 23 1 0 0,1 2 22 0 0,-6-35-82 0 0,-1 0 0 0 0,1 0 0 0 0,0 0 0 0 0,0-1 0 0 0,1 1 0 0 0,-1 0 0 0 0,1-1 0 0 0,-1 1 0 0 0,1-1-1 0 0,0 1 1 0 0,0-1 0 0 0,1 0 0 0 0,4 5 0 0 0,-6-7 31 0 0,17 1 41 0 0,-11-4-144 0 0,0 1 1 0 0,0-1-1 0 0,-1 0 0 0 0,1-1 1 0 0,-1 0-1 0 0,0 0 1 0 0,1 0-1 0 0,-1-1 1 0 0,-1 0-1 0 0,1 0 0 0 0,-1 0 1 0 0,7-7-1 0 0,11-12-647 0 0,28-35 1 0 0,-20 22 154 0 0,30-28 3278 0 0,-61 65-2693 0 0,1 0 0 0 0,0 0 0 0 0,-1 0 0 0 0,1 0 0 0 0,0 0 0 0 0,-1 0 0 0 0,1 0 0 0 0,-1 0 0 0 0,0 0 0 0 0,1 0 0 0 0,-1 0 0 0 0,0 1 0 0 0,0-1 0 0 0,0 0 0 0 0,0 0 0 0 0,0 0 0 0 0,0 3 0 0 0,1 15 654 0 0,-2 23 394 0 0,0-22-741 0 0,1 1 0 0 0,1 0 0 0 0,4 27 0 0 0,-4-43-262 0 0,1 2 46 0 0,-1 0 0 0 0,1 0-1 0 0,0 0 1 0 0,6 13 0 0 0,-7-19-121 0 0,-1 0 0 0 0,1-1 0 0 0,0 1 0 0 0,-1 0 0 0 0,1 0 0 0 0,0-1 0 0 0,-1 1 0 0 0,1 0 0 0 0,0-1 0 0 0,0 1 0 0 0,-1-1 0 0 0,1 1 0 0 0,0-1 0 0 0,0 1 0 0 0,0-1 0 0 0,0 1 0 0 0,0-1 0 0 0,0 0 0 0 0,0 0 0 0 0,0 0 0 0 0,0 1 0 0 0,0-1-1 0 0,0 0 1 0 0,0 0 0 0 0,0 0 0 0 0,0 0 0 0 0,0 0 0 0 0,0-1 0 0 0,0 1 0 0 0,0 0 0 0 0,0 0 0 0 0,1-1 0 0 0,30-17 128 0 0,-25 13-138 0 0,11-7-170 0 0,-1-1 0 0 0,0-1 0 0 0,0-1 0 0 0,22-25 1 0 0,52-77-1246 0 0,-34 41 550 0 0,-4-1 3752 0 0,-38 169-497 0 0,8 39-177 0 0,-2-19-2168 0 0,-12-47-50 0 0,-8-58-1783 0 0,0 5 5253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4.28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98 1968 0 0,'-39'-29'16521'0'0,"38"29"-16481"0"0,1 0 0 0 0,-1 0 0 0 0,1 0 0 0 0,0 0 0 0 0,-1-1 0 0 0,1 1 0 0 0,0 0 0 0 0,-1 0 1 0 0,1 0-1 0 0,-1 0 0 0 0,1 0 0 0 0,-1 0 0 0 0,1 0 0 0 0,0 0 0 0 0,-1 0 0 0 0,1 0 0 0 0,-1 0 0 0 0,1 0 0 0 0,0 1 0 0 0,-1-1 0 0 0,1 0 0 0 0,-1 0 0 0 0,1 0 0 0 0,0 0 0 0 0,-1 1 0 0 0,1-1 0 0 0,0 0 1 0 0,-1 0-1 0 0,1 1 0 0 0,0-1 0 0 0,0 0 0 0 0,-1 0 0 0 0,1 1 0 0 0,0-1 0 0 0,0 0 0 0 0,-1 1 0 0 0,1-1 0 0 0,0 1 0 0 0,0-1 0 0 0,0 0 0 0 0,0 1 0 0 0,-1-1 0 0 0,1 1 0 0 0,0-1 0 0 0,0 0 0 0 0,0 1 1 0 0,0-1-1 0 0,0 1 0 0 0,0-1 0 0 0,0 0 0 0 0,0 1 0 0 0,-5 26 502 0 0,4-25-398 0 0,-2 28 86 0 0,1 1 1 0 0,1 0-1 0 0,1 0 0 0 0,2-1 1 0 0,6 34-1 0 0,-3-36-207 0 0,1 0 1 0 0,2 0-1 0 0,0-1 0 0 0,2 0 0 0 0,1-1 1 0 0,1 0-1 0 0,20 32 0 0 0,-28-52-13 0 0,0-1 0 0 0,0 0 0 0 0,0-1 0 0 0,1 1-1 0 0,0-1 1 0 0,-1 0 0 0 0,11 7 0 0 0,-13-10-15 0 0,-1-1 0 0 0,0 1 0 0 0,1 0 0 0 0,-1-1 0 0 0,0 1 0 0 0,1-1 0 0 0,-1 1 0 0 0,1-1 0 0 0,-1 0 0 0 0,0 1 0 0 0,1-1 0 0 0,-1 0 0 0 0,1 0 0 0 0,-1 0 0 0 0,1 0 0 0 0,-1 0 0 0 0,1-1 0 0 0,-1 1 0 0 0,1 0 0 0 0,-1-1 0 0 0,0 1 0 0 0,1-1 0 0 0,-1 1 0 0 0,1-1 0 0 0,-1 0 0 0 0,0 1 0 0 0,0-1 0 0 0,0 0 0 0 0,1 0 0 0 0,-1 0 0 0 0,0 0 0 0 0,0 0 0 0 0,0 0 0 0 0,0 0 0 0 0,0 0 0 0 0,-1-1 0 0 0,2-1 0 0 0,28-50-579 0 0,-4-1 0 0 0,-1-1-1 0 0,29-102 1 0 0,-43 125 401 0 0,1-4 117 0 0,3 0 0 0 0,0 1 0 0 0,3 1-1 0 0,0 0 1 0 0,34-43 0 0 0,-52 77 168 0 0,9 10 580 0 0,1 51-110 0 0,2 86 1 0 0,2 12-156 0 0,-10-133-461 0 0,1 0 0 0 0,1 0-1 0 0,19 48 1 0 0,-23-69-29 0 0,0 0 0 0 0,1-1-1 0 0,-1 1 1 0 0,1-1-1 0 0,0 0 1 0 0,0 1-1 0 0,0-1 1 0 0,1-1 0 0 0,0 1-1 0 0,7 6 1 0 0,-8-8-298 0 0,0 0 0 0 0,0-1 0 0 0,0 1 0 0 0,0-1 1 0 0,1 0-1 0 0,-1 0 0 0 0,0 0 0 0 0,1 0 0 0 0,-1 0 0 0 0,1-1 0 0 0,-1 0 1 0 0,1 1-1 0 0,-1-1 0 0 0,1-1 0 0 0,-1 1 0 0 0,7-2 0 0 0,-8 2 84 0 0,0-1 0 0 0,-1 0 0 0 0,1-1 0 0 0,0 1 0 0 0,-1 0 0 0 0,1 0 0 0 0,-1-1 0 0 0,1 1 0 0 0,-1-1 0 0 0,0 1 0 0 0,1-1 0 0 0,-1 1 0 0 0,0-1 0 0 0,0 0 0 0 0,0 0 0 0 0,0 0 0 0 0,-1 1 0 0 0,1-1 0 0 0,0 0 0 0 0,-1 0 0 0 0,1 0 0 0 0,-1 0 0 0 0,0-3 0 0 0,5-18-1839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5.14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215 109 400 0 0,'10'-8'18248'0'0,"55"-35"-10119"0"0,-55 38-7847 0 0,-1 0 1 0 0,1 1-1 0 0,1 0 0 0 0,-1 1 0 0 0,0 0 1 0 0,1 0-1 0 0,-1 1 0 0 0,1 1 0 0 0,0-1 1 0 0,0 2-1 0 0,0 0 0 0 0,14 1 0 0 0,-3 2-376 0 0,-1 1 1 0 0,0 1-1 0 0,0 2 0 0 0,39 15 0 0 0,-43-12-75 0 0,-17-10 87 0 0,0 0 1 0 0,0 0 0 0 0,1 1-1 0 0,-1-1 1 0 0,0 0 0 0 0,0 0-1 0 0,1 1 1 0 0,-1-1 0 0 0,0 0-1 0 0,1 0 1 0 0,-1 0 0 0 0,0 1-1 0 0,1-1 1 0 0,-1 0 0 0 0,0 0-1 0 0,1 0 1 0 0,-1 0 0 0 0,0 0-1 0 0,1 0 1 0 0,-1 0 0 0 0,0 0-1 0 0,1 0 1 0 0,-1 0 0 0 0,0 0-1 0 0,1 0 1 0 0,-1 0 0 0 0,1 0-1 0 0,-1 0 1 0 0,0 0 0 0 0,1 0-1 0 0,-1 0 1 0 0,0 0 0 0 0,1-1-1 0 0,-1 1 1 0 0,0 0 0 0 0,1 0-1 0 0,-1 0 1 0 0,0-1 0 0 0,0 1-1 0 0,1 0 1 0 0,-1 0 0 0 0,0-1-1 0 0,0 1 1 0 0,1 0 0 0 0,-1 0-1 0 0,0-1 1 0 0,0 1 0 0 0,0 0-1 0 0,0-1 1 0 0,1 1 0 0 0,-1 0-1 0 0,0-1 1 0 0,0 1 0 0 0,0 0-1 0 0,0-1 1 0 0,0 1 0 0 0,0-1-1 0 0,0 1 1 0 0,0 0 0 0 0,0-1-1 0 0,0 1 1 0 0,0 0 0 0 0,0-1-1 0 0,0 1 1 0 0,1-3-251 0 0,-13-14-927 0 0,9 12 1208 0 0,-1 1 0 0 0,1 0-1 0 0,-1 0 1 0 0,0 1 0 0 0,0-1 0 0 0,-1 1-1 0 0,1 0 1 0 0,-1 0 0 0 0,1 1-1 0 0,-1-1 1 0 0,0 1 0 0 0,0 0 0 0 0,0 0-1 0 0,0 0 1 0 0,0 1 0 0 0,-1 0 0 0 0,1 0-1 0 0,0 0 1 0 0,-1 1 0 0 0,1 0 0 0 0,-1 0-1 0 0,1 0 1 0 0,-10 2 0 0 0,-1 1 239 0 0,0 0 1 0 0,0 1 0 0 0,1 0 0 0 0,-1 1-1 0 0,1 1 1 0 0,-22 12 0 0 0,9-4 374 0 0,1 2 0 0 0,0 0 1 0 0,2 2-1 0 0,0 1 0 0 0,1 1 1 0 0,1 1-1 0 0,1 1 0 0 0,1 1 1 0 0,0 1-1 0 0,-20 33 0 0 0,30-41-253 0 0,2 0 0 0 0,0 1 0 0 0,0 1 0 0 0,-10 34-1 0 0,16-41-159 0 0,1 1-1 0 0,0-1 0 0 0,0 1 0 0 0,1-1 1 0 0,1 1-1 0 0,0-1 0 0 0,0 1 0 0 0,1-1 1 0 0,4 17-1 0 0,-1-10-107 0 0,0 1 1 0 0,1-1-1 0 0,1 0 0 0 0,1-1 1 0 0,1 0-1 0 0,0 0 0 0 0,1 0 1 0 0,1-1-1 0 0,1-1 0 0 0,0 1 1 0 0,25 25-1 0 0,-21-28-42 0 0,-8-6 0 0 0,1 0 0 0 0,1 0 0 0 0,-1 0 0 0 0,1-1 0 0 0,0-1 0 0 0,16 8 0 0 0,-1-5-543 0 0,1 0-1 0 0,0-2 1 0 0,0-1-1 0 0,1-1 1 0 0,0-1 0 0 0,-1-1-1 0 0,41-2 1 0 0,-45-3-1238 0 0,0-1-1 0 0,0 0 1 0 0,0-2-1 0 0,0 0 1 0 0,-1-1 0 0 0,23-13-1 0 0,-36 17 954 0 0,16-8-1668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5.96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109 1 200 0 0,'-28'16'22104'0'0,"24"-5"-24246"0"0,-3 17 4564 0 0,1 0 0 0 0,-4 53 1 0 0,6-36-1368 0 0,-13 81 735 0 0,-10 119 220 0 0,25-218-1847 0 0,-1 5-248 0 0,2 0 0 0 0,4 37 0 0 0,-3-69 68 0 0,0 1 1 0 0,0 0 0 0 0,0-1 0 0 0,0 1 0 0 0,0 0 0 0 0,0-1-1 0 0,0 1 1 0 0,0 0 0 0 0,0-1 0 0 0,0 1 0 0 0,0-1-1 0 0,1 1 1 0 0,-1 0 0 0 0,0-1 0 0 0,0 1 0 0 0,1-1 0 0 0,-1 1-1 0 0,0 0 1 0 0,1-1 0 0 0,-1 1 0 0 0,1-1 0 0 0,-1 1 0 0 0,0-1-1 0 0,1 0 1 0 0,-1 1 0 0 0,1-1 0 0 0,-1 1 0 0 0,1-1-1 0 0,0 0 1 0 0,-1 1 0 0 0,1-1 0 0 0,-1 0 0 0 0,1 0 0 0 0,0 0-1 0 0,-1 1 1 0 0,1-1 0 0 0,0 0 0 0 0,-1 0 0 0 0,1 0 0 0 0,-1 0-1 0 0,1 0 1 0 0,0 0 0 0 0,-1 0 0 0 0,1 0 0 0 0,0 0-1 0 0,-1-1 1 0 0,1 1 0 0 0,0 0 0 0 0,-1 0 0 0 0,1 0 0 0 0,-1-1-1 0 0,1 1 1 0 0,-1 0 0 0 0,1-1 0 0 0,0 1 0 0 0,-1-1 0 0 0,1 1-1 0 0,-1 0 1 0 0,0-1 0 0 0,1 1 0 0 0,-1-1 0 0 0,1 0-1 0 0,3-3-72 0 0,0 0-1 0 0,0 0 0 0 0,0 0 0 0 0,-1 0 0 0 0,6-8 0 0 0,119-269-4171 0 0,-74 156 3056 0 0,30-41 218 0 0,-79 159 1037 0 0,0 0-1 0 0,1 0 0 0 0,-1 1 0 0 0,1 0 1 0 0,1 0-1 0 0,-1 1 0 0 0,1-1 1 0 0,0 1-1 0 0,0 1 0 0 0,0-1 0 0 0,1 1 1 0 0,-1 1-1 0 0,13-5 0 0 0,-18 7 37 0 0,1 1 1 0 0,-1-1-1 0 0,1 1 0 0 0,-1-1 0 0 0,1 1 1 0 0,-1 0-1 0 0,0 0 0 0 0,1 0 0 0 0,-1 0 0 0 0,1 1 1 0 0,-1-1-1 0 0,1 1 0 0 0,-1-1 0 0 0,0 1 0 0 0,1 0 1 0 0,-1 0-1 0 0,0 0 0 0 0,0 0 0 0 0,0 0 0 0 0,0 1 1 0 0,0-1-1 0 0,0 1 0 0 0,0-1 0 0 0,0 1 0 0 0,0 0 1 0 0,-1-1-1 0 0,1 1 0 0 0,-1 0 0 0 0,3 3 1 0 0,3 6 297 0 0,-1 0 1 0 0,0 0-1 0 0,-1 1 1 0 0,6 16-1 0 0,-5-12-90 0 0,0 1-531 0 0,-1 1 0 0 0,-1 0 0 0 0,-1 0 0 0 0,1 29 0 0 0,-2-32-1366 0 0,1 1-4816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6.8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35 130 568 0 0,'0'0'6932'0'0,"-2"-2"-6009"0"0,2 1-811 0 0,-1 1 0 0 0,1-1-1 0 0,-1 1 1 0 0,1-1 0 0 0,0 1 0 0 0,-1-1 0 0 0,1 0 0 0 0,0 1 0 0 0,0-1 0 0 0,-1 0-1 0 0,1 1 1 0 0,0-1 0 0 0,0 0 0 0 0,0 0 0 0 0,0 1 0 0 0,0-1 0 0 0,0 0 0 0 0,0 1 0 0 0,0-1-1 0 0,0 0 1 0 0,0 1 0 0 0,1-1 0 0 0,-1 0 0 0 0,0 1 0 0 0,0-1 0 0 0,1 0 0 0 0,0-1-1 0 0,19-18 2105 0 0,-4 5-101 0 0,2 1 1 0 0,0 1 0 0 0,1 0 0 0 0,26-12 0 0 0,-42 23-2012 0 0,-1 1 0 0 0,1 0 0 0 0,0 0 1 0 0,-1 0-1 0 0,1 1 0 0 0,0-1 0 0 0,-1 1 0 0 0,1-1 1 0 0,0 1-1 0 0,0 0 0 0 0,-1 0 0 0 0,1 0 1 0 0,0 1-1 0 0,0-1 0 0 0,-1 0 0 0 0,1 1 1 0 0,0 0-1 0 0,-1 0 0 0 0,1 0 0 0 0,-1 0 1 0 0,1 0-1 0 0,-1 0 0 0 0,1 1 0 0 0,-1-1 1 0 0,0 1-1 0 0,0-1 0 0 0,0 1 0 0 0,1 0 0 0 0,1 3 1 0 0,4 5-50 0 0,-2-1-1 0 0,1 1 1 0 0,-1 0 0 0 0,-1 1 0 0 0,6 15 0 0 0,-10-26-55 0 0,13 38-931 0 0,-44-58-10591 0 0,21 9 11258 0 0,7 8 153 0 0,-5-7-427 0 0,0 0-1 0 0,0 0 0 0 0,-17-15 1 0 0,20 21 528 0 0,-1 1 0 0 0,0 0 1 0 0,0 0-1 0 0,-1 0 1 0 0,1 0-1 0 0,0 1 0 0 0,-1 0 1 0 0,0 0-1 0 0,1 0 0 0 0,-9 0 1 0 0,10 1 156 0 0,0 0 0 0 0,0 1 0 0 0,-1 0 1 0 0,1 0-1 0 0,0 0 0 0 0,0 0 0 0 0,-1 1 0 0 0,1 0 0 0 0,0 0 1 0 0,0 0-1 0 0,0 0 0 0 0,0 1 0 0 0,0-1 0 0 0,0 1 0 0 0,-5 3 1 0 0,3-1 134 0 0,0 1 1 0 0,1-1 0 0 0,-1 1-1 0 0,1 0 1 0 0,0 0 0 0 0,1 1-1 0 0,-1-1 1 0 0,1 1 0 0 0,-4 7-1 0 0,4-7-42 0 0,0 1-1 0 0,1 0 0 0 0,0 0 1 0 0,0 0-1 0 0,1 1 0 0 0,0-1 1 0 0,0 1-1 0 0,0-1 0 0 0,1 1 1 0 0,0 0-1 0 0,1-1 0 0 0,0 1 1 0 0,0 0-1 0 0,0 0 0 0 0,1-1 1 0 0,0 1-1 0 0,1-1 0 0 0,3 12 1 0 0,-3-14-200 0 0,1 0 1 0 0,-1-1-1 0 0,1 1 1 0 0,0-1-1 0 0,0 1 1 0 0,0-1-1 0 0,0 0 1 0 0,1-1-1 0 0,-1 1 1 0 0,1-1-1 0 0,0 1 1 0 0,0-1-1 0 0,1 0 1 0 0,-1 0-1 0 0,1-1 1 0 0,-1 1-1 0 0,1-1 1 0 0,0 0-1 0 0,0-1 1 0 0,0 1-1 0 0,0-1 1 0 0,0 0-1 0 0,0 0 1 0 0,0 0-1 0 0,0-1 1 0 0,1 0-1 0 0,-1 0 1 0 0,0 0-1 0 0,10-2 1 0 0,-3 0-238 0 0,0-1 0 0 0,0-1 1 0 0,0 0-1 0 0,0 0 0 0 0,-1-1 1 0 0,1-1-1 0 0,-1 0 0 0 0,-1 0 0 0 0,1-1 1 0 0,-1 0-1 0 0,13-13 0 0 0,4-8-904 0 0,28-38 0 0 0,-23 27 526 0 0,-18 24 1021 0 0,-7 15 1416 0 0,-5 25 2225 0 0,-3-1-4110 0 0,2-12 365 0 0,-1 8-33 0 0,1-1 0 0 0,1 0 0 0 0,1 0 0 0 0,0 0-1 0 0,8 23 1 0 0,-5-25-1208 0 0,-5-12 690 0 0,0-1 0 0 0,1 1 0 0 0,0 0 0 0 0,0-1 0 0 0,0 0 0 0 0,3 6 0 0 0,10 2-4656 0 0,23-11-10959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7.64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1 542 180 0 0,'0'0'10052'0'0,"2"3"-9102"0"0,7 6-68 0 0,-7-6-78 0 0,2-4-77 0 0,6-1-347 0 0,-1 0 0 0 0,1-1 0 0 0,0 0 0 0 0,-1-1 0 0 0,0 0 0 0 0,0 0 0 0 0,0-1 1 0 0,0 0-1 0 0,-1-1 0 0 0,0 1 0 0 0,0-2 0 0 0,0 1 0 0 0,6-9 0 0 0,13-13 139 0 0,-1-2 1 0 0,23-32 0 0 0,-30 34-297 0 0,-1-1 1 0 0,-2 0 0 0 0,-1-2-1 0 0,-1 1 1 0 0,-1-2 0 0 0,15-60 0 0 0,-27 87-104 0 0,1-1 0 0 0,-1 0 0 0 0,-1 0 0 0 0,1 0 0 0 0,-1 0 0 0 0,-1-9 0 0 0,1 12-68 0 0,0 1 0 0 0,-1 0 1 0 0,0 0-1 0 0,1 0 0 0 0,-1 0 0 0 0,0 1 1 0 0,0-1-1 0 0,0 0 0 0 0,0 0 0 0 0,-1 0 0 0 0,1 1 1 0 0,0-1-1 0 0,-1 1 0 0 0,1-1 0 0 0,-1 1 1 0 0,0-1-1 0 0,1 1 0 0 0,-1 0 0 0 0,0 0 0 0 0,0 0 1 0 0,0 0-1 0 0,1 0 0 0 0,-4-1 0 0 0,2 1 38 0 0,0 0-1 0 0,0 0 1 0 0,0 1-1 0 0,0-1 1 0 0,-1 1 0 0 0,1-1-1 0 0,0 1 1 0 0,-1 0-1 0 0,1 0 1 0 0,0 1-1 0 0,0-1 1 0 0,-1 1-1 0 0,1-1 1 0 0,-5 3 0 0 0,1 0 86 0 0,0 0 1 0 0,1 0 0 0 0,-1 1-1 0 0,1-1 1 0 0,0 1-1 0 0,-7 7 1 0 0,-4 4 292 0 0,1 1 0 0 0,1 1 0 0 0,-20 28-1 0 0,18-20-264 0 0,2 0 0 0 0,0 1-1 0 0,1 1 1 0 0,2 0 0 0 0,1 0 0 0 0,1 2-1 0 0,1-1 1 0 0,1 1 0 0 0,2 0-1 0 0,1 1 1 0 0,1-1 0 0 0,2 1-1 0 0,1 0 1 0 0,4 44 0 0 0,-2-61-258 0 0,2 1 0 0 0,0 0 0 0 0,1 0 1 0 0,0-1-1 0 0,1 0 0 0 0,0 0 0 0 0,1 0 0 0 0,12 19 0 0 0,-16-28-8 0 0,1-1-1 0 0,-1 1 0 0 0,1 0 1 0 0,0-1-1 0 0,1 0 0 0 0,-1 0 1 0 0,0 0-1 0 0,1 0 0 0 0,-1 0 0 0 0,1-1 1 0 0,0 1-1 0 0,0-1 0 0 0,0 0 1 0 0,0-1-1 0 0,1 1 0 0 0,-1-1 1 0 0,0 1-1 0 0,1-1 0 0 0,-1 0 0 0 0,1-1 1 0 0,-1 1-1 0 0,1-1 0 0 0,-1 0 1 0 0,1 0-1 0 0,-1 0 0 0 0,1-1 0 0 0,-1 0 1 0 0,0 0-1 0 0,7-2 0 0 0,5-2-301 0 0,-1-1-1 0 0,0-1 0 0 0,0-1 0 0 0,22-15 1 0 0,-32 21 291 0 0,-1-1 0 0 0,0 0 0 0 0,0 0 0 0 0,0 0 1 0 0,-1-1-1 0 0,1 1 0 0 0,-1-1 0 0 0,0 0 0 0 0,0 0 1 0 0,0 0-1 0 0,0 0 0 0 0,-1 0 0 0 0,1-1 0 0 0,-1 1 1 0 0,-1-1-1 0 0,1 0 0 0 0,0 1 0 0 0,1-10 0 0 0,-3 11 89 0 0,-1 1 0 0 0,1-1 0 0 0,0 0 0 0 0,-1 1-1 0 0,1-1 1 0 0,-1 1 0 0 0,0-1 0 0 0,0 1 0 0 0,0 0 0 0 0,0-1-1 0 0,0 1 1 0 0,0 0 0 0 0,-1 0 0 0 0,1 0 0 0 0,-1 0-1 0 0,1 0 1 0 0,-1 0 0 0 0,0 0 0 0 0,0 0 0 0 0,0 1 0 0 0,0-1-1 0 0,0 1 1 0 0,0-1 0 0 0,-1 1 0 0 0,1 0 0 0 0,-3-1-1 0 0,-5-2 70 0 0,-1 1-1 0 0,1 0 0 0 0,-1 0 1 0 0,-17-1-1 0 0,24 4-79 0 0,-5-1 28 0 0,-1 0-1 0 0,1 1 0 0 0,-1 0 0 0 0,-9 1 0 0 0,0 1-2284 0 0,-2-5-6747 0 0,49-19 1160 0 0,-9 11 3342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8.28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44 30 800 0 0,'-15'-1'9176'0'0,"11"9"-8287"0"0,0 0-1 0 0,0 0 1 0 0,1 0 0 0 0,0 0-1 0 0,0 1 1 0 0,1-1-1 0 0,0 1 1 0 0,0-1-1 0 0,1 1 1 0 0,0 16 0 0 0,1 8 1000 0 0,7 53 1 0 0,-6-76-1740 0 0,0 1 0 0 0,1-1 0 0 0,0 0-1 0 0,1 0 1 0 0,0 0 0 0 0,0 0 0 0 0,1 0-1 0 0,0-1 1 0 0,1 1 0 0 0,0-1 0 0 0,10 13 0 0 0,-15-22-180 0 0,1 1 0 0 0,-1-1 1 0 0,1 0-1 0 0,-1 1 1 0 0,1-1-1 0 0,0 0 0 0 0,-1 0 1 0 0,1 0-1 0 0,-1 1 0 0 0,1-1 1 0 0,0 0-1 0 0,-1 0 0 0 0,1 0 1 0 0,-1 0-1 0 0,1 0 1 0 0,0 0-1 0 0,-1 0 0 0 0,1 0 1 0 0,0 0-1 0 0,-1-1 0 0 0,1 1 1 0 0,-1 0-1 0 0,1 0 1 0 0,-1 0-1 0 0,1-1 0 0 0,-1 1 1 0 0,1 0-1 0 0,0-1 0 0 0,-1 1 1 0 0,0 0-1 0 0,1-1 0 0 0,0 0 1 0 0,16-14-896 0 0,-9 5 325 0 0,-1-1 0 0 0,0 0 0 0 0,0-1-1 0 0,-1 1 1 0 0,0-1 0 0 0,-1 0 0 0 0,-1-1 0 0 0,6-19 0 0 0,1-2-972 0 0,-10 26 1330 0 0,0 1 0 0 0,0 0 1 0 0,0 0-1 0 0,-1-14 1 0 0,0 18 282 0 0,5 6 21 0 0,11 11 38 0 0,-7-6 142 0 0,0 0-1 0 0,1-1 1 0 0,19 12 0 0 0,-24-18-212 0 0,0-1 0 0 0,0 0 0 0 0,0-1 0 0 0,0 1 0 0 0,0-1 1 0 0,0 0-1 0 0,0 0 0 0 0,0-1 0 0 0,0 1 0 0 0,-1-1 0 0 0,6-3 1 0 0,0 0-41 0 0,-1 0 0 0 0,0-1 0 0 0,0 0 0 0 0,0 0 0 0 0,-1-1 0 0 0,0 0 0 0 0,8-10 0 0 0,45-62-180 0 0,-46 58 205 0 0,-4 2 186 0 0,-10 16-58 0 0,0 0 0 0 0,0 1 1 0 0,0-1-1 0 0,0 1 0 0 0,1 0 0 0 0,-1-1 0 0 0,1 1 0 0 0,5-5 2184 0 0,-9 13-1686 0 0,-13 32 456 0 0,-20 60 2375 0 0,31-83-3473 0 0,2 1 0 0 0,0-1-1 0 0,0 1 1 0 0,2 0 0 0 0,0 0 0 0 0,1 0 0 0 0,0 0 0 0 0,1-1 0 0 0,7 24 0 0 0,-9-38-149 0 0,0 1 0 0 0,0-1 0 0 0,1 0-1 0 0,-1 0 1 0 0,0 0 0 0 0,1 1 0 0 0,-1-1 0 0 0,1 0 0 0 0,-1 0-1 0 0,1 0 1 0 0,0 0 0 0 0,-1 0 0 0 0,1 0 0 0 0,0 0 0 0 0,0 0 0 0 0,-1 0-1 0 0,1 0 1 0 0,0 0 0 0 0,0 0 0 0 0,0-1 0 0 0,0 1 0 0 0,1 0 0 0 0,-1-1-1 0 0,0 1 1 0 0,0-1 0 0 0,0 1 0 0 0,0-1 0 0 0,1 1 0 0 0,-1-1-1 0 0,0 0 1 0 0,0 0 0 0 0,0 0 0 0 0,1 0 0 0 0,-1 0 0 0 0,0 0 0 0 0,1 0-1 0 0,1 0 1 0 0,3-2-1315 0 0,-1 0 1 0 0,1 0-1 0 0,0-1 0 0 0,-1 0 0 0 0,0 0 0 0 0,0 0 1 0 0,5-4-1 0 0,5-3-3020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8.7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55 21 788 0 0,'-5'-20'15184'0'0,"-3"49"-13357"0"0,-4 10 225 0 0,3 1 0 0 0,1-1 1 0 0,-4 70-1 0 0,12-98-1798 0 0,0 5 238 0 0,0 1 0 0 0,4 22 0 0 0,-3-34-410 0 0,0-1-1 0 0,0 0 1 0 0,0 0 0 0 0,1 1-1 0 0,-1-1 1 0 0,1 0-1 0 0,0 0 1 0 0,0 0 0 0 0,1-1-1 0 0,-1 1 1 0 0,1 0-1 0 0,0-1 1 0 0,5 6 0 0 0,-6-7-79 0 0,0-1 1 0 0,1 1 0 0 0,-1-1 0 0 0,0 0-1 0 0,1 0 1 0 0,-1 0 0 0 0,1 0 0 0 0,-1 0-1 0 0,1 0 1 0 0,0-1 0 0 0,-1 1 0 0 0,1-1-1 0 0,0 0 1 0 0,-1 0 0 0 0,1 0-1 0 0,0 0 1 0 0,-1 0 0 0 0,1 0 0 0 0,0-1-1 0 0,-1 0 1 0 0,1 1 0 0 0,0-1 0 0 0,-1 0-1 0 0,1 0 1 0 0,-1 0 0 0 0,0-1 0 0 0,1 1-1 0 0,-1 0 1 0 0,3-4 0 0 0,9-4-240 0 0,-2-2 1 0 0,0 1-1 0 0,20-23 1 0 0,-19 19-35 0 0,17-18-149 0 0,-2-2-1 0 0,-1 0 1 0 0,38-65 0 0 0,-64 98 603 0 0,-14 33 2387 0 0,-10 42 0 0 0,19-42-2118 0 0,1-1 1 0 0,2 39-1 0 0,1-64-476 0 0,1 0-196 0 0,0 0 0 0 0,0 1 1 0 0,1-1-1 0 0,-1 1 0 0 0,2-1 0 0 0,-1 0 0 0 0,1 0 0 0 0,-1 0 1 0 0,8 10-1 0 0,-2-3-1290 0 0,-8-12 1324 0 0,1 0 1 0 0,0-1-1 0 0,0 1 0 0 0,-1 0 0 0 0,1-1 1 0 0,0 1-1 0 0,0-1 0 0 0,0 1 1 0 0,0-1-1 0 0,0 1 0 0 0,0-1 0 0 0,0 0 1 0 0,0 1-1 0 0,0-1 0 0 0,0 0 1 0 0,0 0-1 0 0,0 0 0 0 0,0 0 0 0 0,0 0 1 0 0,0 0-1 0 0,0 0 0 0 0,0 0 1 0 0,1 0-1 0 0,-1 0 0 0 0,1-1 1 0 0,29-8-3675 0 0,-27 7 2912 0 0,20-10-8696 0 0,-8 4 4120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9.18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7 828 0 0,'4'-7'14927'0'0,"8"39"-9791"0"0,13 54-1 0 0,-19-64-4405 0 0,15 79 2131 0 0,-14-64-2874 0 0,18 60 0 0 0,-4-142-12228 0 0,-21 41 11287 0 0,0 0 1 0 0,-1 0 0 0 0,0 0 0 0 0,1 0 0 0 0,-1 0 0 0 0,-1 0 0 0 0,1 1-1 0 0,0-1 1 0 0,-3-4 0 0 0,-3-6-3445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9.5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70 448 0 0,'0'0'12206'0'0,"4"-2"-11070"0"0,14-7 13 0 0,0 2 0 0 0,0 0 0 0 0,1 1 1 0 0,0 1-1 0 0,0 0 0 0 0,19-1 0 0 0,23-4 567 0 0,-39 5-1143 0 0,0 2-1 0 0,0 0 1 0 0,0 2-1 0 0,33 1 0 0 0,32 11-941 0 0,-58-4-4528 0 0,3 2-7117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49.96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126 22 744 0 0,'12'-21'21421'0'0,"-100"199"-14935"0"0,75-150-6141 0 0,6-10-149 0 0,0 0-1 0 0,2 1 1 0 0,0 0 0 0 0,0 0 0 0 0,2 1-1 0 0,1-1 1 0 0,0 1 0 0 0,1-1 0 0 0,3 26 0 0 0,-2-40-206 0 0,1 0 1 0 0,0 1-1 0 0,0-1 1 0 0,0 0-1 0 0,1 0 1 0 0,0 0-1 0 0,-1 0 1 0 0,2 0-1 0 0,-1-1 1 0 0,1 1-1 0 0,-1 0 1 0 0,1-1-1 0 0,0 0 1 0 0,1 0 0 0 0,-1 0-1 0 0,1 0 1 0 0,0 0-1 0 0,4 3 1 0 0,-3-5-34 0 0,0 1-1 0 0,0-1 1 0 0,1 0 0 0 0,-1 0 0 0 0,0 0 0 0 0,1-1 0 0 0,-1 1 0 0 0,1-1 0 0 0,-1-1-1 0 0,1 1 1 0 0,-1-1 0 0 0,1 0 0 0 0,0 0 0 0 0,-1-1 0 0 0,1 0 0 0 0,-1 0 0 0 0,7-2-1 0 0,15-4-246 0 0,-1-2-1 0 0,-1 0 1 0 0,0-2-1 0 0,0-1 1 0 0,38-25-1 0 0,-60 36 277 0 0,-1-1-1 0 0,0 1 1 0 0,0 0 0 0 0,-1-1-1 0 0,1 1 1 0 0,0-1 0 0 0,0 1-1 0 0,-1-1 1 0 0,1 0 0 0 0,-1 0-1 0 0,1 0 1 0 0,-1 0 0 0 0,0 0-1 0 0,0 0 1 0 0,0 0 0 0 0,0 0-1 0 0,1-3 1 0 0,-2 3 12 0 0,0 1 1 0 0,0-1-1 0 0,0 0 0 0 0,0 1 1 0 0,0-1-1 0 0,-1 1 0 0 0,1-1 0 0 0,-1 1 1 0 0,1-1-1 0 0,-1 0 0 0 0,1 1 0 0 0,-1-1 1 0 0,0 1-1 0 0,0 0 0 0 0,1-1 1 0 0,-1 1-1 0 0,0 0 0 0 0,0-1 0 0 0,-2 0 1 0 0,-2-3 23 0 0,-1 0-1 0 0,0 1 1 0 0,0 0 0 0 0,0 0 0 0 0,-1 0 0 0 0,1 1-1 0 0,-1 0 1 0 0,0 0 0 0 0,-9-2 0 0 0,-15-2 2 0 0,-1 1 0 0 0,-39-2 0 0 0,-24-4-6991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1.0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81 336 0 0,'-56'6'21728'0'0,"60"-9"-21121"0"0,14-12 724 0 0,0 1-1 0 0,1 1 1 0 0,33-17 0 0 0,-50 29-1186 0 0,9-3 188 0 0,10-3-712 0 0,-13 7-2978 0 0,-3 8 2004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5.0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13 285 1992 0 0,'-12'-7'19565'0'0,"13"16"-18078"0"0,-1 4-4230 0 0,-1 104 4010 0 0,2 131-270 0 0,0-234-1109 0 0,0 0-1 0 0,0 0 1 0 0,1 0 0 0 0,7 21 0 0 0,-9-34 94 0 0,0-1-1 0 0,0 1 1 0 0,0-1-1 0 0,0 0 1 0 0,1 1-1 0 0,-1-1 1 0 0,0 0-1 0 0,0 1 1 0 0,1-1-1 0 0,-1 0 1 0 0,0 1-1 0 0,0-1 1 0 0,1 0-1 0 0,-1 0 1 0 0,0 1 0 0 0,1-1-1 0 0,-1 0 1 0 0,1 0-1 0 0,-1 0 1 0 0,0 1-1 0 0,1-1 1 0 0,-1 0-1 0 0,0 0 1 0 0,1 0-1 0 0,-1 0 1 0 0,1 0-1 0 0,-1 0 1 0 0,1 0-1 0 0,-1 0 1 0 0,0 0 0 0 0,1 0-1 0 0,-1 0 1 0 0,1 0-1 0 0,-1 0 1 0 0,0 0-1 0 0,1 0 1 0 0,-1 0-1 0 0,1-1 1 0 0,-1 1-1 0 0,0 0 1 0 0,1 0-1 0 0,-1 0 1 0 0,0-1-1 0 0,1 1 1 0 0,-1 0-1 0 0,0 0 1 0 0,1-1 0 0 0,-1 1-1 0 0,0 0 1 0 0,0-1-1 0 0,1 1 1 0 0,-1 0-1 0 0,0-1 1 0 0,14-18-458 0 0,-9 8 249 0 0,-1 0 1 0 0,-1 0-1 0 0,0 0 0 0 0,0 0 0 0 0,-1-1 1 0 0,0-11-1 0 0,-2 22 146 0 0,10 8-29 0 0,-4-9 125 0 0,0 0-1 0 0,0-1 1 0 0,-1 0-1 0 0,1 0 1 0 0,-1-1-1 0 0,8-5 1 0 0,11-7 28 0 0,31-13 72 0 0,-36 20-114 0 0,1-1 1 0 0,-2-1-1 0 0,0-1 0 0 0,0 0 0 0 0,32-30 0 0 0,-29 20-109 0 0,-1-1-1 0 0,-1-2 1 0 0,-1 0-1 0 0,21-38 1 0 0,-30 45 66 0 0,0 0 0 0 0,-1-1 0 0 0,-1 0 0 0 0,-1 0 0 0 0,-1-1 0 0 0,-1 0 0 0 0,4-34 0 0 0,-8 16 111 0 0,-1 31-21 0 0,1 0 0 0 0,-1 0 0 0 0,1 0 0 0 0,1 0 0 0 0,-1 0 0 0 0,1 0 0 0 0,1 0 0 0 0,-1 0 0 0 0,1 0 0 0 0,0 0 0 0 0,7-12 0 0 0,-9 18-33 0 0,0 1 1 0 0,0-1-1 0 0,0 1 0 0 0,1 0 1 0 0,-1-1-1 0 0,0 1 0 0 0,1-1 0 0 0,-1 1 1 0 0,0-1-1 0 0,1 1 0 0 0,-1 0 1 0 0,0-1-1 0 0,1 1 0 0 0,-1 0 0 0 0,1-1 1 0 0,-1 1-1 0 0,1 0 0 0 0,-1 0 1 0 0,1-1-1 0 0,-1 1 0 0 0,1 0 0 0 0,-1 0 1 0 0,1 0-1 0 0,-1 0 0 0 0,1-1 1 0 0,-1 1-1 0 0,1 0 0 0 0,-1 0 0 0 0,1 0 1 0 0,0 0-1 0 0,-1 1 0 0 0,1-1 1 0 0,-1 0-1 0 0,1 0 0 0 0,-1 0 0 0 0,1 0 1 0 0,-1 0-1 0 0,1 1 0 0 0,-1-1 1 0 0,1 0-1 0 0,-1 0 0 0 0,1 1 0 0 0,-1-1 1 0 0,0 0-1 0 0,1 1 0 0 0,-1-1 1 0 0,1 0-1 0 0,-1 1 0 0 0,0-1 0 0 0,1 1 1 0 0,-1-1-1 0 0,0 1 0 0 0,0-1 1 0 0,1 1-1 0 0,-1-1 0 0 0,0 1 1 0 0,0-1-1 0 0,0 1 0 0 0,0-1 0 0 0,1 1 1 0 0,-1-1-1 0 0,0 1 0 0 0,0 0 1 0 0,7 35 456 0 0,-3 87 354 0 0,10 108 287 0 0,21 63-1021 0 0,-35-287-360 0 0,2 0 1 0 0,-1 0 0 0 0,1-1-1 0 0,0 1 1 0 0,0 0 0 0 0,5 7-1 0 0,-7-14 147 0 0,0 1 1 0 0,0-1-1 0 0,0 0 0 0 0,1 1 0 0 0,-1-1 1 0 0,0 0-1 0 0,3 2-1087 0 0,-3-1 1088 0 0,1-1-1 0 0,-1 0 0 0 0,0 0 0 0 0,1 0 1 0 0,-1 0-1 0 0,0 0 0 0 0,1 0 0 0 0,-1 0 1 0 0,0 0-1 0 0,1 0 0 0 0,-1 0 1 0 0,0 0-1 0 0,1 0 0 0 0,-1 0 0 0 0,0 0 1 0 0,1 0-1 0 0,-1 0 0 0 0,0 0 0 0 0,1 0 1 0 0,-1-1-1 0 0,0 1 0 0 0,1 0 0 0 0,-1 0 1 0 0,0 0-1 0 0,1-1 0 0 0,1-1-966 0 0,8-14-1999 0 0,-4-9 703 0 0,2-3 63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1.5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26 508 0 0,'-12'12'21349'0'0,"20"-13"-20783"0"0,-1-1 0 0 0,0 0 0 0 0,0 0 0 0 0,0 0 0 0 0,0-1 0 0 0,0 0 0 0 0,12-8 160 0 0,0 0 488 0 0,-19 11-1176 0 0,1 0 1 0 0,-1 0-1 0 0,0 0 0 0 0,0 0 0 0 0,0-1 1 0 0,1 1-1 0 0,-1 0 0 0 0,0 0 0 0 0,0 0 1 0 0,1 0-1 0 0,-1 0 0 0 0,0 0 0 0 0,0 0 1 0 0,0 0-1 0 0,1 0 0 0 0,-1 0 0 0 0,0 0 1 0 0,0 0-1 0 0,1 1 0 0 0,-1-1 0 0 0,0 0 1 0 0,0 0-1 0 0,0 0 0 0 0,1 0 0 0 0,-1 0 1 0 0,0 0-1 0 0,0 0 0 0 0,0 1 0 0 0,0-1 1 0 0,1 0-1 0 0,-1 0 0 0 0,0 0 0 0 0,0 0 1 0 0,0 0-1 0 0,0 1 0 0 0,0-1 0 0 0,0 0 1 0 0,1 1-1 0 0,-7 18 3478 0 0,1-10-3528 0 0,-1 0 0 0 0,0-1-1 0 0,-1 0 1 0 0,0 0 0 0 0,-13 12 0 0 0,19-18-446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6.4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186 57 1044 0 0,'0'0'17324'0'0,"8"-12"-12189"0"0,8 6-4803 0 0,1 0-1 0 0,0 2 0 0 0,0 0 0 0 0,0 1 1 0 0,1 1-1 0 0,-1 0 0 0 0,1 1 0 0 0,0 1 1 0 0,29 4-1 0 0,-14-1-190 0 0,-25-3-125 0 0,0 0 0 0 0,-1 1 0 0 0,1 0 0 0 0,-1 0 0 0 0,1 1 1 0 0,-1 0-1 0 0,1 0 0 0 0,-1 1 0 0 0,7 3 0 0 0,15 19 17 0 0,-16-12-527 0 0,-13-13 465 0 0,0 0 0 0 0,0 0 0 0 0,0 0 0 0 0,0 0-1 0 0,0 0 1 0 0,0 0 0 0 0,0-1 0 0 0,0 1 0 0 0,1 0-1 0 0,-1 0 1 0 0,0 0 0 0 0,0 0 0 0 0,0 0 0 0 0,0 0-1 0 0,0 0-28 0 0,0 0 29 0 0,0 0 0 0 0,0 0 0 0 0,0 0-1 0 0,0 0 1 0 0,0-1 0 0 0,1 1 0 0 0,-1 0 0 0 0,0 0-1 0 0,0 0 1 0 0,0 0 0 0 0,0 0 0 0 0,0 0 0 0 0,0 0-1 0 0,0 0 1 0 0,0 0 0 0 0,0 0 0 0 0,1 0 0 0 0,-2-13 236 0 0,1 8-248 0 0,-29-23-350 0 0,22 23 369 0 0,-1 1-1 0 0,1 0 1 0 0,-1 1 0 0 0,1 0 0 0 0,-1 0-1 0 0,0 1 1 0 0,0 0 0 0 0,-1 0 0 0 0,1 0-1 0 0,0 1 1 0 0,-1 1 0 0 0,1 0-1 0 0,0 0 1 0 0,-1 0 0 0 0,1 1 0 0 0,-13 3-1 0 0,1 2 77 0 0,0 0 0 0 0,1 2 0 0 0,0 0-1 0 0,1 1 1 0 0,-28 19 0 0 0,-16 7-253 0 0,-30 18 511 0 0,83-46-240 0 0,0 0 0 0 0,0 0-1 0 0,1 1 1 0 0,0 0 0 0 0,0 0-1 0 0,1 1 1 0 0,-7 10 0 0 0,13-17-35 0 0,0 0 1 0 0,0 0-1 0 0,0 0 0 0 0,0 0 1 0 0,0 1-1 0 0,1-1 1 0 0,-1 0-1 0 0,1 0 1 0 0,-1 0-1 0 0,1 1 0 0 0,0-1 1 0 0,0 0-1 0 0,0 5 1 0 0,0 1 130 0 0,1-5-127 0 0,-1-1 1 0 0,1 1-1 0 0,0-1 1 0 0,-1 0-1 0 0,1 1 1 0 0,0-1-1 0 0,0 0 1 0 0,1 0-1 0 0,-1 0 1 0 0,0 0-1 0 0,1 0 1 0 0,-1 0-1 0 0,1 0 0 0 0,2 3 1 0 0,26 20 401 0 0,-10-12-216 0 0,0-1-1 0 0,2-1 1 0 0,-1 0-1 0 0,1-2 1 0 0,1 0-1 0 0,0-1 1 0 0,36 6-1 0 0,37 9 68 0 0,-78-18-280 0 0,0 0 1 0 0,0 2-1 0 0,-1 0 1 0 0,0 0 0 0 0,26 16-1 0 0,-40-20-18 0 0,1-1 1 0 0,0 0-1 0 0,-1 1 0 0 0,1 0 0 0 0,-1 0 1 0 0,4 4-1 0 0,17 15-13 0 0,-6 11 9 0 0,-17-31 12 0 0,2 11 44 0 0,-2 8-14 0 0,-1-20-20 0 0,-6 39 132 0 0,-3 2 180 0 0,9-41-292 0 0,-24 36 1290 0 0,23-33-1265 0 0,-3 2 100 0 0,-21 14 519 0 0,15-15-678 0 0,0 1 0 0 0,-1-1 0 0 0,10-4 0 0 0,0-1 0 0 0,0 0 0 0 0,1 0 0 0 0,-1 0 0 0 0,0 1 0 0 0,0-1 0 0 0,1 0 0 0 0,-1 1 0 0 0,0-1 0 0 0,0 1 0 0 0,1-1 0 0 0,-1 0 0 0 0,0 1 0 0 0,1 0 0 0 0,-1-1 0 0 0,1 1 0 0 0,-1-1 0 0 0,1 1 0 0 0,-1 0 0 0 0,1-1 0 0 0,-1 1 0 0 0,0 1 0 0 0,-13 1 0 0 0,-5 1 0 0 0,4-2 0 0 0,1 0 0 0 0,0-2 0 0 0,8 0 0 0 0,1 0 0 0 0,0 1 0 0 0,-1 0 0 0 0,1 0 0 0 0,-9 3 0 0 0,12-3 0 0 0,0 0 0 0 0,0-1 0 0 0,-1 1 0 0 0,1-1 0 0 0,0 1 0 0 0,-1-1 0 0 0,1 0 0 0 0,-1 0 0 0 0,1 0 0 0 0,0 0 0 0 0,-4-1 0 0 0,-13-1 0 0 0,12 0 0 0 0,-13-6 0 0 0,10 5 0 0 0,2 1 0 0 0,-1-1 0 0 0,1 0 0 0 0,0-1 0 0 0,-14-8 0 0 0,-16-2-339 0 0,20 3-4872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7.30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333 1 744 0 0,'0'0'10834'0'0,"-5"0"-10297"0"0,-14 2 28 0 0,14-1 27 0 0,2 1-209 0 0,0-1-1 0 0,1 1 1 0 0,-1 0 0 0 0,1 0-1 0 0,-1 0 1 0 0,1 0 0 0 0,0 1 0 0 0,0-1-1 0 0,0 1 1 0 0,-3 4 0 0 0,-1 0 369 0 0,-68 91 5004 0 0,47-55-3844 0 0,-33 74 0 0 0,45-82-1301 0 0,-10 41 1 0 0,-10 24 194 0 0,28-78-626 0 0,0 1 0 0 0,1 0-1 0 0,2 0 1 0 0,0 1 0 0 0,2-1-1 0 0,-1 26 1 0 0,3-37-221 0 0,1 0 1 0 0,0 0-1 0 0,0 0 1 0 0,1 0-1 0 0,1-1 1 0 0,0 1-1 0 0,0-1 1 0 0,9 19-1 0 0,-8-22-339 0 0,0 1 0 0 0,1-1 0 0 0,0-1-1 0 0,1 1 1 0 0,-1-1 0 0 0,1 0 0 0 0,8 7 0 0 0,-9-10-73 0 0,-1-1 1 0 0,1-1-1 0 0,0 1 1 0 0,-1-1-1 0 0,1 1 1 0 0,0-1-1 0 0,1-1 1 0 0,-1 1-1 0 0,0-1 1 0 0,1 0 0 0 0,5 1-1 0 0,34 0-6935 0 0,-20-12-3441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8.08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0 616 956 0 0,'0'0'9248'0'0,"17"-1"-7207"0"0,12-74 1845 0 0,-6 19-2903 0 0,61-167 411 0 0,-65 180-772 0 0,2 1-1 0 0,2 1 1 0 0,29-39 0 0 0,-23 35 726 0 0,-29 44-1199 0 0,13-7 884 0 0,-11 8-929 0 0,0 1-1 0 0,0-1 0 0 0,0 1 0 0 0,1 0 0 0 0,-1 0 0 0 0,0-1 1 0 0,0 1-1 0 0,0 1 0 0 0,0-1 0 0 0,-1 0 0 0 0,1 0 0 0 0,0 1 0 0 0,0-1 1 0 0,-1 1-1 0 0,1 0 0 0 0,-1-1 0 0 0,1 1 0 0 0,-1 0 0 0 0,0 0 1 0 0,0 0-1 0 0,1 0 0 0 0,-2 0 0 0 0,1 0 0 0 0,0 0 0 0 0,0 0 0 0 0,0 4 1 0 0,3 9 211 0 0,-2 0 0 0 0,0 0 0 0 0,0 20 0 0 0,3 15 68 0 0,5-10-56 0 0,1-1 0 0 0,30 70 0 0 0,-23-65-167 0 0,6 15-7 0 0,-18-48-243 0 0,-1 0-1 0 0,0 0 1 0 0,-1 0-1 0 0,0 1 1 0 0,-1 0 0 0 0,3 17-1 0 0,-3 15-4273 0 0,-3-43 4143 0 0,-1 0 0 0 0,0-1-1 0 0,0 1 1 0 0,0-1 0 0 0,0 1 0 0 0,0-1 0 0 0,0 1-1 0 0,0-1 1 0 0,0 0 0 0 0,0 1 0 0 0,0-1 0 0 0,0 0-1 0 0,0 0 1 0 0,0 0 0 0 0,0 0 0 0 0,0 0 0 0 0,0 0-1 0 0,0 0 1 0 0,0 0 0 0 0,0 0 0 0 0,0 0 0 0 0,0-1-1 0 0,0 1 1 0 0,0 0 0 0 0,0-1 0 0 0,0 1 0 0 0,0 0 0 0 0,-1-2-1 0 0,-40-33-4919 0 0,25 19-572 0 0,6 6 1783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8.4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 48 368 0 0,'-22'-9'12373'0'0,"22"8"-12165"0"0,3-2 153 0 0,-1 0 1 0 0,0 1 0 0 0,1 0 0 0 0,0-1-1 0 0,0 1 1 0 0,0 0 0 0 0,-1 0 0 0 0,2 0 0 0 0,-1 1-1 0 0,0-1 1 0 0,0 1 0 0 0,6-2 0 0 0,46-4 3325 0 0,63 5 60 0 0,-42 10-4052 0 0,-46-6-1999 0 0,-9-1-2577 0 0,-14-4 3543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6:59.4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60 336 0 0,'0'0'1878'0'0,"4"-60"18601"0"0,-9 89-19221 0 0,2 0 0 0 0,0 58 0 0 0,2-33-623 0 0,2-18-200 0 0,1 1 1 0 0,2-1-1 0 0,11 52 0 0 0,-7-59-200 0 0,1-1 0 0 0,18 40-1 0 0,-21-55-154 0 0,11 19 59 0 0,-16-31-116 0 0,6-6-112 0 0,-6 5 84 0 0,0 0 0 0 0,-1 0 1 0 0,1 0-1 0 0,0-1 0 0 0,-1 1 1 0 0,1 0-1 0 0,-1 0 0 0 0,1-1 0 0 0,0 1 1 0 0,-1 0-1 0 0,1-1 0 0 0,-1 1 1 0 0,1 0-1 0 0,-1-1 0 0 0,1 1 0 0 0,-1-1 1 0 0,1 1-1 0 0,-1-1 0 0 0,0 1 1 0 0,1-1-1 0 0,-1 1 0 0 0,1-2 0 0 0,2-19-587 0 0,0 0-1 0 0,-2-1 0 0 0,-2-38 0 0 0,0 36-26 0 0,1-1 1 0 0,1 1-1 0 0,5-25 0 0 0,19-58-1165 0 0,-21 94 1558 0 0,0 0 0 0 0,2 1 0 0 0,-1-1 0 0 0,1 1 0 0 0,1 0 0 0 0,8-11 0 0 0,-8 14 149 0 0,-1 1 0 0 0,2-1-1 0 0,-1 1 1 0 0,1 0 0 0 0,0 1 0 0 0,1 0-1 0 0,-1 0 1 0 0,13-6 0 0 0,-15 10 145 0 0,0 0 1 0 0,1 1-1 0 0,-1-1 0 0 0,1 1 1 0 0,0 1-1 0 0,0-1 1 0 0,0 1-1 0 0,0 0 0 0 0,0 1 1 0 0,0 0-1 0 0,0 0 1 0 0,0 0-1 0 0,0 1 0 0 0,0 0 1 0 0,0 0-1 0 0,-1 1 0 0 0,1 0 1 0 0,0 0-1 0 0,8 4 1 0 0,-7-2 38 0 0,-1-1 0 0 0,1 2 0 0 0,0-1 1 0 0,-1 1-1 0 0,0 0 0 0 0,0 1 0 0 0,-1 0 1 0 0,0 0-1 0 0,1 0 0 0 0,-2 1 0 0 0,1 0 0 0 0,-1 0 1 0 0,0 0-1 0 0,7 16 0 0 0,-12-21-92 0 0,1 1 0 0 0,-1-1 0 0 0,0 1 0 0 0,0-1 0 0 0,0 1 0 0 0,0-1 0 0 0,0 1 0 0 0,-1-1 0 0 0,1 1 0 0 0,-1-1 0 0 0,1 1 0 0 0,-1-1-1 0 0,0 1 1 0 0,0-1 0 0 0,0 0 0 0 0,-3 5 0 0 0,-25 37 125 0 0,27-41-128 0 0,-13 16 49 0 0,-1 0 0 0 0,-1-1 0 0 0,0-1-1 0 0,-23 18 1 0 0,17-16-296 0 0,35-27 208 0 0,1 0 0 0 0,0 1 0 0 0,0 0 1 0 0,0 1-1 0 0,1 1 0 0 0,18-6 0 0 0,-3 4-74 0 0,-1 0 0 0 0,42-4 0 0 0,-58 11 82 0 0,-1 0 1 0 0,1 0 0 0 0,-1 1 0 0 0,1 0 0 0 0,-1 1-1 0 0,0 0 1 0 0,0 1 0 0 0,0 0 0 0 0,0 1 0 0 0,0 0-1 0 0,-1 1 1 0 0,14 8 0 0 0,-17-9 70 0 0,-1 0 0 0 0,1 1 0 0 0,-1 0 0 0 0,0 0 0 0 0,0 1 0 0 0,0 0-1 0 0,-1 0 1 0 0,0 0 0 0 0,0 0 0 0 0,-1 1 0 0 0,0 0 0 0 0,0 0 0 0 0,0 0 0 0 0,-1 0 0 0 0,0 1 0 0 0,-1-1 0 0 0,1 1 0 0 0,1 11 0 0 0,-4-15-6 0 0,1-1 0 0 0,-1 1 1 0 0,0-1-1 0 0,0 1 0 0 0,-1-1 1 0 0,1 1-1 0 0,-1-1 0 0 0,1 1 1 0 0,-1-1-1 0 0,0 0 0 0 0,0 1 1 0 0,-1-1-1 0 0,1 0 0 0 0,-1 0 1 0 0,1 0-1 0 0,-1 0 0 0 0,0 0 1 0 0,-4 5-1 0 0,1-3 10 0 0,0-1-1 0 0,-1 1 1 0 0,1-1 0 0 0,-1 0-1 0 0,0-1 1 0 0,0 1 0 0 0,0-1 0 0 0,0 0-1 0 0,-8 2 1 0 0,-4 1-280 0 0,0-2 1 0 0,0 1-1 0 0,0-2 0 0 0,-1-1 0 0 0,0 0 1 0 0,-22-1-1 0 0,34-2-261 0 0,0 0-1 0 0,0 0 1 0 0,0 0 0 0 0,0 0-1 0 0,0-1 1 0 0,1 0 0 0 0,-1-1-1 0 0,1 0 1 0 0,-12-6 0 0 0,15 7-428 0 0,-1-1 0 0 0,1 1 0 0 0,0 0 0 0 0,0-1 0 0 0,1 0 1 0 0,-1 0-1 0 0,1 0 0 0 0,-1 0 0 0 0,1 0 0 0 0,0 0 0 0 0,-3-7 0 0 0,0-4-3844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0.2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41 70 144 0 0,'0'0'3500'0'0,"18"-24"1657"0"0,37 2 904 0 0,32 0-1587 0 0,-82 21-4304 0 0,1 0 1 0 0,-1 1-1 0 0,0 0 1 0 0,1 0-1 0 0,-1 1 0 0 0,0-1 1 0 0,0 1-1 0 0,1 0 1 0 0,-1 1-1 0 0,0-1 1 0 0,0 1-1 0 0,0 0 1 0 0,0 0-1 0 0,-1 1 1 0 0,1-1-1 0 0,0 1 0 0 0,-1 0 1 0 0,0 0-1 0 0,0 1 1 0 0,0-1-1 0 0,0 1 1 0 0,0 0-1 0 0,-1 0 1 0 0,0 0-1 0 0,4 6 1 0 0,28 47-318 0 0,-35-56 106 0 0,1 2-60 0 0,2 7-2126 0 0,-25-34 1562 0 0,12 11 120 0 0,0 2-1 0 0,-17-16 1 0 0,22 24 596 0 0,0 1 0 0 0,0-1 0 0 0,0 1 0 0 0,0 0 0 0 0,0 1 0 0 0,0-1 0 0 0,0 1 0 0 0,-1 0 0 0 0,1 0 0 0 0,0 1 0 0 0,-1 0 0 0 0,1-1-1 0 0,0 2 1 0 0,-1-1 0 0 0,1 1 0 0 0,-1 0 0 0 0,1 0 0 0 0,0 0 0 0 0,0 1 0 0 0,0-1 0 0 0,0 1 0 0 0,0 1 0 0 0,0-1 0 0 0,0 1 0 0 0,1 0 0 0 0,-8 5 0 0 0,2 0 226 0 0,0 0-1 0 0,0 1 1 0 0,1 0 0 0 0,0 1-1 0 0,1 0 1 0 0,0 0 0 0 0,0 1 0 0 0,1 0-1 0 0,0 0 1 0 0,-5 15 0 0 0,-2 5 287 0 0,7-19-320 0 0,2 1 1 0 0,-1-1 0 0 0,2 1-1 0 0,0 0 1 0 0,0 0 0 0 0,-2 23 0 0 0,5-22-94 0 0,0 0 1 0 0,1 0 0 0 0,1 1 0 0 0,0-1-1 0 0,1 0 1 0 0,1 0 0 0 0,5 17-1 0 0,-6-26-109 0 0,0 1-1 0 0,0-1 1 0 0,1 0-1 0 0,-1 0 1 0 0,1 0-1 0 0,1 0 0 0 0,-1 0 1 0 0,1 0-1 0 0,-1-1 1 0 0,1 0-1 0 0,1 0 0 0 0,-1 0 1 0 0,1 0-1 0 0,-1-1 1 0 0,1 1-1 0 0,0-1 1 0 0,0 0-1 0 0,0-1 0 0 0,1 1 1 0 0,7 1-1 0 0,2 0-15 0 0,2 0 0 0 0,-1-1 0 0 0,0-1 0 0 0,0-1 0 0 0,26-1 0 0 0,82-11-1316 0 0,-111 9 999 0 0,-2 0-239 0 0,1 0 0 0 0,-1-1-1 0 0,1 0 1 0 0,-1-1 0 0 0,0 0-1 0 0,-1-1 1 0 0,1 0 0 0 0,9-6-1 0 0,-12 6-483 0 0,-1-1-1 0 0,0 1 0 0 0,0-1 0 0 0,8-10 0 0 0,-10 11-324 0 0,-1-1 0 0 0,0 1 0 0 0,0-1 0 0 0,-1 0 0 0 0,1-1-1 0 0,2-6 1 0 0,0 0-2646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0.81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119 31 160 0 0,'13'-30'25664'0'0,"-12"30"-25277"0"0,0 0 0 0 0,1 0 1 0 0,-1 0-1 0 0,1 1 0 0 0,-1-1 1 0 0,0 0-1 0 0,1 1 0 0 0,-1-1 0 0 0,0 1 1 0 0,1 0-1 0 0,-1-1 0 0 0,0 1 1 0 0,0 0-1 0 0,0 0 0 0 0,2 1 1 0 0,20 22 813 0 0,-16-15-1315 0 0,0 0 1 0 0,-1 1-1 0 0,8 16 0 0 0,11 26 114 0 0,3-1 0 0 0,40 57 0 0 0,-32-53 0 0 0,36 74 0 0 0,-58-101 0 0 0,-2 0 0 0 0,-1 2 0 0 0,13 53 0 0 0,-22-72 0 0 0,-1 1 0 0 0,0-1 0 0 0,-1 0 0 0 0,0 1 0 0 0,0-1 0 0 0,-2 1 0 0 0,1-1 0 0 0,-1 0 0 0 0,-1 1 0 0 0,0-1 0 0 0,0 0 0 0 0,-1-1 0 0 0,-8 16 0 0 0,2-9 0 0 0,-1 0 0 0 0,-1-1 0 0 0,0-1 0 0 0,-1 0 0 0 0,0 0 0 0 0,-30 23 0 0 0,29-25-76 0 0,-2-1 1 0 0,0 0-1 0 0,0-1 1 0 0,-1-1-1 0 0,0-1 1 0 0,-1 0-1 0 0,0-2 1 0 0,0 0-1 0 0,-1 0 1 0 0,-36 6-1 0 0,-12-3-6131 0 0,21-4-6830 0 0,22-2 5902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3.1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60 628 0 0,'0'0'17012'0'0,"27"9"-9852"0"0,-3-3-6215 0 0,1 0 1 0 0,0-2 0 0 0,1-1 0 0 0,-1-1-1 0 0,33-2 1 0 0,-14-3-353 0 0,-35 1-445 0 0,0 1 1 0 0,0 1-1 0 0,0 0 0 0 0,17 2 0 0 0,-18-2-63 0 0,0 1-1 0 0,0-2 0 0 0,0 1 0 0 0,-1-1 1 0 0,10-2-1 0 0,2 1 25 0 0,44 3 228 0 0,-7-7-329 0 0,-36 3-9 0 0,-1 1 1 0 0,1 1 0 0 0,23 2 0 0 0,1 1 0 0 0,23 4 0 0 0,94-3 0 0 0,-99-3 0 0 0,-8 5 0 0 0,-2-5 0 0 0,-10-4 0 0 0,7 3 0 0 0,28 1 0 0 0,-29 1 0 0 0,-42 0 0 0 0,23-3 0 0 0,8-6 0 0 0,-22 4 0 0 0,0 1 0 0 0,-1 0 0 0 0,1 1 0 0 0,0 1 0 0 0,16 1 0 0 0,-12 0 0 0 0,161 9-2 0 0,-129-13 1 0 0,37-1-33 0 0,-42 4 7 0 0,-1-3-1 0 0,72-13 0 0 0,-78 12 1 0 0,1 2 1 0 0,60 2-1 0 0,-55 1-94 0 0,5 0 25 0 0,254-4 220 0 0,-228 3-258 0 0,-37 2-18 0 0,0-2 0 0 0,55-8 1 0 0,-44 2 371 0 0,2 2 1 0 0,-1 2-1 0 0,101 9 1 0 0,-138-5-221 0 0,6 1 0 0 0,-16 0 0 0 0,47-1 0 0 0,-24-2 0 0 0,-4 1 0 0 0,-1 0 0 0 0,1 1 0 0 0,34 7 0 0 0,-17-3 0 0 0,-23-4 0 0 0,1 3 0 0 0,6-2 0 0 0,21-2 0 0 0,-33 0 0 0 0,5 0 0 0 0,47-1 0 0 0,14 0 0 0 0,-15 0 0 0 0,-36 0 0 0 0,1 1 0 0 0,-1 1 0 0 0,1 1 0 0 0,29 7 0 0 0,-36-2 0 0 0,-4-6 0 0 0,2-2 0 0 0,7-2 0 0 0,-22 3 0 0 0,16 2 0 0 0,26 0 0 0 0,-26 1 0 0 0,-18-3 0 0 0,39-5 0 0 0,12-1 0 0 0,-37 5 0 0 0,0 0 0 0 0,-1-1 0 0 0,0 0 0 0 0,-1 1 0 0 0,2-2 0 0 0,-1 3 0 0 0,1-1 0 0 0,-1-1 0 0 0,1 1 0 0 0,0 0 0 0 0,57-5 0 0 0,-59 5 0 0 0,1 2 0 0 0,0 1 0 0 0,-3 3 0 0 0,-1-1 0 0 0,-2 1 0 0 0,-3-1-23 0 0,-5-3-311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8.02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241 52 632 0 0,'0'0'1296'0'0,"-1"-4"14"0"0,1 1-323 0 0,0-1 1 0 0,0 1-1 0 0,0-1 0 0 0,1 0 0 0 0,5-15 7235 0 0,-6 18-8083 0 0,0 1 1 0 0,0 0 0 0 0,0-1 0 0 0,0 1 0 0 0,0-1 0 0 0,0 1 0 0 0,0 0 0 0 0,0-1 0 0 0,0 1 0 0 0,0-1 0 0 0,3-3 1680 0 0,-3 4-1680 0 0,1 0 0 0 0,-1 0 0 0 0,0-1 0 0 0,1 1 0 0 0,-1 0 0 0 0,1 0 0 0 0,-1 0 0 0 0,0 0 0 0 0,1-1 0 0 0,-1 1 0 0 0,0 0 0 0 0,1 0 0 0 0,-1 0 0 0 0,1 0 0 0 0,-1 0 0 0 0,0 0 0 0 0,1 0 0 0 0,-1 0 0 0 0,1 1 0 0 0,0-1-517 0 0,2 0 997 0 0,15 2 1846 0 0,-2 4-1267 0 0,-1 0-1 0 0,-1 1 0 0 0,1 1 0 0 0,-1 0 0 0 0,25 20 0 0 0,0-1-884 0 0,-24-18-314 0 0,37 27 0 0 0,-44-31 0 0 0,-8-5 0 0 0,0 0 0 0 0,0 0 0 0 0,1 1 0 0 0,-1-1 0 0 0,0 0 0 0 0,0 0 0 0 0,0 0 0 0 0,1 0 0 0 0,-1 0 0 0 0,0 0 0 0 0,0 0 0 0 0,1 0 0 0 0,-1 0 0 0 0,0 0 0 0 0,0 0 0 0 0,1 0 0 0 0,-1 0 0 0 0,0 0 0 0 0,0 0 0 0 0,1 0 0 0 0,-1 0 0 0 0,0 0 0 0 0,0 0 0 0 0,0 0 0 0 0,1 0 0 0 0,-1 0 0 0 0,0 0 0 0 0,0 0 0 0 0,1-1 0 0 0,-1 1 0 0 0,0 0 0 0 0,0 0 0 0 0,0 0 0 0 0,1 0 0 0 0,-1-1 0 0 0,0 1 0 0 0,1-19 0 0 0,-7-6-1 0 0,2 22-5 0 0,1 1-6 0 0,-2-5-183 0 0,0 1 0 0 0,-1 0-1 0 0,0 1 1 0 0,0-1-1 0 0,0 1 1 0 0,-1 0 0 0 0,0 1-1 0 0,1-1 1 0 0,-13-4-1 0 0,-14-11-415 0 0,29 18 576 0 0,0 0-1 0 0,0 1 1 0 0,0-1 0 0 0,-1 1 0 0 0,1 0 0 0 0,0 0-1 0 0,-1 1 1 0 0,1-1 0 0 0,0 1 0 0 0,-1 0 0 0 0,1 0-1 0 0,-8 1 1 0 0,-52 10 124 0 0,63-11-86 0 0,-35 8 78 0 0,18-5-17 0 0,-1 1 0 0 0,1 0 0 0 0,0 2 0 0 0,0 0 0 0 0,0 1-1 0 0,1 0 1 0 0,-26 17 0 0 0,33-18 1 0 0,-24 20 377 0 0,32-25-403 0 0,1 0 0 0 0,-1 1 0 0 0,1-1 0 0 0,-1 1 0 0 0,1 0 0 0 0,0-1 0 0 0,-1 1 0 0 0,1 0 0 0 0,0 0 0 0 0,0 0 0 0 0,0 0 0 0 0,1 0 0 0 0,-1 0 0 0 0,0 0 0 0 0,1 0 0 0 0,-1 3 0 0 0,1 1 17 0 0,1-1 0 0 0,0 1 0 0 0,0 0-1 0 0,0-1 1 0 0,1 1 0 0 0,0-1 0 0 0,0 1 0 0 0,0-1 0 0 0,0 0 0 0 0,1 0 0 0 0,7 10 0 0 0,3 2 77 0 0,28 28 1 0 0,-22-25-61 0 0,-1-1-44 0 0,0 0 1 0 0,2-1-1 0 0,0 0 1 0 0,1-2-1 0 0,37 23 1 0 0,-7-24-30 0 0,14 2 0 0 0,10 0 0 0 0,-36-8 0 0 0,-30-6 0 0 0,0 0 0 0 0,-1 0 0 0 0,1 1 0 0 0,-1 0 0 0 0,0 0 0 0 0,0 1 0 0 0,0 0 0 0 0,-1 0 0 0 0,0 1 0 0 0,0 0 0 0 0,0 0 0 0 0,-1 1 0 0 0,0 0 0 0 0,0 0 0 0 0,0 1 0 0 0,-1-1 0 0 0,6 13 0 0 0,0-4 0 0 0,-10-11 0 0 0,2 21 0 0 0,-1-12 0 0 0,0 2 0 0 0,-4-2 0 0 0,-2 2 0 0 0,0-4 0 0 0,2-5 0 0 0,0-1 0 0 0,0 1 0 0 0,0-1 0 0 0,-1 0 0 0 0,0 0 0 0 0,0 0 0 0 0,-1-1 0 0 0,1 1 0 0 0,-1-1 0 0 0,0 1 0 0 0,-1-1 0 0 0,0-1 0 0 0,1 1 0 0 0,-1-1 0 0 0,-1 1 0 0 0,1-1 0 0 0,-1-1 0 0 0,1 1 0 0 0,-1-1 0 0 0,-11 5 0 0 0,2-1 0 0 0,0-1 0 0 0,0 0 0 0 0,0-1 0 0 0,0-1 0 0 0,-1 0 0 0 0,1-1 0 0 0,-1-1 0 0 0,0 0 0 0 0,0-2 0 0 0,0 1 0 0 0,1-2 0 0 0,-1 0 0 0 0,0-1 0 0 0,0-1 0 0 0,1 0 0 0 0,-17-6 0 0 0,26 7-116 0 0,-1-1-1 0 0,0 1 1 0 0,1-2 0 0 0,0 1-1 0 0,-1-1 1 0 0,1 0-1 0 0,1 0 1 0 0,-9-8 0 0 0,10 9-735 0 0,1-1 1 0 0,0 0-1 0 0,-1 0 1 0 0,1 0-1 0 0,1 0 1 0 0,-1 0-1 0 0,-3-8 1 0 0,5 1-2370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5.90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110 110 1980 0 0,'-4'-5'6527'0'0,"6"-5"-3594"0"0,6-7-132 0 0,2 1-222 0 0,-4 8-2062 0 0,0 0 0 0 0,0 0 0 0 0,11-10-1 0 0,-15 16-508 0 0,0 0-1 0 0,1 0 0 0 0,-1 0 0 0 0,1 1 1 0 0,0-1-1 0 0,0 1 0 0 0,-1 0 1 0 0,1-1-1 0 0,0 1 0 0 0,0 0 0 0 0,0 1 1 0 0,0-1-1 0 0,0 1 0 0 0,0-1 0 0 0,5 1 1 0 0,-2 1-4 0 0,0-1 1 0 0,0 1-1 0 0,0 1 1 0 0,0 0-1 0 0,0-1 1 0 0,-1 2-1 0 0,1-1 1 0 0,0 1-1 0 0,-1 0 1 0 0,0 0-1 0 0,0 0 1 0 0,0 1-1 0 0,0-1 0 0 0,8 9 1 0 0,5 6-14 0 0,0 1 0 0 0,15 23 0 0 0,-28-35 11 0 0,14 35 28 0 0,-15-27-94 0 0,-8-21-342 0 0,-9-28-60 0 0,12 30 420 0 0,0 0 0 0 0,-1 0 0 0 0,1 0 1 0 0,-1 0-1 0 0,0 0 0 0 0,0 0 0 0 0,0 0 0 0 0,0 0 1 0 0,-1 1-1 0 0,1-1 0 0 0,-1 1 0 0 0,0 0 1 0 0,0 0-1 0 0,0 0 0 0 0,0 0 0 0 0,-1 0 0 0 0,-6-3 1 0 0,-5-1 64 0 0,1 1 1 0 0,-1 1 0 0 0,0 1 0 0 0,0 0 0 0 0,-1 1-1 0 0,1 0 1 0 0,-1 1 0 0 0,1 1 0 0 0,-26 1 0 0 0,37 1 5 0 0,0 0 0 0 0,0 0 0 0 0,-1 0 0 0 0,1 0 0 0 0,0 0 1 0 0,0 1-1 0 0,0 0 0 0 0,0 0 0 0 0,1 0 0 0 0,-1 0 0 0 0,0 1 0 0 0,1 0 1 0 0,-1-1-1 0 0,1 1 0 0 0,0 0 0 0 0,0 1 0 0 0,-3 3 0 0 0,-3 4 101 0 0,1 1 0 0 0,0 0-1 0 0,1 0 1 0 0,-6 13-1 0 0,5-7 62 0 0,1 0 0 0 0,2 1 0 0 0,-1-1 1 0 0,2 1-1 0 0,1 0 0 0 0,-2 20 0 0 0,4 115 730 0 0,1-144-885 0 0,2 0 1 0 0,-1 0 0 0 0,1 0 0 0 0,0-1 0 0 0,1 1-1 0 0,0-1 1 0 0,1 1 0 0 0,0-1 0 0 0,1 0 0 0 0,10 16-1 0 0,-12-20-30 0 0,0-1 0 0 0,1 1 0 0 0,0-1-1 0 0,0 0 1 0 0,0 0 0 0 0,0-1 0 0 0,1 1-1 0 0,-1-1 1 0 0,1 0 0 0 0,0 0 0 0 0,0 0-1 0 0,0 0 1 0 0,0-1 0 0 0,0 0 0 0 0,1 0-1 0 0,-1-1 1 0 0,1 0 0 0 0,-1 1-1 0 0,1-2 1 0 0,7 1 0 0 0,-6-1-7 0 0,0 0 1 0 0,1-1-1 0 0,-1 0 1 0 0,1 0-1 0 0,-1 0 1 0 0,0-1-1 0 0,0-1 1 0 0,0 1-1 0 0,9-5 1 0 0,-4 0-4 0 0,-1-1 0 0 0,0 1 0 0 0,0-2 0 0 0,12-12 0 0 0,46-51-672 0 0,-3-4-1 0 0,67-99 0 0 0,-39 49-541 0 0,-72 95 971 0 0,-15 21 246 0 0,0 0 1 0 0,0 0-1 0 0,1 1 0 0 0,12-11 0 0 0,-19 45 1682 0 0,-4-6-1214 0 0,-1 0 1 0 0,-7 21-1 0 0,5-22-187 0 0,1-1 1 0 0,-4 34-1 0 0,6-17-92 0 0,1-1 1 0 0,5 66-1 0 0,-2-90-210 0 0,0 0 0 0 0,1 0 0 0 0,0-1-1 0 0,0 1 1 0 0,1-1 0 0 0,0 0-1 0 0,1 1 1 0 0,-1-1 0 0 0,2-1-1 0 0,-1 1 1 0 0,1-1 0 0 0,0 1-1 0 0,1-1 1 0 0,-1-1 0 0 0,1 1-1 0 0,10 8 1 0 0,-12-13-190 0 0,0 1 0 0 0,-1-1 0 0 0,1 0 1 0 0,0 1-1 0 0,0-2 0 0 0,0 1 0 0 0,0 0 0 0 0,0-1 1 0 0,0 0-1 0 0,1 0 0 0 0,-1 0 0 0 0,0 0 0 0 0,1-1 0 0 0,-1 0 1 0 0,1 0-1 0 0,-1 0 0 0 0,0 0 0 0 0,1-1 0 0 0,-1 1 0 0 0,0-1 1 0 0,1 0-1 0 0,5-3 0 0 0,-3 1-527 0 0,0-1 0 0 0,1 0 0 0 0,-2 0 0 0 0,1-1-1 0 0,-1 0 1 0 0,1 0 0 0 0,-1 0 0 0 0,-1-1 0 0 0,1 0 0 0 0,-1 0 0 0 0,6-8 0 0 0,7-12-1459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09.3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422 2 4 0 0,'0'0'8415'0'0,"-17"-2"-1717"0"0,6 6-5850 0 0,0 0 1 0 0,1 1-1 0 0,0 0 1 0 0,0 1-1 0 0,0 0 0 0 0,1 1 1 0 0,0 0-1 0 0,0 0 1 0 0,1 1-1 0 0,-12 14 1 0 0,-6 10 770 0 0,-36 58 1 0 0,31-42-400 0 0,14-21-698 0 0,2 0 0 0 0,1 1 0 0 0,2 1 0 0 0,0 0 0 0 0,-9 39 0 0 0,-28 158 292 0 0,37-155-902 0 0,6-46 88 0 0,2 0 0 0 0,1 1 0 0 0,1-1 0 0 0,1 1 0 0 0,1 0 0 0 0,6 37 0 0 0,-4-54-36 0 0,1 1 1 0 0,0-1-1 0 0,0 1 0 0 0,1-1 1 0 0,1 0-1 0 0,-1-1 0 0 0,2 1 1 0 0,-1-1-1 0 0,1 0 0 0 0,0 0 1 0 0,13 12-1 0 0,-11-12-520 0 0,1-1 0 0 0,-1 0 0 0 0,2 0 1 0 0,-1-1-1 0 0,1 0 0 0 0,10 4 0 0 0,-13-7-304 0 0,0-1 0 0 0,0 0 0 0 0,1 0 0 0 0,-1 0 1 0 0,0-1-1 0 0,1 0 0 0 0,14-1 0 0 0,-15 0-1641 0 0,0 0-1 0 0,0-1 1 0 0,0-1 0 0 0,12-2-1 0 0,-4-3-2592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4.3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69 224 0 0,'4'-12'1477'0'0,"0"7"-131"0"0,-1 1 1 0 0,1-1 0 0 0,-2 0-1 0 0,25-32 14596 0 0,-25 40-15710 0 0,0-1 0 0 0,0 1 0 0 0,0 0 0 0 0,0 0 0 0 0,-1 0-1 0 0,1 1 1 0 0,-1-1 0 0 0,1 0 0 0 0,-1 1 0 0 0,0-1 0 0 0,-1 1-1 0 0,1-1 1 0 0,-1 1 0 0 0,1-1 0 0 0,-1 1 0 0 0,0 3-1 0 0,0 76 1383 0 0,-1-51-1058 0 0,5 44 0 0 0,0-22 26 0 0,-3 62 0 0 0,-2-59-502 0 0,1-56-207 0 0,0 2-546 0 0,-3 20-1093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5.24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55 516 0 0,'15'-11'17597'0'0,"-7"12"-19395"0"0,37-1 8514 0 0,-12-2-4368 0 0,1-2 0 0 0,54-13 0 0 0,-63 11-2009 0 0,1 1 0 0 0,-1 0 0 0 0,1 2 1 0 0,0 1-1 0 0,0 2 0 0 0,30 2 1 0 0,-37 2-264 0 0,-1 1 1 0 0,0 1 0 0 0,28 13 0 0 0,-6-2-67 0 0,6 4-10 0 0,-44-20 0 0 0,0 1 0 0 0,0-1 0 0 0,0 1 0 0 0,0-1 0 0 0,0 1 0 0 0,-1 0 0 0 0,1 0 0 0 0,-1 0 0 0 0,1 0 0 0 0,-1 0 0 0 0,1 0 0 0 0,-1 0 0 0 0,1 3 0 0 0,0-1 0 0 0,1 3 0 0 0,0 0 0 0 0,-1 0 0 0 0,1 0 0 0 0,-1 1 0 0 0,-1-1 0 0 0,1 1 0 0 0,-1 0 0 0 0,-1-1 0 0 0,0 15 0 0 0,0-8 0 0 0,1 0 0 0 0,4 22 0 0 0,-4-29 0 0 0,0 1 0 0 0,0-1 0 0 0,0 1 0 0 0,-1 12 0 0 0,-12 33 0 0 0,7-41 0 0 0,-1 0 0 0 0,-1-1 0 0 0,0 0 0 0 0,0 0 0 0 0,-1 0 0 0 0,0-1 0 0 0,-1 0 0 0 0,0-1 0 0 0,-1 0 0 0 0,0 0 0 0 0,-13 8 0 0 0,7-7 0 0 0,-1-1 0 0 0,0 0 0 0 0,-1-1 0 0 0,0-1 0 0 0,0-1 0 0 0,-20 5 0 0 0,20-8-132 0 0,0 0-1 0 0,0-2 1 0 0,0 0-1 0 0,1-1 1 0 0,-1-1-1 0 0,0 0 1 0 0,0-1-1 0 0,0-2 1 0 0,-22-5-1 0 0,30 6-332 0 0,-1 2-1 0 0,1 0 1 0 0,-14 0-1 0 0,-26-3-4435 0 0,39 2 3111 0 0,-5-1-1140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6.1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 15 616 0 0,'3'-15'28890'0'0,"-12"51"-28238"0"0,2 0 0 0 0,2 0 1 0 0,1 0-1 0 0,2 58 0 0 0,2-76-652 0 0,2 0 0 0 0,0 0 0 0 0,1 0 0 0 0,1 0 0 0 0,1-1 0 0 0,0 1 0 0 0,1-1 0 0 0,1 0 0 0 0,1-1 0 0 0,0 0 0 0 0,19 27 0 0 0,-26-40 0 0 0,1 1 0 0 0,0-1 0 0 0,-1 0 0 0 0,1 0 0 0 0,0 0 0 0 0,0-1 0 0 0,1 1 0 0 0,-1 0 0 0 0,1-1 0 0 0,-1 0 0 0 0,1 1 0 0 0,0-1 0 0 0,0 0 0 0 0,0 0 0 0 0,5 2 0 0 0,-1-1 0 0 0,2 0 0 0 0,-1-1 0 0 0,0 0 0 0 0,10 1 0 0 0,-6-2 0 0 0,1-1 0 0 0,-1 0 0 0 0,15-3 0 0 0,-26 3 0 0 0,38-4 0 0 0,68 0 0 0 0,-90 5 0 0 0,-1-1 0 0 0,0 0 0 0 0,21 3-2180 0 0,-28-1-256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6.5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24 20 0 0,'-3'-9'6667'0'0,"14"5"-5184"0"0,-1 1 1 0 0,0 1-1 0 0,1 0 0 0 0,-1 1 0 0 0,1-1 0 0 0,-1 2 1 0 0,15 0-1 0 0,4-1 15 0 0,12 1 567 0 0,51 6 0 0 0,-20 0-682 0 0,-61-5-1238 0 0,0 0 0 0 0,-1 1 0 0 0,16 5 0 0 0,9 6-6783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17.0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50 980 0 0,'1'-2'2286'0'0,"8"-10"-122"0"0,23-6 4752 0 0,10 2 1723 0 0,-40 15-7934 0 0,1 1-222 0 0,0-1-1 0 0,0 1 1 0 0,1 0-1 0 0,-1 0 1 0 0,0 0-1 0 0,0 1 1 0 0,1-1 0 0 0,3 2-1 0 0,10 0 892 0 0,36-2 783 0 0,223 5 1046 0 0,-236 0-3214 0 0,-38-5-178 0 0,1 1-1 0 0,-1-1 1 0 0,0 1-1 0 0,0-1 1 0 0,1 1-1 0 0,-1 0 1 0 0,0 0-1 0 0,0 0 1 0 0,0 0-1 0 0,0 0 1 0 0,0 1-1 0 0,3 2 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0.0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100 18 568 0 0,'-13'-18'15854'0'0,"11"22"-14960"0"0,-3 7 688 0 0,1 0 0 0 0,0 0 1 0 0,-3 15-1 0 0,-7 42 1417 0 0,3-12-1634 0 0,-3 12-25 0 0,3 0 0 0 0,-3 87-1 0 0,20-55-600 0 0,-5-86-739 0 0,2 0 0 0 0,-2-4 0 0 0,4 7 368 0 0,-2-17-1496 0 0,5-17-4476 0 0,-5 9 4614 0 0,-1 0 0 0 0,0-1 0 0 0,0 1-1 0 0,1-17 1 0 0,1-5-1785 0 0,4-23-2762 0 0,-4 26-592 0 0,-2 11 2186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0.4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3 148 404 0 0,'-2'-39'4749'0'0,"2"37"-4217"0"0,7-24 3687 0 0,0 19-3329 0 0,0 0 0 0 0,1 1-1 0 0,-1 0 1 0 0,1 0 0 0 0,1 1 0 0 0,-1 0-1 0 0,1 0 1 0 0,-1 1 0 0 0,1 0-1 0 0,11-2 1 0 0,-7 2-37 0 0,0 1-1 0 0,1 1 1 0 0,15-1-1 0 0,11-1 612 0 0,-26 2-1069 0 0,1 1 0 0 0,-1 0 0 0 0,1 1 1 0 0,-1 1-1 0 0,0 0 0 0 0,1 1 0 0 0,-1 1 0 0 0,23 6 0 0 0,51 15-1350 0 0,-86-24 282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0.78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36 40 0 0,'0'0'16672'0'0,"6"-1"-15557"0"0,31-6 1606 0 0,11-3 636 0 0,2 2-1 0 0,62-1 0 0 0,-91 9-3152 0 0,49 3 640 0 0,-63-2-1721 0 0,0 1 0 0 0,0 0 0 0 0,0 0 0 0 0,10 5 0 0 0,-11-3-1464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1.4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1 608 0 0,'0'0'20911'0'0,"5"1"-20001"0"0,0 2-434 0 0,-1-1 0 0 0,0 1 0 0 0,1-1 0 0 0,-1 1 0 0 0,0 0 0 0 0,0 1 1 0 0,-1-1-1 0 0,1 1 0 0 0,-1-1 0 0 0,0 1 0 0 0,0 0 0 0 0,0 0 0 0 0,0 1 1 0 0,-1-1-1 0 0,3 7 0 0 0,65 111 2510 0 0,12 27-3252 0 0,-71-128 266 0 0,-1 1 0 0 0,-2 1 0 0 0,0 0 0 0 0,-2 0 0 0 0,0 1 0 0 0,-1-1 0 0 0,-2 1 0 0 0,0 0 0 0 0,-2 0 0 0 0,0 0 0 0 0,-2 0 0 0 0,-1 1 0 0 0,0-1 0 0 0,-2-1 0 0 0,-1 1 0 0 0,-1-1 0 0 0,-10 28 0 0 0,5-23 0 0 0,-1 0 0 0 0,-2 0 0 0 0,0-2 0 0 0,-2 0 0 0 0,-1 0 0 0 0,-1-2 0 0 0,-1 0 0 0 0,0-1 0 0 0,-2-1 0 0 0,-29 23 0 0 0,47-43 14 0 0,0 1 0 0 0,-1-1 0 0 0,0 0 0 0 0,0-1 0 0 0,1 1 0 0 0,-1-1 1 0 0,0 1-1 0 0,0-1 0 0 0,-1 0 0 0 0,1-1 0 0 0,0 1 0 0 0,0-1 0 0 0,-5 0 0 0 0,7 0-358 0 0,0 0-1 0 0,0 0 0 0 0,0-1 1 0 0,0 1-1 0 0,0-1 0 0 0,0 1 1 0 0,0-1-1 0 0,0 0 1 0 0,0 1-1 0 0,1-1 0 0 0,-1 0 1 0 0,-3-3-1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6.80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62 13 1800 0 0,'-19'-5'13616'0'0,"20"5"-13456"0"0,-1-1 6 0 0,1 0 1 0 0,0 0-1 0 0,0 1 0 0 0,0-1 1 0 0,0 1-1 0 0,0-1 0 0 0,0 1 1 0 0,-1-1-1 0 0,1 1 0 0 0,0 0 1 0 0,0-1-1 0 0,0 1 0 0 0,1 0 1 0 0,-1 0-1 0 0,0 0 0 0 0,0 0 1 0 0,0 0-1 0 0,0 0 0 0 0,0 0 1 0 0,0 0-1 0 0,0 0 0 0 0,0 0 1 0 0,0 1-1 0 0,2 0 0 0 0,24 9 812 0 0,2 15-818 0 0,2-1 0 0 0,0-1-1 0 0,2-3 1 0 0,0 0 0 0 0,1-2 0 0 0,60 22 0 0 0,-76-33-59 0 0,0 0 1 0 0,-1 1-1 0 0,0 0 1 0 0,26 18-1 0 0,-34-19-62 0 0,0 1 1 0 0,0 0-1 0 0,-1 0 0 0 0,0 1 0 0 0,0 0 0 0 0,-1 0 0 0 0,0 1 1 0 0,9 17-1 0 0,-6-2 90 0 0,0 0 1 0 0,-2 0-1 0 0,-1 1 1 0 0,-1 0-1 0 0,5 46 1 0 0,-6-33 96 0 0,17 59 0 0 0,23 20-67 0 0,-32-90-153 0 0,-1 1 1 0 0,-2 0 0 0 0,-1 1 0 0 0,-1-1 0 0 0,-1 2 0 0 0,3 40 0 0 0,-8-35-5 0 0,-2 0 1 0 0,-1 0 0 0 0,-2 0-1 0 0,-1 0 1 0 0,-10 35-1 0 0,2-26-15 0 0,-3 0 0 0 0,-1-2-1 0 0,-26 50 1 0 0,24-58-80 0 0,-45 61 0 0 0,51-80 85 0 0,0-2 0 0 0,-2 1 0 0 0,0-2 0 0 0,0 0-1 0 0,-32 21 1 0 0,13-12-37 0 0,3-2 69 0 0,-46 24 0 0 0,65-39-117 0 0,0-1 0 0 0,0 1 1 0 0,-1-2-1 0 0,1 0 0 0 0,-1 0 1 0 0,0-1-1 0 0,0 0 0 0 0,-15-1 1 0 0,18 0-193 0 0,-1 0 1 0 0,1 0 0 0 0,0 1-1 0 0,0 0 1 0 0,0 0 0 0 0,0 1-1 0 0,0 0 1 0 0,0 1 0 0 0,1 0-1 0 0,-14 8 1 0 0,-27 24-4055 0 0,7 6-3920 0 0,33-32 6298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2.8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21 160 0 0,'24'-20'25381'0'0,"-23"23"-25104"0"0,0 0 0 0 0,0 0 0 0 0,0 0 0 0 0,0 0 0 0 0,-1 0 0 0 0,0 0-1 0 0,1 0 1 0 0,-1 0 0 0 0,-1 6 0 0 0,2 11 1361 0 0,2-1-717 0 0,-1 0 1 0 0,0 37-1 0 0,-1-3-866 0 0,0-38-55 0 0,0 3 0 0 0,1 0 0 0 0,0 0 0 0 0,7 22 0 0 0,-7-34 0 0 0,0 1 0 0 0,1-1 0 0 0,0 0 0 0 0,0 0 0 0 0,0 0 0 0 0,1 0 0 0 0,0 0 0 0 0,0-1 0 0 0,0 0 0 0 0,1 0 0 0 0,0 0 0 0 0,10 8 0 0 0,-4-4 0 0 0,-4-6 0 0 0,5-2 0 0 0,1 1 0 0 0,3-2 0 0 0,2-4 0 0 0,-17 4 0 0 0,0 0 0 0 0,1 0 0 0 0,-1 0 0 0 0,1-1 0 0 0,-1 1 0 0 0,0-1 0 0 0,1 1 0 0 0,-1-1 0 0 0,0 0 0 0 0,1 1 0 0 0,-1-1 0 0 0,0 0 0 0 0,0 0 0 0 0,0 0 0 0 0,0 0 0 0 0,0 0 0 0 0,0 0 0 0 0,0 0 0 0 0,1-2 0 0 0,2-1 0 0 0,4-5 0 0 0,0 0 1 0 0,-1-1-1 0 0,12-19 1 0 0,-3 4-54 0 0,4-3-438 0 0,-2-1 0 0 0,-1-1 0 0 0,-1-1 0 0 0,-2 0 1 0 0,13-42-1 0 0,-19 38 421 0 0,-2 11 285 0 0,-5 22-172 0 0,-1 1 137 0 0,1-5 1449 0 0,25 168-630 0 0,9 63-999 0 0,-33-201 0 0 0,-1-14 0 0 0,0 0 0 0 0,1 0 0 0 0,4 17 0 0 0,1 2-1339 0 0,-5-12-3958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6.59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9 922 996 0 0,'-8'9'20255'0'0,"15"-26"-16545"0"0,9-15-6347 0 0,-7 16 4926 0 0,-2 4-2031 0 0,65-109 1904 0 0,95-221 0 0 0,-166 339-2149 0 0,22-59 520 0 0,3 2 1 0 0,52-91-1 0 0,-57 115-347 0 0,-17 28-116 0 0,0 0 1 0 0,0 1-1 0 0,1 0 1 0 0,0 0-1 0 0,1 0 1 0 0,-1 0-1 0 0,1 1 1 0 0,11-10-1 0 0,-15 15-41 0 0,1-4-53 0 0,-3 5 44 0 0,0 0-1 0 0,0 0 1 0 0,0 1-1 0 0,0-1 0 0 0,0 0 1 0 0,0 0-1 0 0,0 0 0 0 0,0 0 1 0 0,0 0-1 0 0,0 0 1 0 0,0 0-1 0 0,0 0 0 0 0,0 1 1 0 0,0-1-1 0 0,0 0 0 0 0,0 0 1 0 0,0 0-1 0 0,0 0 1 0 0,0 0-1 0 0,0 0 0 0 0,0 0 1 0 0,0 0-1 0 0,0 1 0 0 0,0-1 1 0 0,0 0-1 0 0,0 0 1 0 0,0 0-1 0 0,0 0 0 0 0,1 0 1 0 0,-1 0-1 0 0,0 0 0 0 0,0 0 1 0 0,0 0-1 0 0,0 0 1 0 0,0 0-1 0 0,0 1 0 0 0,0-1 1 0 0,0 0-1 0 0,0 0 0 0 0,0 0 1 0 0,0 0-1 0 0,1 0 1 0 0,-1 0-1 0 0,0 0 0 0 0,0 0 1 0 0,0 0-1 0 0,0 0 0 0 0,0 0 1 0 0,0 0-1 0 0,0 0 0 0 0,0 0 1 0 0,1 0-1 0 0,-1 0 1 0 0,0 0-1 0 0,0 0 0 0 0,0 0 1 0 0,-5 42 8 0 0,3-9-27 0 0,0-13-1 0 0,2 42 0 0 0,2-8 0 0 0,-6 19 0 0 0,3 1 0 0 0,3-1 0 0 0,3 0 0 0 0,17 82 0 0 0,-13-124 0 0 0,0 0 0 0 0,26 51 0 0 0,-17-44 0 0 0,-14-32-143 0 0,-13-32-8798 0 0,7 23 7715 0 0,0 0 0 0 0,0 0 0 0 0,0 0 0 0 0,0 0 0 0 0,-17-13-4903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6.9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 1108 0 0,'0'0'7038'0'0,"5"-2"-5836"0"0,25-3 3139 0 0,-1 1 0 0 0,1 2 0 0 0,54 1 0 0 0,9 4-354 0 0,-34 0-4549 0 0,7-1-7536 0 0,-57-4 4644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8.0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200 143 1152 0 0,'0'0'2294'0'0,"0"-16"1564"0"0,19-24 5218 0 0,-13 35-8062 0 0,1 0 0 0 0,0 1 0 0 0,0 0 0 0 0,8-4 0 0 0,21-9 903 0 0,-22 9-977 0 0,1 2 0 0 0,27-10 0 0 0,-23 9-278 0 0,-18 6-609 0 0,0 0 0 0 0,1 0 1 0 0,0 1-1 0 0,-1-1 0 0 0,1 1 0 0 0,-1-1 0 0 0,1 1 1 0 0,-1-1-1 0 0,1 1 0 0 0,0 0 0 0 0,-1 0 1 0 0,1 0-1 0 0,0 0 0 0 0,-1 0 0 0 0,1 0 1 0 0,0 0-1 0 0,-1 1 0 0 0,1-1 0 0 0,0 1 0 0 0,-1-1 1 0 0,1 1-1 0 0,-1-1 0 0 0,1 1 0 0 0,-1 0 1 0 0,1 0-1 0 0,-1 0 0 0 0,3 2 0 0 0,-1 0 4 0 0,-1 0-1 0 0,1 1 1 0 0,-1-1-1 0 0,0 1 0 0 0,0-1 1 0 0,0 1-1 0 0,0 0 1 0 0,0 0-1 0 0,-1 0 0 0 0,0 0 1 0 0,0 0-1 0 0,0 0 1 0 0,0 0-1 0 0,-1 0 1 0 0,1 0-1 0 0,-1 6 0 0 0,5 22-245 0 0,-5-30 95 0 0,2-16-5409 0 0,-2 11 5393 0 0,-1 0 0 0 0,1-1 0 0 0,-1 1-1 0 0,0 0 1 0 0,0 0 0 0 0,-1-4 0 0 0,-1 3-132 0 0,0 0 1 0 0,0 1-1 0 0,0-1 0 0 0,0 1 1 0 0,-1-1-1 0 0,0 1 0 0 0,0 0 1 0 0,0 0-1 0 0,0 1 1 0 0,0-1-1 0 0,0 1 0 0 0,-9-3 1 0 0,6 1 18 0 0,1 2 258 0 0,0 0 0 0 0,0 0-1 0 0,0 1 1 0 0,0 0 0 0 0,0 0 0 0 0,0 0-1 0 0,0 1 1 0 0,-11 1 0 0 0,9-1 111 0 0,1 0 28 0 0,0 1 0 0 0,0 1 0 0 0,0-1 0 0 0,0 1 0 0 0,0 1 0 0 0,0-1 0 0 0,0 1 0 0 0,1 0 0 0 0,-1 1 0 0 0,-10 7 0 0 0,-7 6 935 0 0,-25 24 0 0 0,47-39-1061 0 0,-15 15 482 0 0,1 2 1 0 0,0 0-1 0 0,1 1 1 0 0,1 1-1 0 0,1 0 1 0 0,1 0 0 0 0,1 2-1 0 0,1-1 1 0 0,-14 46-1 0 0,20-53-338 0 0,1 0-1 0 0,0 1 1 0 0,1-1-1 0 0,0 1 0 0 0,2-1 1 0 0,-1 1-1 0 0,2 0 1 0 0,0-1-1 0 0,1 1 1 0 0,1-1-1 0 0,0 0 0 0 0,1 1 1 0 0,1-2-1 0 0,0 1 1 0 0,1 0-1 0 0,1-1 1 0 0,15 25-1 0 0,-9-25-191 0 0,0-1 0 0 0,0-1 0 0 0,18 13 0 0 0,-19-17 0 0 0,-9-5 0 0 0,1 0 0 0 0,0 0 0 0 0,1 0 0 0 0,-1-1 0 0 0,0 0 0 0 0,1 0 0 0 0,-1 0 0 0 0,1 0 0 0 0,-1-1 0 0 0,1 1 0 0 0,0-1 0 0 0,7 0 0 0 0,49 3 0 0 0,28-10-6 0 0,60-6 20 0 0,-133 9-28 0 0,1 0 1 0 0,-1-1-1 0 0,0-1 1 0 0,-1 0-1 0 0,1-1 1 0 0,24-14-1 0 0,-38 19-512 0 0,5-3 661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29.3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18 176 0 0,'0'0'13892'0'0,"3"2"-12950"0"0,31 15 6408 0 0,-31-17-6484 0 0,20-1 1996 0 0,-1 1 1 0 0,33 4-1 0 0,-33-2-2735 0 0,-1-1 0 0 0,1 0 0 0 0,-1-2 0 0 0,1 0 0 0 0,-1-2 0 0 0,23-5 1 0 0,5 0-64 0 0,-33 4-64 0 0,-10 2 0 0 0,-1 1 0 0 0,1 0 0 0 0,0 0 0 0 0,0 1 0 0 0,0-1 0 0 0,9 2 0 0 0,68-5 0 0 0,-48 0 0 0 0,-1 1 0 0 0,0 1 0 0 0,0 2 0 0 0,36 4 0 0 0,-23 1 0 0 0,-17 0 0 0 0,33 9 0 0 0,65 12 0 0 0,-45-12 0 0 0,-15 0 0 0 0,-51-10 0 0 0,2 0 0 0 0,1-1 0 0 0,35 2 0 0 0,-16-5 0 0 0,134-4 0 0 0,-154 4 0 0 0,-2 0 0 0 0,16 0 0 0 0,-1-2 0 0 0,34-6 0 0 0,-13 1 0 0 0,92 0 0 0 0,-128 5 0 0 0,-4 0 0 0 0,0 1 0 0 0,-1-1 0 0 0,1 3-216 0 0,-5 1 279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0.42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2 908 0 0,'13'-2'18491'0'0,"-11"5"-18090"0"0,0-1-1 0 0,1 1 1 0 0,-2 0 0 0 0,1 0-1 0 0,0 0 1 0 0,-1 0 0 0 0,1 0 0 0 0,-1 0-1 0 0,0 0 1 0 0,0 1 0 0 0,0-1-1 0 0,0 0 1 0 0,-1 1 0 0 0,1-1-1 0 0,-1 1 1 0 0,0-1 0 0 0,0 5-1 0 0,-2 68 2822 0 0,-14 129-288 0 0,5-4-2934 0 0,12-172 0 0 0,0-11 0 0 0,-2 0 0 0 0,0 0 0 0 0,-4 24 0 0 0,5-28 0 0 0,1-3 0 0 0,2 0 0 0 0,1-2 0 0 0,0-4-155 0 0,2-41-12126 0 0,-3 7 2681 0 0,-3 11 3565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1.3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6 107 16 0 0,'24'-25'9495'0'0,"-9"16"-6732"0"0,0 0 1 0 0,1 1-1 0 0,0 1 1 0 0,0 0 0 0 0,25-6-1 0 0,2 3 575 0 0,44-6-1 0 0,-78 14-3337 0 0,1 2 0 0 0,0-1 0 0 0,-1 1 0 0 0,1 1 0 0 0,0 0 0 0 0,-1 0 0 0 0,1 1 0 0 0,-1 0 0 0 0,0 0 0 0 0,12 5 0 0 0,1 4 0 0 0,0 0 0 0 0,30 21 0 0 0,14 6 0 0 0,15 9 0 0 0,-13-2 0 0 0,-61-39 0 0 0,0 1 0 0 0,-1 0 0 0 0,0 0 0 0 0,0 1 0 0 0,0 0 0 0 0,-1 0 0 0 0,-1 0 0 0 0,1 0 0 0 0,-1 1 0 0 0,0 0 0 0 0,2 9 0 0 0,-4-7 0 0 0,2 8 0 0 0,2 25 0 0 0,-5-29 0 0 0,-2-2 0 0 0,0-7 0 0 0,0-1 0 0 0,0 1 0 0 0,-1 0 0 0 0,0-1 0 0 0,0 1 0 0 0,0-1 0 0 0,0 0 0 0 0,-1 1 0 0 0,0-1 0 0 0,0 0 0 0 0,-6 6 0 0 0,-2 4 0 0 0,1-3 0 0 0,0-1 0 0 0,0 0 0 0 0,-1-1 0 0 0,0 0 0 0 0,0-1 0 0 0,-1 0 0 0 0,-1-1 0 0 0,1 0 0 0 0,-28 11 0 0 0,19-11 0 0 0,-1-2 0 0 0,1 0 0 0 0,-1-2 0 0 0,0 0 0 0 0,-36 1 0 0 0,-27 4 0 0 0,49-5 0 0 0,0-1 0 0 0,0-3 0 0 0,-50-4 0 0 0,42 1 0 0 0,11 0 0 0 0,23 4 0 0 0,-36-15 0 0 0,44 13-568 0 0,-19-7-316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2.0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12 572 0 0,'9'-12'30508'0'0,"-2"38"-29968"0"0,-2 1 0 0 0,4 40 1 0 0,-6-41-475 0 0,0 45-66 0 0,-3-48 0 0 0,6 46 0 0 0,0-34 0 0 0,-4-17 0 0 0,2-1 0 0 0,-1 1 0 0 0,2-1 0 0 0,1 0 0 0 0,14 32 0 0 0,-20-45 0 0 0,0 0 0 0 0,15 17 0 0 0,-7-13 0 0 0,2-1 0 0 0,0-5 0 0 0,-2 1-164 0 0,-17-34-8875 0 0,-2 0 3755 0 0,0 3-3510 0 0,5 11 3460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7:32.49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4 140 24 0 0,'-4'-11'6113'0'0,"22"-5"-2050"0"0,14-15 3356 0 0,-22 25-6252 0 0,-1-1-1 0 0,1 2 1 0 0,0 0 0 0 0,1 0-1 0 0,18-6 1 0 0,58-13 3627 0 0,-86 24-4787 0 0,18-5 328 0 0,-1 0-1 0 0,2 2 1 0 0,-1 0 0 0 0,0 2 0 0 0,1 0-1 0 0,-1 1 1 0 0,1 0 0 0 0,-1 2-1 0 0,22 4 1 0 0,-27-3-335 0 0,-2 0 0 0 0,0 0 0 0 0,0 0 0 0 0,0 1 0 0 0,-1 1 0 0 0,17 8 0 0 0,-26-12-274 0 0,0 0 0 0 0,-1-1 0 0 0,1 1 0 0 0,-1 0 0 0 0,1 1 0 0 0,-1-1 1 0 0,0 0-1 0 0,1 0 0 0 0,-1 1 0 0 0,0-1 0 0 0,0 0 0 0 0,0 1 0 0 0,0-1 0 0 0,0 1 0 0 0,1 1 0 0 0,-2-2 15 0 0,0 0 0 0 0,0 0 0 0 0,0 0-1 0 0,1 0 1 0 0,-1 0 0 0 0,-1 0 0 0 0,1 0-1 0 0,0-1 1 0 0,0 1 0 0 0,0 0 0 0 0,0 0 0 0 0,-1 0-1 0 0,1 0 1 0 0,0 0 0 0 0,-1 0 0 0 0,1-1 0 0 0,0 1-1 0 0,-1 0 1 0 0,1 0 0 0 0,-2 1 0 0 0,-38 25-13320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02:37:33.06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0 244,'-23'10'17066,"29"4"-12999,-5-13-3475,0 1-1,-1-1 1,1 1-1,-1-1 1,1 1-1,-1-1 1,1 1-1,-1-1 1,0 1-1,0-1 1,0 1-1,0 3 184,4 0 446,27 11 1075,-22-12-2296,7-2 0,1-4 0,1 1 0,-2 0 0,-7 0 0,1 2 0,-1-1 0,1 1 0,-1 0 0,18 6 0,-17-5 0,25 5 0,8 2 0,44 14 0,-73-17 0,46 9 0,-52-14 54,-2 0 376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3.73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398 62 1608 0 0,'11'-11'13571'0'0,"16"-2"-10954"0"0,-2 0-1494 0 0,-23 12-1045 0 0,0 0-1 0 0,1 0 1 0 0,-1 0 0 0 0,0 0-1 0 0,1 1 1 0 0,-1-1 0 0 0,1 1-1 0 0,0-1 1 0 0,-1 1 0 0 0,1 0-1 0 0,-1 0 1 0 0,1 0 0 0 0,-1 0-1 0 0,1 0 1 0 0,-1 1 0 0 0,1-1-1 0 0,0 1 1 0 0,3 1-1 0 0,49 21 54 0 0,-32-12-52 0 0,2-3-77 0 0,19 8-2 0 0,-42-16 0 0 0,-1 1 0 0 0,1 0 0 0 0,0 0 0 0 0,-1 0 0 0 0,1 0 0 0 0,-1 0 0 0 0,1 0 0 0 0,-1 0 0 0 0,1 0 0 0 0,-1 1 0 0 0,0-1 0 0 0,1 1 0 0 0,-1-1 0 0 0,0 1 0 0 0,0-1 0 0 0,0 1 0 0 0,0 0 0 0 0,0 1 0 0 0,3 31 13 0 0,-4-29 0 0 0,0 0 0 0 0,0 1-1 0 0,1-1 1 0 0,0 0-1 0 0,0 0 1 0 0,1 0-1 0 0,1 5 1 0 0,-3-10-8 0 0,0 0 0 0 0,0 0 0 0 0,0 0 0 0 0,0-1 0 0 0,0 1 0 0 0,0 0 0 0 0,0 0 0 0 0,0 0 0 0 0,0 0 0 0 0,0-1 0 0 0,1 1 0 0 0,-1 0 0 0 0,0 0 0 0 0,0 0 0 0 0,0 0 0 0 0,0-1 0 0 0,0 1 0 0 0,0 0 0 0 0,1 0 0 0 0,-1 0 0 0 0,0 0 0 0 0,0 0 0 0 0,0 0 0 0 0,0 0 0 0 0,1 0 0 0 0,-1-1 0 0 0,0 1 0 0 0,0 0 0 0 0,0 0 0 0 0,1 0 0 0 0,-1 0 0 0 0,0 0 0 0 0,0 0 0 0 0,0 0 0 0 0,0 0 0 0 0,1 0 0 0 0,-1 0 0 0 0,0 0 0 0 0,0 0 0 0 0,0 0 0 0 0,1 0 0 0 0,-1 0 0 0 0,0 0 0 0 0,0 1 0 0 0,0-1 0 0 0,0 0 0 0 0,1 0 0 0 0,-1 0 0 0 0,0 0 0 0 0,0 0 0 0 0,0 0 0 0 0,0 0 0 0 0,1 1 0 0 0,-1-1 0 0 0,0 0 0 0 0,0 0 0 0 0,0 0 0 0 0,0 0 0 0 0,0 0 0 0 0,0 1 0 0 0,0-1 0 0 0,3-17 103 0 0,-3 13-105 0 0,-1-1 1 0 0,0 0-1 0 0,0 1 1 0 0,-1-1-1 0 0,1 1 1 0 0,-1-1-1 0 0,0 1 1 0 0,0 0-1 0 0,-1 0 0 0 0,1 0 1 0 0,-1 0-1 0 0,0 0 1 0 0,-4-4-1 0 0,-50-50-11 0 0,38 40 12 0 0,15 15-4 0 0,0 0 0 0 0,0 1 0 0 0,0-1 0 0 0,0 1 0 0 0,0 0 0 0 0,-1 0 0 0 0,1 0 0 0 0,-1 0 0 0 0,1 1 0 0 0,-1 0 0 0 0,0 0 0 0 0,1 0 0 0 0,-8 0 0 0 0,-5 0 0 0 0,0 1 0 0 0,-24 3 0 0 0,21 0 38 0 0,0 1 0 0 0,1 1 1 0 0,-1 0-1 0 0,1 1 0 0 0,1 2 0 0 0,-1-1 0 0 0,1 2 0 0 0,1 1 1 0 0,-1 0-1 0 0,-28 23 0 0 0,35-24 1 0 0,0 0 0 0 0,0 1 1 0 0,1 0-1 0 0,0 1 0 0 0,1 0 1 0 0,0 0-1 0 0,-10 17 0 0 0,5-2 88 0 0,1 1 0 0 0,-15 43 0 0 0,3-3 299 0 0,-23 112 1 0 0,45-169-391 0 0,2 1 0 0 0,0 0 0 0 0,0 0 0 0 0,1-1 0 0 0,0 1 0 0 0,0 0 0 0 0,2 0 0 0 0,-1 0 0 0 0,6 16-1 0 0,-2-10 5 0 0,0 0 0 0 0,0 1 0 0 0,-2 0-1 0 0,2 32 1 0 0,-2-26 60 0 0,9 44 0 0 0,-1-31-56 0 0,3-1-1 0 0,0 0 1 0 0,29 49 0 0 0,69 93 35 0 0,-109-173-79 0 0,1-1 0 0 0,0 0-1 0 0,0-1 1 0 0,0 1-1 0 0,0-1 1 0 0,1 0 0 0 0,0 0-1 0 0,-1 0 1 0 0,1 0 0 0 0,0-1-1 0 0,0 0 1 0 0,0 0 0 0 0,1 0-1 0 0,-1-1 1 0 0,0 0 0 0 0,1 0-1 0 0,7 1 1 0 0,10 0-40 0 0,0-1-1 0 0,42-4 1 0 0,-43 1 28 0 0,0-1 0 0 0,1-1 0 0 0,-1-1 0 0 0,-1-1 0 0 0,1-1 0 0 0,35-16 0 0 0,-43 15-16 0 0,1 0 0 0 0,-2-1 0 0 0,1 0 0 0 0,-1-1 0 0 0,0 0 0 0 0,-1-1 0 0 0,-1-1-1 0 0,1 0 1 0 0,17-26 0 0 0,-14 16 10 0 0,0-1 0 0 0,-2 0 0 0 0,16-38 0 0 0,-25 50 17 0 0,-1 0-1 0 0,-1 0 0 0 0,1-1 1 0 0,-2 1-1 0 0,0-1 1 0 0,0 0-1 0 0,-1-11 0 0 0,0 21 5 0 0,-1 0-1 0 0,1 0 0 0 0,-1 0 0 0 0,1 1 0 0 0,-1-1 0 0 0,0 0 1 0 0,1 0-1 0 0,-1 1 0 0 0,0-1 0 0 0,0 1 0 0 0,0-1 0 0 0,-1 1 0 0 0,1-1 1 0 0,0 1-1 0 0,0 0 0 0 0,-1-1 0 0 0,1 1 0 0 0,-1 0 0 0 0,1 0 1 0 0,-4-1-1 0 0,-38-19 16 0 0,27 14-7 0 0,5 3 10 0 0,0 2 0 0 0,0-1 0 0 0,-1 1-1 0 0,1 1 1 0 0,0 0 0 0 0,0 1 0 0 0,-1 0 0 0 0,-18 3-1 0 0,-11-1-40 0 0,16-1 71 0 0,-1 2 1 0 0,1 1-1 0 0,0 0 1 0 0,-27 10-1 0 0,4-2 42 0 0,12-6-75 0 0,30-5-16 0 0,0-1 0 0 0,0 1 0 0 0,0 1 1 0 0,0-1-1 0 0,0 1 0 0 0,1 0 1 0 0,-1 0-1 0 0,1 0 0 0 0,-1 1 0 0 0,-7 4 1 0 0,10-4-35 0 0,-8 4-42 0 0,1 1 0 0 0,0 0 0 0 0,0 0 0 0 0,1 1 1 0 0,0 0-1 0 0,0 0 0 0 0,-9 15 0 0 0,54-17-15077 0 0,-25-14 12930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0.93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596 4 560 0 0,'-18'-3'15907'0'0,"33"6"-12406"0"0,16 11-1837 0 0,-16 2 2939 0 0,102 204 1918 0 0,-107-199-6519 0 0,-1 0 0 0 0,-2 0 0 0 0,0 1 0 0 0,-1 0 0 0 0,4 30 0 0 0,-4-5-2 0 0,-1 73-1 0 0,-4-59 1 0 0,0-7 0 0 0,-10 92 0 0 0,7-133 0 0 0,0-1 0 0 0,-1 1 0 0 0,-1-1 0 0 0,0 1 0 0 0,-1-1 0 0 0,-12 23 0 0 0,13-29 0 0 0,0 0 0 0 0,0 0 0 0 0,-1 0 0 0 0,0-1 0 0 0,0 0 0 0 0,0 0 0 0 0,0 0 0 0 0,-1 0 0 0 0,0-1 0 0 0,0 0 0 0 0,0 0 0 0 0,0-1 0 0 0,-1 1 0 0 0,-8 2 0 0 0,-11 1 0 0 0,-1-1 0 0 0,0-1 0 0 0,-1-2 0 0 0,1 0 0 0 0,-1-2 0 0 0,0-1 0 0 0,1-1 0 0 0,-1-2 0 0 0,1 0 0 0 0,-1-2 0 0 0,1-1 0 0 0,1-1 0 0 0,-1-2 0 0 0,1 0 0 0 0,-32-18 0 0 0,38 14-81 0 0,0-2 0 0 0,1 0-1 0 0,1-1 1 0 0,0-1 0 0 0,1 0 0 0 0,-22-32 0 0 0,14 19-1419 0 0,16 19-414 0 0,1 0 1 0 0,0-1-1 0 0,-8-17 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1.74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164 834 668 0 0,'-34'-15'5984'0'0,"0"-28"-366"0"0,32 41-4853 0 0,-16-26 3020 0 0,8 10-1605 0 0,-1-3-1458 0 0,1 0 1 0 0,2 0 0 0 0,0-1 0 0 0,1 0-1 0 0,1 0 1 0 0,1-1 0 0 0,1 1 0 0 0,1-1-1 0 0,0-31 1 0 0,3 41-497 0 0,1 0-1 0 0,1 1 0 0 0,-1 0 1 0 0,2-1-1 0 0,0 1 1 0 0,1 0-1 0 0,0 0 1 0 0,0 0-1 0 0,9-15 0 0 0,-3 10 91 0 0,1 1 0 0 0,0 0 1 0 0,1 1-1 0 0,0 0 0 0 0,22-19 0 0 0,8 0 281 0 0,1 1 0 0 0,2 1 1 0 0,66-33-1 0 0,-90 54-597 0 0,0 2 0 0 0,0 1 0 0 0,1 0 0 0 0,0 2 0 0 0,1 0 0 0 0,-1 1 0 0 0,1 2 0 0 0,0 0 0 0 0,0 2 0 0 0,0 0 0 0 0,39 4 0 0 0,17 8 0 0 0,-1 2 0 0 0,79 25 0 0 0,-84-19 0 0 0,-55-14 0 0 0,1 0 0 0 0,-1 2 0 0 0,30 14 0 0 0,-39-16 0 0 0,0 0 0 0 0,-1 0 0 0 0,0 1 0 0 0,0 0 0 0 0,0 1 0 0 0,-1 0 0 0 0,0 0 0 0 0,12 16 0 0 0,-5-1 0 0 0,0 0 0 0 0,-1 1 0 0 0,-1 0 0 0 0,-1 1 0 0 0,-1 0 0 0 0,6 27 0 0 0,-13-36 37 0 0,0 0 0 0 0,-1 1-1 0 0,-1-1 1 0 0,-1 0 0 0 0,0 1 0 0 0,0-1-1 0 0,-2 1 1 0 0,0-1 0 0 0,-6 21 0 0 0,1-13-493 0 0,-15 36 0 0 0,-18 20-4370 0 0,25-55 61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2.7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30 223 732 0 0,'-22'11'17119'0'0,"20"-3"-17340"0"0,1-6 740 0 0,0 0 0 0 0,0 1 1 0 0,1-1-1 0 0,-1 1 1 0 0,1 0-1 0 0,-1-1 0 0 0,1 1 1 0 0,0-1-1 0 0,0 1 0 0 0,0 0 1 0 0,0-1-1 0 0,0 1 1 0 0,1-1-1 0 0,0 4 0 0 0,0-4-355 0 0,-1 0 1 0 0,1 0-1 0 0,0 0 0 0 0,0-1 0 0 0,1 1 0 0 0,-1 0 1 0 0,0 0-1 0 0,1-1 0 0 0,-1 1 0 0 0,1-1 0 0 0,-1 1 0 0 0,1-1 1 0 0,0 0-1 0 0,-1 0 0 0 0,1 1 0 0 0,0-1 0 0 0,0 0 0 0 0,0-1 1 0 0,0 1-1 0 0,3 1 0 0 0,1-1 22 0 0,-1 0 1 0 0,1 0-1 0 0,0-1 0 0 0,-1 1 1 0 0,1-1-1 0 0,0-1 0 0 0,10-1 1 0 0,-4 0-91 0 0,0-1 0 0 0,0 0 0 0 0,-1-1 0 0 0,1 0 0 0 0,-1-1 0 0 0,0-1 0 0 0,15-9 1 0 0,-18 10-160 0 0,0-1 1 0 0,0 0-1 0 0,0 0 1 0 0,-1-1-1 0 0,0 0 1 0 0,0-1-1 0 0,-1 1 1 0 0,0-1-1 0 0,0 0 1 0 0,-1-1 0 0 0,7-12-1 0 0,3-14-422 0 0,-9 24 166 0 0,-1 0-1 0 0,0-1 1 0 0,2-11-1 0 0,-6 19 273 0 0,-1 1 0 0 0,0 0 0 0 0,0 0 0 0 0,0 0 0 0 0,0 0-1 0 0,0 0 1 0 0,-1 0 0 0 0,1 0 0 0 0,-1 0 0 0 0,0 0 0 0 0,0 0-1 0 0,0 0 1 0 0,0 0 0 0 0,-1 0 0 0 0,1 1 0 0 0,-1-1 0 0 0,1 1-1 0 0,-1-1 1 0 0,0 1 0 0 0,0-1 0 0 0,0 1 0 0 0,-1 0 0 0 0,1 0 0 0 0,0 0-1 0 0,-1 0 1 0 0,1 0 0 0 0,-1 1 0 0 0,0-1 0 0 0,1 1 0 0 0,-1 0-1 0 0,0 0 1 0 0,-3-1 0 0 0,3 1 5 0 0,-19 1-67 0 0,16 1 140 0 0,0 1-1 0 0,-1 0 0 0 0,1 0 1 0 0,0 0-1 0 0,1 1 0 0 0,-1 0 0 0 0,0 0 1 0 0,1 0-1 0 0,-1 1 0 0 0,1 0 0 0 0,0 0 1 0 0,0 0-1 0 0,1 1 0 0 0,-6 6 0 0 0,0 1 101 0 0,1 0-1 0 0,0 0 0 0 0,1 1 0 0 0,0 0 1 0 0,-6 16-1 0 0,7-12-29 0 0,0 1 0 0 0,2 0-1 0 0,0 0 1 0 0,1 1 0 0 0,-3 26 0 0 0,6-35-62 0 0,1 0 0 0 0,0 0 1 0 0,0-1-1 0 0,1 1 0 0 0,0 0 0 0 0,1-1 0 0 0,0 1 1 0 0,0-1-1 0 0,1 0 0 0 0,0 1 0 0 0,1-1 0 0 0,6 10 1 0 0,-6-14-14 0 0,-1 0 0 0 0,2-1 0 0 0,-1 0 0 0 0,0 1 0 0 0,1-1 0 0 0,0-1 0 0 0,0 1 0 0 0,0-1 0 0 0,1 0 1 0 0,-1 0-1 0 0,0 0 0 0 0,1-1 0 0 0,0 0 0 0 0,0 0 0 0 0,0-1 0 0 0,0 1 0 0 0,0-1 0 0 0,7 0 0 0 0,10 1-110 0 0,0-1 1 0 0,0 0-1 0 0,32-5 0 0 0,-43 1-165 0 0,-1 0 1 0 0,0-1 0 0 0,0 0 0 0 0,0 0-1 0 0,0-2 1 0 0,-1 1 0 0 0,1-1-1 0 0,-1 0 1 0 0,14-13 0 0 0,35-19-1596 0 0,-54 35 1327 0 0,-1-1 1 0 0,0 0-1 0 0,0 0 1 0 0,0 0-1 0 0,0 0 0 0 0,4-7 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3.6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39 72 1060 0 0,'-7'-25'13538'0'0,"6"25"-13325"0"0,0 0 0 0 0,1 0 0 0 0,-1 0-1 0 0,1 0 1 0 0,-1 0 0 0 0,1 0 0 0 0,-11 6 4257 0 0,11-6-4257 0 0,0 1 0 0 0,-1 0 0 0 0,-9 27 2864 0 0,9-17-2307 0 0,-1 0 0 0 0,1 0-1 0 0,1 17 1 0 0,0 53 1798 0 0,-1-61-2096 0 0,1 0 0 0 0,0 1 0 0 0,4 22-1 0 0,-1-27-234 0 0,1 0-1 0 0,0-1 0 0 0,13 29 1 0 0,-15-38-236 0 0,1-1 0 0 0,0 1 0 0 0,0-1 0 0 0,0 0-1 0 0,1 0 1 0 0,0-1 0 0 0,0 1 0 0 0,0-1 0 0 0,0 1 0 0 0,1-1 0 0 0,-1-1 0 0 0,1 1 0 0 0,9 4 0 0 0,-10-7-1 0 0,1-1 0 0 0,0 1 0 0 0,-1-1 0 0 0,1 0 0 0 0,-1-1 0 0 0,1 1 0 0 0,7-3 0 0 0,0-1-207 0 0,-2 0-1 0 0,1-1 1 0 0,0 0-1 0 0,-1-1 1 0 0,0 0 0 0 0,0 0-1 0 0,-1-1 1 0 0,16-15 0 0 0,-7 4-593 0 0,0-1 1 0 0,27-38 0 0 0,-30 32 398 0 0,0-1-1 0 0,-2-1 1 0 0,-1 0-1 0 0,-1 0 1 0 0,-1-1-1 0 0,-2-1 1 0 0,5-29-1 0 0,3-21 219 0 0,-15 77 353 0 0,-4 8-88 0 0,-4 10-25 0 0,1 0-1 0 0,1 1 0 0 0,1 0 1 0 0,0 0-1 0 0,1 0 1 0 0,1 0-1 0 0,0 0 0 0 0,2 1 1 0 0,0-1-1 0 0,0 1 0 0 0,2-1 1 0 0,0 0-1 0 0,1 0 1 0 0,1 0-1 0 0,1 0 0 0 0,0 0 1 0 0,11 23-1 0 0,-14-36-73 0 0,0-1 1 0 0,0 1-1 0 0,0-1 1 0 0,0 0-1 0 0,0 0 0 0 0,1 0 1 0 0,-1 0-1 0 0,1 0 1 0 0,0 0-1 0 0,0-1 0 0 0,0 0 1 0 0,0 1-1 0 0,1-1 1 0 0,-1 0-1 0 0,1 0 0 0 0,-1-1 1 0 0,1 1-1 0 0,-1-1 1 0 0,1 0-1 0 0,0 0 0 0 0,0 0 1 0 0,-1 0-1 0 0,1-1 1 0 0,0 1-1 0 0,0-1 0 0 0,0 0 1 0 0,0 0-1 0 0,0-1 1 0 0,0 1-1 0 0,0-1 0 0 0,-1 0 1 0 0,1 0-1 0 0,5-1 1 0 0,3-2-248 0 0,-1-1 0 0 0,1 1 0 0 0,-1-2 0 0 0,1 0 0 0 0,-2 0 0 0 0,1-1 0 0 0,-1 0 0 0 0,0-1 0 0 0,11-10 0 0 0,-9 7-108 0 0,0-1 1 0 0,0-1-1 0 0,-2 0 0 0 0,1 0 1 0 0,-2-1-1 0 0,1 0 1 0 0,-2-1-1 0 0,10-22 0 0 0,-14 27 269 0 0,-1 1 146 0 0,1-1 1 0 0,-1 1-1 0 0,-1-1 0 0 0,1 0 1 0 0,-2 1-1 0 0,2-14 1 0 0,-4 22 11 0 0,1 0 1 0 0,0 0 0 0 0,0 0-1 0 0,0 0 1 0 0,0-1 0 0 0,0 1 0 0 0,1 0-1 0 0,-1 0 1 0 0,0 0 0 0 0,0 0 0 0 0,1 0-1 0 0,-1 0 1 0 0,1 0 0 0 0,-1 0 0 0 0,1 0-1 0 0,-1 0 1 0 0,1 0 0 0 0,0 0 0 0 0,-1 0-1 0 0,1 1 1 0 0,0-1 0 0 0,0 0 0 0 0,-1 0-1 0 0,1 1 1 0 0,2-2 0 0 0,-3 2-4 0 0,1 0 1 0 0,0 0-1 0 0,-1 0 1 0 0,1 1-1 0 0,0-1 0 0 0,0 0 1 0 0,-1 0-1 0 0,1 1 1 0 0,0-1-1 0 0,-1 0 1 0 0,1 1-1 0 0,0-1 0 0 0,-1 0 1 0 0,1 1-1 0 0,-1-1 1 0 0,1 1-1 0 0,-1-1 1 0 0,1 1-1 0 0,-1-1 0 0 0,1 1 1 0 0,-1 0-1 0 0,0-1 1 0 0,1 1-1 0 0,-1 0 1 0 0,0-1-1 0 0,1 1 0 0 0,-1 0 1 0 0,0-1-1 0 0,0 1 1 0 0,0 0-1 0 0,1-1 1 0 0,-1 1-1 0 0,0 0 0 0 0,0 0 1 0 0,0-1-1 0 0,0 1 1 0 0,0 1-1 0 0,7 72 1750 0 0,-2-39-1338 0 0,-2-6-457 0 0,2 1 0 0 0,12 42-1 0 0,-12-59-1136 0 0,0 0 1 0 0,0 0-1 0 0,15 22 0 0 0,-4-13-3340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4.2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17 310 404 0 0,'-16'30'10136'0'0,"16"-29"-9923"0"0,0-1 0 0 0,-1 1 1 0 0,1 0-1 0 0,0-1 0 0 0,0 1 1 0 0,0 0-1 0 0,0 0 0 0 0,0-1 1 0 0,0 1-1 0 0,0 0 0 0 0,1-1 0 0 0,-1 1 1 0 0,0 0-1 0 0,0 0 0 0 0,0-1 1 0 0,1 1-1 0 0,-1 0 0 0 0,0-1 1 0 0,1 1-1 0 0,0 0 0 0 0,4-1 81 0 0,1 0 0 0 0,-1-1 0 0 0,0 0-1 0 0,1 0 1 0 0,-1 0 0 0 0,0-1 0 0 0,0 1-1 0 0,0-1 1 0 0,0-1 0 0 0,0 1 0 0 0,0-1-1 0 0,0 0 1 0 0,-1 0 0 0 0,1 0 0 0 0,4-5-1 0 0,8-5 198 0 0,-1-1-1 0 0,25-28 0 0 0,-31 31-367 0 0,-1-1-1 0 0,0 0 1 0 0,-1-1 0 0 0,-1 0-1 0 0,0 0 1 0 0,7-18 0 0 0,-11 22-50 0 0,0 0 1 0 0,-1-1-1 0 0,0 1 1 0 0,-1 0 0 0 0,1-15-1 0 0,-7-26 504 0 0,5 49-534 0 0,0-1 0 0 0,0 1-1 0 0,-1 0 1 0 0,1 0 0 0 0,0 0-1 0 0,-1-1 1 0 0,1 1-1 0 0,-1 0 1 0 0,1 0 0 0 0,-1 0-1 0 0,0 0 1 0 0,0 0 0 0 0,1 0-1 0 0,-1 0 1 0 0,0 0-1 0 0,0 0 1 0 0,0 0 0 0 0,0 0-1 0 0,0 0 1 0 0,0 1 0 0 0,0-1-1 0 0,0 0 1 0 0,0 1 0 0 0,0-1-1 0 0,-1 1 1 0 0,0-1-1 0 0,-1 1 69 0 0,1 0-1 0 0,-1 0 1 0 0,1 0-1 0 0,0 0 1 0 0,-1 0-1 0 0,1 1 1 0 0,-1-1-1 0 0,1 1 1 0 0,0-1 0 0 0,-1 1-1 0 0,1 0 1 0 0,-4 2-1 0 0,-2 2 204 0 0,0 0 0 0 0,0 0 0 0 0,0 0 1 0 0,1 1-1 0 0,-13 13 0 0 0,9-5-77 0 0,1 1-1 0 0,0 1 1 0 0,1-1 0 0 0,0 1 0 0 0,2 1 0 0 0,-12 33 0 0 0,12-24-95 0 0,0 0 0 0 0,2 0 0 0 0,1 0 1 0 0,-1 29-1 0 0,4-41-76 0 0,1-1 1 0 0,0 1-1 0 0,1-1 1 0 0,5 25-1 0 0,-5-34-54 0 0,0-1-1 0 0,0 1 0 0 0,1-1 0 0 0,-1 1 0 0 0,1-1 0 0 0,0 1 1 0 0,0-1-1 0 0,0 0 0 0 0,1 0 0 0 0,-1 0 0 0 0,1 0 1 0 0,0 0-1 0 0,-1-1 0 0 0,1 1 0 0 0,0-1 0 0 0,1 0 0 0 0,-1 0 1 0 0,0 0-1 0 0,1 0 0 0 0,6 2 0 0 0,2 0-162 0 0,1-1 1 0 0,0 0-1 0 0,0-1 0 0 0,0 0 1 0 0,0-1-1 0 0,0 0 0 0 0,24-3 1 0 0,-7-1-1097 0 0,0-2 0 0 0,37-10 0 0 0,-66 15 1195 0 0,33-9-3012 0 0,42-17 1 0 0,-33 3-7284 0 0,-29 15 5283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5.0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37 77 616 0 0,'-13'-27'17072'0'0,"4"77"-15587"0"0,2 0-1 0 0,2 0 0 0 0,3 1 0 0 0,4 52 1 0 0,-2-96-1416 0 0,1 6 10 0 0,0-1 0 0 0,0 0 0 0 0,2 1 1 0 0,-1-1-1 0 0,1 0 0 0 0,6 14 0 0 0,-8-25-120 0 0,-1-1 0 0 0,1 1 0 0 0,0-1-1 0 0,-1 1 1 0 0,1 0 0 0 0,0-1 0 0 0,-1 1 0 0 0,1-1 0 0 0,0 0-1 0 0,0 1 1 0 0,-1-1 0 0 0,1 0 0 0 0,0 1 0 0 0,0-1 0 0 0,0 0 0 0 0,-1 0-1 0 0,1 0 1 0 0,0 0 0 0 0,0 0 0 0 0,0 0 0 0 0,0 0 0 0 0,0 0 0 0 0,-1 0-1 0 0,1 0 1 0 0,0 0 0 0 0,0 0 0 0 0,0 0 0 0 0,0-1 0 0 0,-1 1-1 0 0,1 0 1 0 0,0-1 0 0 0,0 1 0 0 0,-1-1 0 0 0,1 1 0 0 0,0-1 0 0 0,-1 1-1 0 0,1-1 1 0 0,0 0 0 0 0,27-23-1200 0 0,-15 3 537 0 0,-1 0 1 0 0,-1 0 0 0 0,-1-1-1 0 0,-1 0 1 0 0,-1-1-1 0 0,11-46 1 0 0,-13 51 1074 0 0,-6 18-357 0 0,1 0 0 0 0,-1 0 1 0 0,0 0-1 0 0,0 0 1 0 0,0 0-1 0 0,0-1 0 0 0,0 1 1 0 0,1 0-1 0 0,-1 0 1 0 0,0 0-1 0 0,0 0 0 0 0,0 0 1 0 0,0 0-1 0 0,1 0 0 0 0,-1 0 1 0 0,0 0-1 0 0,0 0 1 0 0,0 0-1 0 0,0 0 0 0 0,1 0 1 0 0,-1 0-1 0 0,0 0 1 0 0,0 0-1 0 0,0 0 0 0 0,0 0 1 0 0,1 0-1 0 0,-1 0 1 0 0,0 1-1 0 0,0-1 0 0 0,0 0 1 0 0,0 0-1 0 0,0 0 1 0 0,1 0-1 0 0,-1 0 0 0 0,0 0 1 0 0,0 0-1 0 0,0 0 0 0 0,0 1 1 0 0,0-1-1 0 0,0 0 1 0 0,0 0-1 0 0,0 0 0 0 0,1 0 1 0 0,-1 1-1 0 0,0-1 1 0 0,12 33 1440 0 0,-4-8-982 0 0,-6-21-391 0 0,10 17 153 0 0,-12-20-224 0 0,1 0-1 0 0,-1 0 1 0 0,1-1 0 0 0,0 1-1 0 0,-1 0 1 0 0,1-1 0 0 0,0 1-1 0 0,-1 0 1 0 0,1-1 0 0 0,0 1 0 0 0,0-1-1 0 0,0 1 1 0 0,0-1 0 0 0,0 0-1 0 0,-1 1 1 0 0,1-1 0 0 0,0 0-1 0 0,0 1 1 0 0,0-1 0 0 0,0 0-1 0 0,0 0 1 0 0,0 0 0 0 0,1 0-1 0 0,5-2-22 0 0,0-1 0 0 0,0 1 0 0 0,0-1 0 0 0,-1-1 0 0 0,1 1 0 0 0,-1-1 0 0 0,0 0 0 0 0,0 0 0 0 0,9-10 0 0 0,52-53-200 0 0,-57 55 182 0 0,54-70-148 0 0,-46 57 683 0 0,32-35 1 0 0,-43 50 184 0 0,-7 9-450 0 0,1 0 0 0 0,-1-1 1 0 0,1 1-1 0 0,-1 0 0 0 0,1 0 1 0 0,0 0-1 0 0,-1 0 0 0 0,1 0 1 0 0,0 0-1 0 0,0 0 0 0 0,0 0 1 0 0,0 0-1 0 0,0 0 0 0 0,0 1 1 0 0,0-1-1 0 0,1-1 0 0 0,1 11-83 0 0,0-1 0 0 0,0 1 0 0 0,-1-1-1 0 0,0 1 1 0 0,-1 0 0 0 0,0 0 0 0 0,0 9 0 0 0,-4 75 657 0 0,1-57-651 0 0,2-12 42 0 0,3 39 0 0 0,-2-54-617 0 0,1-1 1 0 0,-1 1-1 0 0,1-1 0 0 0,1 0 0 0 0,0 0 1 0 0,0 0-1 0 0,7 14 0 0 0,5-11-1950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5.57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87 64 324 0 0,'-16'1'11747'0'0,"8"11"-10355"0"0,0 0-1 0 0,1 0 1 0 0,0 1-1 0 0,1 0 1 0 0,1 0-1 0 0,-8 26 1 0 0,9-23-899 0 0,0 0 1 0 0,1 0-1 0 0,0 1 0 0 0,2-1 1 0 0,0 1-1 0 0,0 0 0 0 0,2-1 0 0 0,0 1 1 0 0,7 31-1 0 0,-7-44-446 0 0,0 1 0 0 0,1 0 1 0 0,0-1-1 0 0,0 0 0 0 0,0 1 0 0 0,0-1 0 0 0,1 0 1 0 0,-1 0-1 0 0,1 0 0 0 0,0-1 0 0 0,0 1 0 0 0,1-1 1 0 0,-1 1-1 0 0,1-1 0 0 0,0 0 0 0 0,-1-1 0 0 0,1 1 1 0 0,0 0-1 0 0,1-1 0 0 0,-1 0 0 0 0,7 2 0 0 0,-6-2-74 0 0,1-1 0 0 0,-1-1 0 0 0,0 1 0 0 0,0-1 0 0 0,1 0 0 0 0,-1 0 0 0 0,0 0 0 0 0,1-1 0 0 0,-1 0 0 0 0,0 0 0 0 0,0 0-1 0 0,0-1 1 0 0,0 1 0 0 0,0-1 0 0 0,0-1 0 0 0,0 1 0 0 0,-1-1 0 0 0,1 1 0 0 0,5-6 0 0 0,16-13-459 0 0,-2 0 0 0 0,-1-2-1 0 0,-1-1 1 0 0,0-1 0 0 0,-2 0 0 0 0,29-49 0 0 0,-36 51 611 0 0,-1-2 0 0 0,-1 1-1 0 0,-1-2 1 0 0,-1 1 0 0 0,-1-1 0 0 0,9-42 3974 0 0,-30 114-3287 0 0,3 0-1 0 0,2 1 1 0 0,1 0-1 0 0,1 86 0 0 0,7-120-922 0 0,0 1 1 0 0,1-1-1 0 0,0 0 0 0 0,2 0 0 0 0,-1 0 0 0 0,1 0 0 0 0,1 0 0 0 0,10 18 0 0 0,-12-25-386 0 0,0-1-1 0 0,1 0 0 0 0,0 0 0 0 0,0 0 0 0 0,0 0 0 0 0,1 0 1 0 0,0-1-1 0 0,9 7 0 0 0,-10-8-269 0 0,0-1 0 0 0,0 0 0 0 0,0 0 0 0 0,0-1-1 0 0,0 1 1 0 0,0-1 0 0 0,1 0 0 0 0,-1 0 0 0 0,1 0 0 0 0,-1-1 0 0 0,0 1-1 0 0,1-1 1 0 0,8-1 0 0 0,4 0-5488 0 0,3 0 476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06.27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133 313 556 0 0,'-4'14'5604'0'0,"3"-13"-5291"0"0,0 0-1 0 0,0 0 1 0 0,0 0 0 0 0,1-1 0 0 0,-1 1-1 0 0,0 1 1 0 0,1-1 0 0 0,-1 0 0 0 0,1 0-1 0 0,-1 0 1 0 0,1 0 0 0 0,-1 0-1 0 0,1 0 1 0 0,0 1 0 0 0,0-1 0 0 0,0 0-1 0 0,-1 0 1 0 0,1 0 0 0 0,0 1 0 0 0,1-1-1 0 0,-1 0 1 0 0,0 0 0 0 0,0 0 0 0 0,0 0-1 0 0,1 1 1 0 0,-1-1 0 0 0,6 8 3671 0 0,-1-9-3714 0 0,0-1 0 0 0,0 0 0 0 0,0-1 0 0 0,0 1 0 0 0,0-1 0 0 0,0 0 0 0 0,0 0 0 0 0,0 0 0 0 0,0-1 0 0 0,-1 0 0 0 0,1 0 0 0 0,-1 0 0 0 0,7-6 0 0 0,7-8 444 0 0,25-30 1 0 0,-38 41-616 0 0,1-1 0 0 0,6-7 84 0 0,-1 1-1 0 0,-1-2 1 0 0,12-18-1 0 0,-20 27-144 0 0,1 1-1 0 0,0-1 1 0 0,-1-1-1 0 0,0 1 1 0 0,-1 0-1 0 0,1 0 1 0 0,-1-1-1 0 0,0 1 0 0 0,-1-1 1 0 0,0 1-1 0 0,0-1 1 0 0,-1-10-1 0 0,-1 10 26 0 0,1 1-1 0 0,-1 0 0 0 0,-1 0 0 0 0,1 0 1 0 0,-1 0-1 0 0,0 1 0 0 0,0-1 1 0 0,-1 1-1 0 0,1 0 0 0 0,-1 0 0 0 0,-7-7 1 0 0,9 10 11 0 0,0 1 1 0 0,1 0 0 0 0,-1-1-1 0 0,0 1 1 0 0,0 0 0 0 0,0 0-1 0 0,0 1 1 0 0,-1-1 0 0 0,1 0 0 0 0,0 0-1 0 0,0 1 1 0 0,0 0 0 0 0,-1-1-1 0 0,1 1 1 0 0,0 0 0 0 0,0 0-1 0 0,-1 0 1 0 0,1 0 0 0 0,-4 1-1 0 0,1 0 79 0 0,0 1 0 0 0,0-1-1 0 0,1 1 1 0 0,-1 0-1 0 0,1 0 1 0 0,-1 0-1 0 0,-6 5 1 0 0,-4 5 129 0 0,0 0 0 0 0,1 2 0 0 0,0-1-1 0 0,1 2 1 0 0,1-1 0 0 0,0 2 0 0 0,-12 21 0 0 0,3 0 40 0 0,2 1-1 0 0,-19 49 1 0 0,35-77-290 0 0,0-1 0 0 0,0 1 0 0 0,1 0 0 0 0,0 0 0 0 0,1 0 0 0 0,0 0 0 0 0,1 0 0 0 0,0 0 0 0 0,0 0 1 0 0,1 1-1 0 0,0-1 0 0 0,1 0 0 0 0,0-1 0 0 0,5 13 0 0 0,-5-17-20 0 0,0 1-1 0 0,1-1 1 0 0,-1 0-1 0 0,1 0 1 0 0,0 0-1 0 0,1 0 1 0 0,-1-1-1 0 0,1 1 1 0 0,0-1-1 0 0,0 0 1 0 0,0 0-1 0 0,1-1 1 0 0,-1 1-1 0 0,1-1 1 0 0,0 0 0 0 0,0 0-1 0 0,0 0 1 0 0,0-1-1 0 0,1 0 1 0 0,-1 0-1 0 0,1 0 1 0 0,-1-1-1 0 0,1 1 1 0 0,0-1-1 0 0,-1-1 1 0 0,8 1-1 0 0,37-1-828 0 0,87-12-1 0 0,-86 6-2503 0 0,78 0 1 0 0,-115 6 1835 0 0,18 2-1557 0 0,-9 1-6577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18.85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52 9 572 0 0,'-4'-9'24754'0'0,"-13"21"-24674"0"0,13-10 20 0 0,-17 39 619 0 0,16-31-527 0 0,6-8 11 0 0,11-7 10 0 0,-7 2-270 0 0,0 1 63 0 0,-4 1 3 0 0,9-8 23 0 0,-7 7-28 0 0,14-3 43 0 0,-15 4 252 0 0,-3 5-260 0 0,-3 13-6 0 0,2-13 7 0 0,-6 8 1319 0 0,2-5-4554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19.5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9 151 228 0 0,'0'0'6689'0'0,"1"-5"-5826"0"0,3-16-10 0 0,-3 15-18 0 0,4-6 3095 0 0,-7-57 8382 0 0,2 68-12240 0 0,0 0 0 0 0,0 0 0 0 0,0 0 0 0 0,0 0 0 0 0,0 0 0 0 0,1 0 0 0 0,-1 0 0 0 0,0 0 0 0 0,0 0 0 0 0,1 0 0 0 0,-1 0 0 0 0,0 0 0 0 0,1 0 0 0 0,-1 0 0 0 0,1 0 0 0 0,0 0-1 0 0,-1 1 1 0 0,1-1 0 0 0,0 0 0 0 0,-1 0 0 0 0,1 0 0 0 0,1 0 0 0 0,24-11 585 0 0,-26 11-638 0 0,1 1-1 0 0,0 0 0 0 0,0-1 1 0 0,0 1-1 0 0,-1 0 1 0 0,1-1-1 0 0,0 1 0 0 0,0 0 1 0 0,0 0-1 0 0,0 0 1 0 0,0 0-1 0 0,0 0 0 0 0,-1 0 1 0 0,1 0-1 0 0,0 0 1 0 0,0 0-1 0 0,0 0 0 0 0,0 0 1 0 0,0 0-1 0 0,0 1 0 0 0,-1-1 1 0 0,1 0-1 0 0,0 1 1 0 0,0-1-1 0 0,0 1 0 0 0,-1-1 1 0 0,1 1-1 0 0,0-1 1 0 0,0 2-1 0 0,-1 8 752 0 0,0-9-724 0 0,1-1 1 0 0,-1 1-1 0 0,0 0 1 0 0,0 0-1 0 0,0 0 1 0 0,0-1-1 0 0,0 1 1 0 0,0 0-1 0 0,0 0 1 0 0,0 0-1 0 0,0-1 1 0 0,0 1-1 0 0,0 0 1 0 0,-1 0-1 0 0,1-1 1 0 0,0 1-1 0 0,-1 0 1 0 0,1 0-1 0 0,0-1 1 0 0,-1 1-1 0 0,1 0 1 0 0,-1-1-1 0 0,1 1 1 0 0,-1 0-1 0 0,-5 3 307 0 0,-14 6 138 0 0,20-10-623 0 0,-1-1-1 0 0,1 1 0 0 0,-1 0 0 0 0,1 0 1 0 0,-1 0-1 0 0,1 0 0 0 0,-1-1 0 0 0,1 1 1 0 0,-1 0-1 0 0,1 0 0 0 0,0-1 1 0 0,-1 1-1 0 0,1 0 0 0 0,-1-1 0 0 0,1 1 1 0 0,0-1-1 0 0,-1 1 0 0 0,1 0 0 0 0,0-1 1 0 0,0 1-1 0 0,-1-1 0 0 0,1 1 0 0 0,0-1 1 0 0,0 1-1 0 0,-1-1 0 0 0,1 1 1 0 0,0-1-1 0 0,0 1 0 0 0,0-1 0 0 0,0 1 1 0 0,0-1-1 0 0,0 1 0 0 0,0-1 0 0 0,0 1 1 0 0,0-1-1 0 0,0 1 0 0 0,0-1 1 0 0,0 1-1 0 0,1-1 0 0 0,-1 0 0 0 0,-10 1-2261 0 0,-20 4-10316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5.3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4 511 1936 0 0,'-4'-4'16819'0'0,"5"5"-16694"0"0,0 0 0 0 0,-1-1 0 0 0,1 1 0 0 0,0 0 0 0 0,-1 0 0 0 0,1 0 0 0 0,-1 0 0 0 0,1 0 0 0 0,-1 0 0 0 0,0 0 0 0 0,1 0 0 0 0,-1 0 0 0 0,0 0 0 0 0,0 0 0 0 0,0 0 0 0 0,0 0 0 0 0,0 1 0 0 0,3 13 70 0 0,-1 0-1 0 0,2 0 1 0 0,0 0-1 0 0,1-1 1 0 0,0 0-1 0 0,1 0 1 0 0,1 0-1 0 0,16 25 1 0 0,-17-30-205 0 0,0 0 1 0 0,1-1 0 0 0,1 0 0 0 0,-1 0-1 0 0,1 0 1 0 0,1-1 0 0 0,-1 0-1 0 0,1 0 1 0 0,0-1 0 0 0,1-1-1 0 0,0 1 1 0 0,0-2 0 0 0,11 5-1 0 0,-18-8 6 0 0,-1 1-1 0 0,1-1 0 0 0,0 0 1 0 0,0-1-1 0 0,0 1 1 0 0,0-1-1 0 0,0 1 0 0 0,0-1 1 0 0,0 0-1 0 0,0 0 0 0 0,0 0 1 0 0,0 0-1 0 0,0-1 0 0 0,0 1 1 0 0,0-1-1 0 0,0 0 0 0 0,0 0 1 0 0,0 0-1 0 0,0 0 0 0 0,0 0 1 0 0,-1 0-1 0 0,1-1 0 0 0,0 0 1 0 0,-1 1-1 0 0,1-1 1 0 0,-1 0-1 0 0,0 0 0 0 0,0 0 1 0 0,0-1-1 0 0,0 1 0 0 0,0 0 1 0 0,0-1-1 0 0,0 0 0 0 0,-1 1 1 0 0,2-5-1 0 0,14-27-76 0 0,-1-1-1 0 0,19-65 1 0 0,-17 48 20 0 0,56-203-713 0 0,-36 114 477 0 0,-35 136 306 0 0,-3 4 81 0 0,0 55 252 0 0,-2-22-262 0 0,2-1 0 0 0,1 0-1 0 0,2 1 1 0 0,1-1 0 0 0,9 35 0 0 0,-2-27-21 0 0,1 0 0 0 0,2-1 1 0 0,2-1-1 0 0,38 66 0 0 0,-52-100-51 0 0,1 0 1 0 0,0 0-1 0 0,-1 0 0 0 0,1 0 1 0 0,1 0-1 0 0,-1-1 0 0 0,0 0 1 0 0,1 1-1 0 0,-1-1 0 0 0,1-1 1 0 0,-1 1-1 0 0,1 0 0 0 0,4 0 0 0 0,-6-1 1 0 0,1 0-1 0 0,-1-1 0 0 0,1 1 0 0 0,-1-1 0 0 0,1 0 0 0 0,-1 0 1 0 0,1 1-1 0 0,-1-2 0 0 0,1 1 0 0 0,-1 0 0 0 0,1-1 0 0 0,-1 1 1 0 0,1-1-1 0 0,-1 1 0 0 0,1-1 0 0 0,-1 0 0 0 0,0 0 0 0 0,1 0 1 0 0,-1-1-1 0 0,0 1 0 0 0,4-4 0 0 0,11-12-6 0 0,0-1 0 0 0,-2-1 0 0 0,0 0 0 0 0,20-35 0 0 0,42-92-236 0 0,-43 68 96 0 0,23-82 1 0 0,-19 52 87 0 0,-37 102 61 0 0,1 1 1 0 0,0 0-1 0 0,0-1 1 0 0,1 1-1 0 0,0 0 1 0 0,0 1-1 0 0,0-1 1 0 0,0 0-1 0 0,6-5 1 0 0,-9 10 0 0 0,1 0-1 0 0,-1-1 1 0 0,1 1-1 0 0,-1 0 1 0 0,1 0 0 0 0,-1 0-1 0 0,1-1 1 0 0,-1 1-1 0 0,1 0 1 0 0,-1 0-1 0 0,1 0 1 0 0,-1 0 0 0 0,1 0-1 0 0,-1 0 1 0 0,1 0-1 0 0,-1 0 1 0 0,1 0-1 0 0,-1 0 1 0 0,1 0 0 0 0,-1 0-1 0 0,1 1 1 0 0,-1-1-1 0 0,1 0 1 0 0,-1 0 0 0 0,1 0-1 0 0,-1 1 1 0 0,0-1-1 0 0,1 0 1 0 0,-1 0-1 0 0,1 1 1 0 0,-1-1 0 0 0,0 0-1 0 0,1 1 1 0 0,-1-1-1 0 0,0 1 1 0 0,1-1 0 0 0,-1 1-1 0 0,0-1 1 0 0,0 0-1 0 0,1 1 1 0 0,-1-1-1 0 0,0 1 1 0 0,0-1 0 0 0,0 1-1 0 0,1-1 1 0 0,-1 1-1 0 0,0-1 1 0 0,0 2-1 0 0,6 30 183 0 0,-5-25-124 0 0,46 401 1250 0 0,-32-240-1651 0 0,-14-155 186 0 0,-1-5-71 0 0,1 1 1 0 0,0 0 0 0 0,0 0-1 0 0,1-1 1 0 0,0 1-1 0 0,0-1 1 0 0,1 1 0 0 0,0-1-1 0 0,0 0 1 0 0,6 9-1 0 0,-8-16-15 0 0,0 0-1 0 0,0 0 1 0 0,0-1-1 0 0,0 1 1 0 0,0 0-1 0 0,0 0 1 0 0,0-1-1 0 0,0 1 1 0 0,1-1-1 0 0,-1 1 1 0 0,0-1-1 0 0,0 1 1 0 0,1-1-1 0 0,-1 0 1 0 0,0 0-1 0 0,1 1 1 0 0,-1-1-1 0 0,0 0 1 0 0,0 0-1 0 0,1 0 1 0 0,-1-1-1 0 0,0 1 1 0 0,1 0 0 0 0,-1 0-1 0 0,0-1 1 0 0,0 1-1 0 0,1-1 1 0 0,0 0-1 0 0,1 0-237 0 0,0 0 1 0 0,-1-1-1 0 0,1 1 0 0 0,-1-1 1 0 0,1 0-1 0 0,-1 0 0 0 0,1 0 1 0 0,-1 0-1 0 0,0 0 1 0 0,3-4-1 0 0,9-19-1902 0 0,-2-3 101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2.32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326 30 960 0 0,'-5'0'27561'0'0,"52"-1"-26423"0"0,0 2 0 0 0,71 10-1 0 0,-9-1-387 0 0,-56-3-667 0 0,-40-5-83 0 0,-1 1 0 0 0,-1-1 0 0 0,-11-2 0 0 0,0 0 0 0 0,0 0 0 0 0,0 0 0 0 0,0 0 0 0 0,0 0 0 0 0,0 1 0 0 0,0-1 0 0 0,0 0 0 0 0,1 0 0 0 0,-1 0 0 0 0,0 0 0 0 0,0 0 0 0 0,0 0 0 0 0,0 0 0 0 0,0 0 0 0 0,0 0 0 0 0,0 0 0 0 0,1 0 0 0 0,-1 0 0 0 0,0 0 0 0 0,0 0 0 0 0,0 0 0 0 0,0 0 0 0 0,0 0 0 0 0,1 0 0 0 0,-1 0 0 0 0,0 0 0 0 0,0 0 0 0 0,0 0 0 0 0,0 0 0 0 0,0 0 0 0 0,0 0 0 0 0,0 0 0 0 0,1 0 0 0 0,-1 0 0 0 0,0 0 0 0 0,0 0 0 0 0,0 0 0 0 0,0 0 0 0 0,0 0 0 0 0,0 0 0 0 0,0-1 0 0 0,1 1 0 0 0,-1 0 0 0 0,0 0 0 0 0,0 0 0 0 0,0 0 0 0 0,0 0 0 0 0,0 0 0 0 0,0 0 0 0 0,0-1 0 0 0,0 1 0 0 0,0 0 0 0 0,0 0 0 0 0,0 0 0 0 0,0 0 0 0 0,0 0 0 0 0,0 0 0 0 0,0-1 0 0 0,0 1 0 0 0,-16-14 0 0 0,6 8 0 0 0,1 0 0 0 0,-1 1 0 0 0,0 0 0 0 0,0 1 0 0 0,0 0 0 0 0,-1 1 0 0 0,1 0 0 0 0,-1 0 0 0 0,-18-1 0 0 0,-12 0 0 0 0,-49 2 0 0 0,69 2 0 0 0,-3 1 0 0 0,-1 0 0 0 0,1 2 0 0 0,0 0 0 0 0,1 2 0 0 0,-1 1 0 0 0,1 0 0 0 0,0 2 0 0 0,0 1 0 0 0,1 0 0 0 0,-34 21 0 0 0,50-26 0 0 0,-1 0 0 0 0,1-1 0 0 0,0 2 0 0 0,0-1 0 0 0,0 1 0 0 0,1-1 0 0 0,-1 2 0 0 0,1-1 0 0 0,0 0 0 0 0,0 1 0 0 0,1 0 0 0 0,0 0 0 0 0,0 1 0 0 0,0-1 0 0 0,1 1 0 0 0,0-1 0 0 0,-2 9 0 0 0,3-8 0 0 0,1 0 0 0 0,0 1 0 0 0,1-1 0 0 0,0 0 0 0 0,0 0 0 0 0,0 1 0 0 0,1-1 0 0 0,0 0 0 0 0,4 13 0 0 0,-1-10 0 0 0,0-1 0 0 0,0 0 0 0 0,1 0 0 0 0,0 0 0 0 0,1 0 0 0 0,0-1 0 0 0,0 0 0 0 0,1 0 0 0 0,0-1 0 0 0,13 11 0 0 0,12 8 0 0 0,44 27 0 0 0,-62-44 0 0 0,0-1 0 0 0,0 0 0 0 0,0-1 0 0 0,1 0 0 0 0,0-1 0 0 0,25 6 0 0 0,80 10 0 0 0,-46-10 0 0 0,-56-8 0 0 0,-1 0 0 0 0,1 1 0 0 0,23 10 0 0 0,-32-11 0 0 0,-1 0 0 0 0,0 1 0 0 0,0 0 0 0 0,-1 0 0 0 0,0 1 0 0 0,1 0 0 0 0,-2 0 0 0 0,11 12 0 0 0,-14-15 0 0 0,8 11 0 0 0,1 0 0 0 0,-2 1 0 0 0,12 20 0 0 0,-20-30 0 0 0,1 0 0 0 0,-1 1 0 0 0,0-1 0 0 0,-1 0 0 0 0,1 1 0 0 0,-1-1 0 0 0,0 0 0 0 0,-1 1 0 0 0,1 0 0 0 0,-1-1 0 0 0,0 1 0 0 0,-1-1 0 0 0,1 1 0 0 0,-1-1 0 0 0,-2 8 0 0 0,-3 11 0 0 0,-1 1 0 0 0,-1-1 0 0 0,-2 0 0 0 0,0-1 0 0 0,-2 0 0 0 0,0-1 0 0 0,-20 26 0 0 0,28-44 0 0 0,0 0 0 0 0,0-1 0 0 0,0 1 0 0 0,0-1 0 0 0,-1 0 0 0 0,0 0 0 0 0,1-1 0 0 0,-1 1 0 0 0,0-1 0 0 0,0 0 0 0 0,-1-1 0 0 0,1 1 0 0 0,-6 0 0 0 0,-12 2 0 0 0,-38 3 0 0 0,49-6 0 0 0,-37 0 0 0 0,0-2 0 0 0,-56-9 0 0 0,9 1 0 0 0,64 7 11 0 0,0-1 1 0 0,1-2-1 0 0,-34-10 1 0 0,52 11-903 0 0,0-1 1 0 0,-24-12-1 0 0,33 15-620 0 0,-17-20-7554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3.67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490 30 912 0 0,'-16'-30'18288'0'0,"11"32"-17634"0"0,-19 14 764 0 0,0 1-1 0 0,1 0 0 0 0,1 2 0 0 0,-32 34 0 0 0,1-2 170 0 0,26-25-834 0 0,1 2 0 0 0,2 0 0 0 0,0 2-1 0 0,-27 45 1 0 0,31-40-658 0 0,1 1 0 0 0,2 1 1 0 0,1 0-1 0 0,-10 40 0 0 0,20-54-95 0 0,2 0 0 0 0,0 0 0 0 0,1 0 0 0 0,2 0 0 0 0,0 0 0 0 0,1 0 0 0 0,2 1 0 0 0,0-1 0 0 0,7 26 0 0 0,3-1 0 0 0,1-1 0 0 0,3-1 0 0 0,28 58 0 0 0,19 44 0 0 0,-53-122 0 0 0,-2 0 0 0 0,-1 0 0 0 0,7 50 0 0 0,-1 14-1264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4.48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12 690 1112 0 0,'-11'9'13443'0'0,"137"-322"-5764"0"0,-34 117-5300 0 0,-49 108-1496 0 0,-35 72-616 0 0,0 1 0 0 0,0 1 0 0 0,22-28 0 0 0,-29 41-243 0 0,0 0 0 0 0,-1 0 1 0 0,1 0-1 0 0,0 0 0 0 0,0 0 1 0 0,0 0-1 0 0,0 0 0 0 0,0 0 1 0 0,0 1-1 0 0,0-1 0 0 0,1 0 1 0 0,-1 1-1 0 0,0-1 0 0 0,0 1 1 0 0,1-1-1 0 0,-1 1 0 0 0,0-1 1 0 0,0 1-1 0 0,1 0 0 0 0,-1 0 1 0 0,0-1-1 0 0,1 1 0 0 0,-1 0 0 0 0,0 0 1 0 0,2 1-1 0 0,-1 0-1 0 0,0-1 1 0 0,-1 1-1 0 0,1 0 0 0 0,-1 1 1 0 0,1-1-1 0 0,-1 0 0 0 0,0 0 1 0 0,0 1-1 0 0,1-1 0 0 0,-1 0 1 0 0,0 1-1 0 0,0-1 0 0 0,0 1 1 0 0,0 0-1 0 0,-1-1 0 0 0,2 3 1 0 0,3 10 143 0 0,0 1 1 0 0,-1 0-1 0 0,3 22 1 0 0,-5-28-14 0 0,9 67 587 0 0,1 83 0 0 0,-3-24-235 0 0,11 15-2442 0 0,-19-148 1266 0 0,-1 7-513 0 0,-61-9-22281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4.85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17 165 344 0 0,'-16'-11'6806'0'0,"16"10"-6662"0"0,0 1 0 0 0,0 0-1 0 0,-1-1 1 0 0,1 1 0 0 0,0 0 0 0 0,0-1 0 0 0,0 1-1 0 0,2-5 2158 0 0,-1 4-2157 0 0,18-14 2364 0 0,31-7 661 0 0,-3 6-371 0 0,1 2 1 0 0,60-10-1 0 0,32 9-3206 0 0,-130 14-422 0 0,-1 0 0 0 0,0 0-1 0 0,0-1 1 0 0,0 0 0 0 0,13-5 0 0 0,-1-3-3179 0 0,-2-4-3355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5.5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27 43 280 0 0,'-7'-32'28146'0'0,"7"44"-25764"0"0,0-1-4987 0 0,-10 169 6042 0 0,1 48-2310 0 0,9-209-1127 0 0,0-7 0 0 0,0-1 0 0 0,1 1 0 0 0,0 0 0 0 0,4 14 0 0 0,-4-15 0 0 0,-1-30-101 0 0,1 0 0 0 0,1-1 0 0 0,1 1 0 0 0,1 0 0 0 0,0 0 0 0 0,8-19 0 0 0,5-13-429 0 0,29-57 0 0 0,26-23-54 0 0,-68 123 570 0 0,1 1-1 0 0,-1 0 1 0 0,2 0-1 0 0,-1 1 1 0 0,1-1-1 0 0,0 1 1 0 0,0 0-1 0 0,1 1 1 0 0,0 0-1 0 0,0 0 1 0 0,0 0-1 0 0,1 1 1 0 0,-1 0-1 0 0,1 0 1 0 0,0 1-1 0 0,0 0 1 0 0,0 1-1 0 0,0 0 1 0 0,1 0-1 0 0,-1 0 1 0 0,1 1-1 0 0,-1 0 1 0 0,1 1-1 0 0,-1 0 1 0 0,1 1-1 0 0,-1-1 1 0 0,1 1-1 0 0,-1 1 1 0 0,1 0-1 0 0,-1 0 1 0 0,0 1-1 0 0,0 0 1 0 0,0 0-1 0 0,0 1 1 0 0,8 4-1 0 0,-14-6 14 0 0,0-1 0 0 0,0 1 0 0 0,0 0 0 0 0,0 0 0 0 0,0-1 0 0 0,0 1 0 0 0,0 1 0 0 0,-1-1 0 0 0,1 0 0 0 0,-1 0 0 0 0,1 0 0 0 0,-1 1 0 0 0,0-1 0 0 0,0 1 0 0 0,0-1 0 0 0,0 1 0 0 0,-1-1 0 0 0,1 1 0 0 0,-1 0 0 0 0,1-1 0 0 0,-1 1 0 0 0,0 0 0 0 0,0-1 0 0 0,0 1-1 0 0,-1 4 1 0 0,0 0 5 0 0,0 1-1 0 0,-1 0 0 0 0,0-1 0 0 0,0 0 0 0 0,-1 1 0 0 0,0-1 0 0 0,-7 12 0 0 0,7-14-102 0 0,1-1 0 0 0,-1 1-1 0 0,1 0 1 0 0,0 0 0 0 0,0-1 0 0 0,-1 11-1 0 0,3-15 94 0 0,1 1 0 0 0,-1-1 0 0 0,1 1 0 0 0,-1 0 0 0 0,1-1 0 0 0,-1 1 0 0 0,1-1-1 0 0,0 0 1 0 0,-1 1 0 0 0,1-1 0 0 0,0 1 0 0 0,-1-1 0 0 0,1 0 0 0 0,0 0 0 0 0,0 1-1 0 0,-1-1 1 0 0,1 0 0 0 0,0 0 0 0 0,0 0 0 0 0,-1 0 0 0 0,1 0 0 0 0,0 0 0 0 0,1 0 0 0 0,25 1-109 0 0,-25-1 108 0 0,16 0-24 0 0,0 1-1 0 0,-1 1 1 0 0,1 0 0 0 0,0 1 0 0 0,28 10 0 0 0,-40-11 37 0 0,0 0 1 0 0,0 0-1 0 0,-1 0 1 0 0,1 1-1 0 0,-1 0 1 0 0,1 1-1 0 0,-1-1 1 0 0,0 1-1 0 0,0 0 1 0 0,-1 0-1 0 0,1 0 1 0 0,-1 1-1 0 0,0 0 1 0 0,0 0-1 0 0,-1 0 1 0 0,1 0-1 0 0,-1 0 1 0 0,0 1-1 0 0,-1-1 1 0 0,3 7-1 0 0,-4-8 35 0 0,0-1 1 0 0,0 1-1 0 0,-1-1 1 0 0,0 1-1 0 0,1-1 0 0 0,-1 1 1 0 0,0-1-1 0 0,-1 1 0 0 0,1 0 1 0 0,-1-1-1 0 0,1 1 1 0 0,-1-1-1 0 0,0 1 0 0 0,-1-1 1 0 0,1 0-1 0 0,0 1 1 0 0,-1-1-1 0 0,0 0 0 0 0,0 0 1 0 0,0 0-1 0 0,0 0 1 0 0,0 0-1 0 0,-1-1 0 0 0,1 1 1 0 0,-4 2-1 0 0,-6 5 185 0 0,0-1 0 0 0,-1 0 0 0 0,0-1 0 0 0,-21 9-1 0 0,16-8-62 0 0,0 0-46 0 0,0 0 0 0 0,-1-2 1 0 0,0 0-1 0 0,-24 4 0 0 0,32-8-516 0 0,1-2 0 0 0,-1 1 0 0 0,0-2 0 0 0,0 1-1 0 0,-16-3 1 0 0,23 2-147 0 0,1-1 1 0 0,-1 0-1 0 0,1 0 0 0 0,0 0 0 0 0,0 0 0 0 0,-1 0 0 0 0,1-1 0 0 0,0 1 0 0 0,0-1 1 0 0,0 0-1 0 0,-3-3 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6.25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119 113 1340 0 0,'-9'-9'7648'0'0,"9"7"-7227"0"0,0-1-1 0 0,0 1 1 0 0,0-1 0 0 0,1 1-1 0 0,-1 0 1 0 0,1-1 0 0 0,-1 1-1 0 0,1 0 1 0 0,0 0 0 0 0,0-1-1 0 0,0 1 1 0 0,0 0-1 0 0,0 0 1 0 0,1 0 0 0 0,-1 0-1 0 0,1 0 1 0 0,-1 1 0 0 0,1-1-1 0 0,0 0 1 0 0,-1 1 0 0 0,1-1-1 0 0,2-1 1 0 0,1-1 36 0 0,-1 0 1 0 0,0 1-1 0 0,1-1 0 0 0,0 1 1 0 0,0 0-1 0 0,0 0 1 0 0,0 0-1 0 0,0 1 0 0 0,8-3 1 0 0,26-5 1067 0 0,-35 8-1389 0 0,0 0 0 0 0,0 1 0 0 0,1-1 0 0 0,-1 1 0 0 0,1 0 0 0 0,-1 1 0 0 0,1-1 0 0 0,-1 1 0 0 0,1 0 0 0 0,-1 0 0 0 0,1 0 0 0 0,-1 1 0 0 0,8 1 0 0 0,-8-1-191 0 0,0 1-1 0 0,1-1 1 0 0,-1 1-1 0 0,0 0 1 0 0,0 1-1 0 0,0-1 1 0 0,0 1-1 0 0,-1 0 1 0 0,1 0-1 0 0,-1 0 0 0 0,1 0 1 0 0,-1 1-1 0 0,0-1 1 0 0,0 1-1 0 0,-1 0 1 0 0,1 0-1 0 0,-1 0 1 0 0,0 0-1 0 0,0 0 1 0 0,0 0-1 0 0,0 1 1 0 0,1 7-1 0 0,-3-11-269 0 0,-4 4-1238 0 0,4-5 1509 0 0,0 1 0 0 0,0-1 0 0 0,0 0 0 0 0,0 1-1 0 0,0-1 1 0 0,-1 0 0 0 0,1 1 0 0 0,0-1 0 0 0,0 0 0 0 0,0 0-1 0 0,0 1 1 0 0,-1-1 0 0 0,1 0 0 0 0,0 0 0 0 0,0 1 0 0 0,-1-1-1 0 0,1 0 1 0 0,0 0 0 0 0,0 0 0 0 0,-1 0 0 0 0,1 1 0 0 0,0-1-1 0 0,0 0 1 0 0,-1 0 0 0 0,1 0 0 0 0,0 0 0 0 0,-1 0 0 0 0,1 0-1 0 0,0 0 1 0 0,-1 0 0 0 0,1 0 0 0 0,0 0 0 0 0,-1 0 0 0 0,1 0-1 0 0,0 0 1 0 0,-1 0 0 0 0,1 0 0 0 0,0 0 0 0 0,-1 0 0 0 0,1 0-1 0 0,0 0 1 0 0,0 0 0 0 0,-1-1 0 0 0,-37-18-1186 0 0,27 13 1013 0 0,0 0 0 0 0,0 1 0 0 0,0 0 1 0 0,-1 1-1 0 0,-12-3 0 0 0,17 7 328 0 0,1-1 0 0 0,-1 2 0 0 0,1-1 0 0 0,-1 1 0 0 0,1 0 0 0 0,-1 0 1 0 0,1 1-1 0 0,0 0 0 0 0,-1 0 0 0 0,1 0 0 0 0,0 1 0 0 0,0 0 0 0 0,1 0 0 0 0,-1 0 0 0 0,1 1 0 0 0,-9 7 0 0 0,3-2 392 0 0,1 0 0 0 0,0 1-1 0 0,0 0 1 0 0,1 1 0 0 0,1 0-1 0 0,-13 20 1 0 0,14-16-220 0 0,-1 0 0 0 0,2 1 0 0 0,0 0 0 0 0,1 0 0 0 0,1 0 0 0 0,0 1 0 0 0,1-1-1 0 0,1 1 1 0 0,0 0 0 0 0,2-1 0 0 0,0 1 0 0 0,3 27 0 0 0,-2-35-217 0 0,1 0-1 0 0,-1 0 1 0 0,2 0-1 0 0,-1 0 1 0 0,1 0-1 0 0,1 0 1 0 0,0-1 0 0 0,0 0-1 0 0,0 0 1 0 0,1 0-1 0 0,0 0 1 0 0,1-1-1 0 0,0 1 1 0 0,0-2 0 0 0,0 1-1 0 0,1-1 1 0 0,0 0-1 0 0,1 0 1 0 0,-1 0-1 0 0,1-1 1 0 0,0-1 0 0 0,0 1-1 0 0,0-1 1 0 0,13 4-1 0 0,-6-4-136 0 0,0 0 0 0 0,1-1 0 0 0,0-1 0 0 0,-1 0 0 0 0,1-1 0 0 0,0-1 0 0 0,0-1 0 0 0,0 0 0 0 0,0-1 0 0 0,-1 0 0 0 0,1-2 0 0 0,-1 1 0 0 0,29-13 0 0 0,-24 8-948 0 0,0-1 1 0 0,0 0-1 0 0,19-15 0 0 0,-29 18-317 0 0,-1-1 1 0 0,1-1 0 0 0,-2 0-1 0 0,9-9 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6.7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4 119 444 0 0,'-1'-4'609'0'0,"0"1"0"0"0,1 0 1 0 0,-1 0-1 0 0,1-1 0 0 0,0 1 0 0 0,0 0 0 0 0,0-1 0 0 0,1 1 0 0 0,-1 0 1 0 0,1-1-1 0 0,0 1 0 0 0,-1 0 0 0 0,2 0 0 0 0,-1 0 0 0 0,0 0 1 0 0,1 0-1 0 0,-1 0 0 0 0,1 0 0 0 0,0 0 0 0 0,0 0 0 0 0,0 1 1 0 0,0-1-1 0 0,0 1 0 0 0,1 0 0 0 0,-1-1 0 0 0,1 1 0 0 0,0 0 0 0 0,-1 1 1 0 0,1-1-1 0 0,5-2 0 0 0,2-1 564 0 0,-1 1 0 0 0,1 0 0 0 0,0 0 0 0 0,0 1-1 0 0,1 1 1 0 0,-1 0 0 0 0,1 0 0 0 0,-1 1 0 0 0,14 0 0 0 0,-16 1-1048 0 0,-1 0 0 0 0,1 1-1 0 0,0 0 1 0 0,-1 1 0 0 0,1-1 0 0 0,-1 1 0 0 0,0 1 0 0 0,1-1 0 0 0,-1 2 0 0 0,0-1 0 0 0,11 8-1 0 0,-9-5-76 0 0,0 2-1 0 0,0-1 1 0 0,-1 1-1 0 0,0 0 0 0 0,0 1 1 0 0,-1 0-1 0 0,7 12 1 0 0,6 14-127 0 0,-1 2 0 0 0,-3 0 0 0 0,20 61 0 0 0,-17-43 227 0 0,2 3-148 0 0,-3 0 0 0 0,-2 1 0 0 0,-3 1 0 0 0,7 69 0 0 0,-18-100 0 0 0,-1 0 0 0 0,0 0 0 0 0,-3 0 0 0 0,0 0 0 0 0,-2 0 0 0 0,-1 0 0 0 0,-1-1 0 0 0,-1 0 0 0 0,-2 0 0 0 0,-22 48 0 0 0,13-50-1400 0 0,15-21 1649 0 0,-1-1 1 0 0,0 0-1 0 0,0-1 1 0 0,0 1-1 0 0,-1-1 1 0 0,1 0-1 0 0,-1 0 1 0 0,0 0 0 0 0,0 0-1 0 0,-7 2 1 0 0,8-4-565 0 0,-1 1 0 0 0,1-1 1 0 0,0-1-1 0 0,0 1 1 0 0,-1-1-1 0 0,1 1 0 0 0,0-1 1 0 0,0 0-1 0 0,-6-1 1 0 0,-14-6-5954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7.2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5 612 0 0,'-9'-2'24076'0'0,"77"0"-21413"0"0,-1 3 0 0 0,78 11 0 0 0,-128-8-2644 0 0,0 0 1 0 0,18 8-1 0 0,-23-8-48 0 0,-11-4-190 0 0,0 0 0 0 0,0 0 0 0 0,0 1 0 0 0,0-1 0 0 0,0 0 0 0 0,-1 1 0 0 0,1-1 0 0 0,0 0 0 0 0,0 1 0 0 0,0-1 0 0 0,-1 1 0 0 0,1-1 0 0 0,0 1 0 0 0,-1 0 0 0 0,1-1 0 0 0,0 1 0 0 0,-1 0 0 0 0,1-1 0 0 0,-1 1 0 0 0,1 0 0 0 0,-1 0 0 0 0,1-1 0 0 0,-1 1 0 0 0,0 0 0 0 0,1 0 0 0 0,-1 0 0 0 0,0 0 0 0 0,0-1 0 0 0,0 1 0 0 0,1 1 0 0 0,-2-1-108 0 0,1 0 0 0 0,0 0 0 0 0,-1 0-1 0 0,1 0 1 0 0,-1 0 0 0 0,1 0 0 0 0,-1 0 0 0 0,0 0 0 0 0,1 0-1 0 0,-1-1 1 0 0,0 1 0 0 0,0 0 0 0 0,1 0 0 0 0,-1-1-1 0 0,0 1 1 0 0,0-1 0 0 0,0 1 0 0 0,0 0 0 0 0,0-1 0 0 0,0 0-1 0 0,0 1 1 0 0,0-1 0 0 0,-2 1 0 0 0,-26 8-8613 0 0,14-4 3811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27.6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79 0 512 0 0,'-7'3'656'0'0,"0"1"0"0"0,0-1 0 0 0,1 1 0 0 0,-1 1 0 0 0,1-1-1 0 0,0 1 1 0 0,0 0 0 0 0,1 1 0 0 0,-1-1 0 0 0,1 1 0 0 0,-6 9 867 0 0,11-12-1233 0 0,0-1 0 0 0,1 1-1 0 0,-1-1 1 0 0,0 1 0 0 0,1-1-1 0 0,0 0 1 0 0,-1 1 0 0 0,1-1 0 0 0,0 0-1 0 0,0 1 1 0 0,1-1 0 0 0,-1 0-1 0 0,0 0 1 0 0,1 0 0 0 0,-1 0 0 0 0,1 0-1 0 0,0 0 1 0 0,-1 0 0 0 0,1-1-1 0 0,0 1 1 0 0,0-1 0 0 0,0 1 0 0 0,0-1-1 0 0,1 0 1 0 0,-1 0 0 0 0,0 0-1 0 0,0 0 1 0 0,1 0 0 0 0,-1 0 0 0 0,1-1-1 0 0,4 2 1 0 0,7 0 819 0 0,1-1 0 0 0,-1 0 0 0 0,1 0 0 0 0,18-3 0 0 0,-19 1-323 0 0,65-6 2946 0 0,-55 4-3063 0 0,0 0 0 0 0,0 2 0 0 0,34 3 0 0 0,-56-2-996 0 0,0 1 1 0 0,0-1 0 0 0,0 1 0 0 0,0 0 0 0 0,0 0-1 0 0,0 0 1 0 0,0 0 0 0 0,0 0 0 0 0,0 0 0 0 0,0 0-1 0 0,0 1 1 0 0,-1-1 0 0 0,1 1 0 0 0,0-1 0 0 0,0 3-1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2.4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35 545 892 0 0,'0'0'7117'0'0,"3"-1"-6058"0"0,13-4 1364 0 0,-1-1 0 0 0,-1-1 0 0 0,20-12 0 0 0,-19 9-1151 0 0,0-1-1 0 0,23-21 1 0 0,-20 13-774 0 0,0-1 0 0 0,-2 0 0 0 0,0-1-1 0 0,23-41 1 0 0,-14 15-95 0 0,-2-1 0 0 0,-2-2 0 0 0,16-55 0 0 0,-24 45 263 0 0,-13 58-442 0 0,0 10-200 0 0,-27 225 192 0 0,-8 113 99 0 0,31-60-124 0 0,4-275-178 0 0,0 0 1 0 0,0 0-1 0 0,-1 0 1 0 0,-2 13-1 0 0,3-24-13 0 0,0 1 0 0 0,0-1 0 0 0,0 0-1 0 0,0 1 1 0 0,-1-1 0 0 0,1 0 0 0 0,0 0-1 0 0,0 1 1 0 0,0-1 0 0 0,0 0 0 0 0,0 1-1 0 0,0-1 1 0 0,-1 0 0 0 0,1 1 0 0 0,0-1-1 0 0,0 0 1 0 0,0 0 0 0 0,-1 1 0 0 0,1-1-1 0 0,0 0 1 0 0,0 0 0 0 0,-1 0 0 0 0,1 1-1 0 0,0-1 1 0 0,-1 0 0 0 0,1 0 0 0 0,0 0-1 0 0,-1 0 1 0 0,1 0 0 0 0,0 0 0 0 0,0 0-1 0 0,-1 0 1 0 0,1 1 0 0 0,0-1 0 0 0,-1 0-1 0 0,1 0 1 0 0,0 0 0 0 0,-1 0 0 0 0,1-1 0 0 0,-18-7-14 0 0,15 6 9 0 0,0 1-1 0 0,-1-1 1 0 0,1 0 0 0 0,0 1 0 0 0,-1-1-1 0 0,1 1 1 0 0,-1 0 0 0 0,0 1-1 0 0,1-1 1 0 0,-1 0 0 0 0,0 1 0 0 0,-5 0-1 0 0,3 1 5 0 0,-22 2-15 0 0,0 2-1 0 0,-53 16 0 0 0,41-9 88 0 0,31-10 139 0 0,-1 0 0 0 0,1 1 0 0 0,0 1 0 0 0,0 0 0 0 0,-11 6 0 0 0,19-9-164 0 0,-1 0 0 0 0,1 1 1 0 0,0-1-1 0 0,0 0 0 0 0,0 0 1 0 0,0 0-1 0 0,1 1 0 0 0,-1-1 0 0 0,0 0 1 0 0,0 1-1 0 0,1-1 0 0 0,-1 1 1 0 0,1-1-1 0 0,-1 1 0 0 0,1-1 0 0 0,0 1 1 0 0,0-1-1 0 0,-1 1 0 0 0,1-1 1 0 0,0 1-1 0 0,0-1 0 0 0,0 1 1 0 0,1-1-1 0 0,-1 1 0 0 0,0-1 0 0 0,1 1 1 0 0,-1-1-1 0 0,1 1 0 0 0,-1-1 1 0 0,1 1-1 0 0,0-1 0 0 0,-1 0 1 0 0,3 3-1 0 0,-2-3 63 0 0,-1 0-89 0 0,1-1-1 0 0,-1 1 1 0 0,1 0-1 0 0,-1-1 1 0 0,1 1-1 0 0,-1-1 1 0 0,1 1-1 0 0,0-1 1 0 0,-1 1-1 0 0,1-1 1 0 0,-1 0-1 0 0,1 1 1 0 0,0-1-1 0 0,-1 0 1 0 0,1 1-1 0 0,0-1 1 0 0,0 0-1 0 0,-1 0 1 0 0,1 0-1 0 0,0 1 1 0 0,0-1-1 0 0,-1 0 1 0 0,3 0-1 0 0,21 1 542 0 0,6-3-444 0 0,-1-1-1 0 0,1-2 1 0 0,54-17 0 0 0,-17 5-96 0 0,30-1-21 0 0,190-10 0 0 0,-274 27 0 0 0,44 4-1472 0 0,-23 7-4611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6.4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299 79 1900 0 0,'2'-15'1346'0'0,"-2"11"-517"0"0,0 1 1 0 0,0-1-1 0 0,0 1 1 0 0,1-1-1 0 0,0 1 1 0 0,-1-1-1 0 0,1 1 0 0 0,0 0 1 0 0,1-1-1 0 0,-1 1 1 0 0,0 0-1 0 0,1 0 1 0 0,0 0-1 0 0,0 0 0 0 0,0 0 1 0 0,0 0-1 0 0,1-3 1629 0 0,-3 5-2440 0 0,-1 1 0 0 0,1 0 0 0 0,-1 0 0 0 0,0 0 0 0 0,1 0 0 0 0,-1 0 0 0 0,1 0 1 0 0,-1 0-1 0 0,1 0 0 0 0,-1 0 0 0 0,0 0 0 0 0,1 0 0 0 0,-1 1 0 0 0,1-1 0 0 0,-1 0 1 0 0,1 0-1 0 0,-1 0 0 0 0,1 1 0 0 0,-1-1 0 0 0,1 0 0 0 0,-1 1 0 0 0,1-1 0 0 0,-1 1 1 0 0,-12 13 214 0 0,1 1 1 0 0,0 1 0 0 0,2 0 0 0 0,-1 0 0 0 0,2 1 0 0 0,-9 22 0 0 0,-35 111 264 0 0,-3 40-138 0 0,-41 257 0 0 0,86-358-224 0 0,5 0 0 0 0,8 165 0 0 0,3-219-171 0 0,0 0 0 0 0,2 0 0 0 0,2 0 0 0 0,1-1 0 0 0,2 0 0 0 0,1-1 0 0 0,2 0 0 0 0,1-1 0 0 0,1-1 0 0 0,36 48 0 0 0,-39-61-152 0 0,0 0 0 0 0,2-1-1 0 0,0-1 1 0 0,1-1 0 0 0,33 24 0 0 0,-39-32-431 0 0,0-1 0 0 0,0 0-1 0 0,1-1 1 0 0,22 7-1 0 0,-25-9-618 0 0,1-1 0 0 0,-1 0-1 0 0,1-1 1 0 0,0 0-1 0 0,-1-1 1 0 0,21-1-1 0 0,-11-4-996 0 0,-1-9 85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3.2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45 69 872 0 0,'-12'12'19219'0'0,"31"-24"-17750"0"0,0 1 0 0 0,0 1 1 0 0,1 1-1 0 0,40-14 0 0 0,-47 19-1280 0 0,-1 1-1 0 0,1 0 1 0 0,0 1 0 0 0,0 0-1 0 0,1 1 1 0 0,-1 1 0 0 0,0 0 0 0 0,0 1-1 0 0,25 4 1 0 0,-34-5-162 0 0,0 1 0 0 0,-1 0 1 0 0,1 1-1 0 0,0-1 0 0 0,-1 0 0 0 0,1 1 0 0 0,-1 0 1 0 0,0 0-1 0 0,1 0 0 0 0,-1 0 0 0 0,0 1 1 0 0,0-1-1 0 0,0 1 0 0 0,-1 0 0 0 0,1 0 0 0 0,-1 0 1 0 0,1 0-1 0 0,-1 0 0 0 0,0 0 0 0 0,0 1 0 0 0,-1-1 1 0 0,1 1-1 0 0,-1-1 0 0 0,3 8 0 0 0,-3-4-8 0 0,-1 0 0 0 0,1 1 0 0 0,-1-1 0 0 0,0 0 0 0 0,-1 0 0 0 0,1 0 0 0 0,-1 0 0 0 0,-1 0-1 0 0,0 0 1 0 0,0 0 0 0 0,0 0 0 0 0,-5 9 0 0 0,-6 11 15 0 0,-2-1 0 0 0,-1 0 0 0 0,0-1 0 0 0,-2-1-1 0 0,-27 29 1 0 0,3-11-129 0 0,-80 64 0 0 0,86-76-308 0 0,-21 15-1546 0 0,56-44 1763 0 0,5-1-536 0 0,60 4 712 0 0,-49-5 46 0 0,0 2 0 0 0,0 0 0 0 0,0 0 0 0 0,-1 2 0 0 0,1 0 0 0 0,-1 0 0 0 0,17 7 0 0 0,-13-3 114 0 0,11 6 331 0 0,1-1-1 0 0,34 8 0 0 0,-53-17-403 0 0,0-2 0 0 0,-1 1-1 0 0,1-1 1 0 0,0 0 0 0 0,0-1-1 0 0,-1-1 1 0 0,1 0 0 0 0,0 0 0 0 0,0-1-1 0 0,12-4 1 0 0,53-18-3488 0 0,-67 20 2038 0 0,12-6-3791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4.36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0 544 0 0,'0'0'8435'0'0,"4"2"-9015"0"0,9 4 481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4.7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0 116 0 0,'0'0'1199'0'0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5.0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127 45 164 0 0,'30'-44'17094'0'0,"-49"82"-16045"0"0,-4 11 604 0 0,-3 24-221 0 0,4 1 0 0 0,3 1 0 0 0,-16 122 0 0 0,22 29-152 0 0,14-98-801 0 0,-1-126-595 0 0,27-55-9148 0 0,-13-35 3203 0 0,-10 51 479 0 0,-3 18 1966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5.50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59 984 0 0,'20'-36'7157'0'0,"-17"34"-6286"0"0,-1-1-1 0 0,1 1 0 0 0,0 0 0 0 0,0 0 0 0 0,0 0 0 0 0,0 0 0 0 0,0 0 1 0 0,0 0-1 0 0,7-1 1867 0 0,-7 4-1836 0 0,4 2-148 0 0,-1 0 0 0 0,1 0-1 0 0,-1 1 1 0 0,0 0 0 0 0,0 0 0 0 0,0 0 0 0 0,0 1-1 0 0,-1 0 1 0 0,0 0 0 0 0,8 10 0 0 0,-5-5-139 0 0,-2 0 1 0 0,1 1 0 0 0,-2 0-1 0 0,1 0 1 0 0,6 21-1 0 0,-1 7-245 0 0,-3 0-1 0 0,8 78 1 0 0,-14-100-287 0 0,8 119-82 0 0,12 88 0 0 0,-15-192 1671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5.8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83 1236 0 0,'-11'-13'12934'0'0,"60"-3"-8362"0"0,-3 0 473 0 0,71-14 1 0 0,-104 27-4810 0 0,0 1 1 0 0,1 1-1 0 0,-1 0 0 0 0,1 1 0 0 0,-1 0 1 0 0,1 1-1 0 0,-1 1 0 0 0,1 0 1 0 0,-1 0-1 0 0,16 7 0 0 0,-18-6-1757 0 0,26 13-3253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6.5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138 77 484 0 0,'2'-12'5472'0'0,"0"8"-4705"0"0,0 0-1 0 0,0 0 1 0 0,1 1 0 0 0,0-1 0 0 0,0 1 0 0 0,0 0-1 0 0,0 0 1 0 0,0 0 0 0 0,1 0 0 0 0,-1 0-1 0 0,1 1 1 0 0,6-4 0 0 0,-4 3-194 0 0,1 0 0 0 0,-1 0-1 0 0,1 1 1 0 0,0 0 0 0 0,0 1 0 0 0,-1-1 0 0 0,1 1-1 0 0,8 0 1 0 0,-11 0-475 0 0,1 1 0 0 0,-1 0-1 0 0,1 0 1 0 0,0 0 0 0 0,-1 1-1 0 0,1-1 1 0 0,-1 1-1 0 0,0 0 1 0 0,1 0 0 0 0,-1 1-1 0 0,0-1 1 0 0,1 1 0 0 0,-1 0-1 0 0,0 0 1 0 0,0 1 0 0 0,0-1-1 0 0,-1 1 1 0 0,1 0 0 0 0,-1 0-1 0 0,1 0 1 0 0,-1 0 0 0 0,0 1-1 0 0,0-1 1 0 0,-1 1 0 0 0,1 0-1 0 0,-1-1 1 0 0,4 9 0 0 0,-4-7 135 0 0,-2-4-346 0 0,1-1-1 0 0,-1 1 1 0 0,1 0 0 0 0,-1 0 0 0 0,1 0 0 0 0,-1 0 0 0 0,0 0 0 0 0,0 0-1 0 0,1 0 1 0 0,-1 0 0 0 0,0 0 0 0 0,0 0 0 0 0,0-1 0 0 0,0 1-1 0 0,0 0 1 0 0,0 0 0 0 0,0 0 0 0 0,-1 0 0 0 0,1 0 0 0 0,0 0-1 0 0,0 0 1 0 0,-1 0 0 0 0,1 0 0 0 0,-1 0 0 0 0,1 0 0 0 0,0-1 0 0 0,-1 1-1 0 0,0 1 1 0 0,-1 0-412 0 0,-4-10-2430 0 0,4 7 2835 0 0,1 0 0 0 0,-1-1 1 0 0,0 1-1 0 0,-3-2 0 0 0,0-2-202 0 0,-1 0-1 0 0,-1 1 1 0 0,1 0-1 0 0,-1 0 1 0 0,1 0-1 0 0,-1 1 1 0 0,0 0-1 0 0,0 0 1 0 0,-8-1-1 0 0,-8-1 1633 0 0,-35-4 1 0 0,52 8-1036 0 0,1 1-53 0 0,1 1 0 0 0,0-1 0 0 0,0 1 0 0 0,0 0 0 0 0,-1 0 0 0 0,1 1 0 0 0,0-1 0 0 0,1 1 0 0 0,-1 0 0 0 0,0 0 1 0 0,0 0-1 0 0,1 0 0 0 0,-1 1 0 0 0,1 0 0 0 0,0-1 0 0 0,0 1 0 0 0,0 0 0 0 0,0 1 0 0 0,0-1 0 0 0,0 0 0 0 0,-2 6 0 0 0,-8 10 906 0 0,1 0 1 0 0,-16 35-1 0 0,18-31-633 0 0,2 0 0 0 0,0 0 0 0 0,2 1 0 0 0,0 0 0 0 0,2 1 0 0 0,1-1 0 0 0,-1 41 0 0 0,4-57-429 0 0,1 0 1 0 0,0 1-1 0 0,1-1 1 0 0,0 0 0 0 0,0 0-1 0 0,0 0 1 0 0,1 0-1 0 0,0 0 1 0 0,1-1 0 0 0,0 1-1 0 0,0-1 1 0 0,1 0-1 0 0,-1 0 1 0 0,1-1 0 0 0,1 1-1 0 0,0-1 1 0 0,-1 0-1 0 0,2 0 1 0 0,-1-1-1 0 0,1 0 1 0 0,0 0 0 0 0,0-1-1 0 0,0 0 1 0 0,15 7-1 0 0,2 0-101 0 0,-13-6-594 0 0,0 0 0 0 0,0-1 0 0 0,0 0-1 0 0,16 2 1 0 0,-20-5-611 0 0,0 0 0 0 0,1-1 0 0 0,-1 0 0 0 0,0 0 0 0 0,13-2 0 0 0,-19 1 643 0 0,12-2-202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6.89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66 880 0 0,'-9'-17'18652'0'0,"10"15"-18193"0"0,0 0 0 0 0,1-1 0 0 0,-1 1-1 0 0,1 0 1 0 0,-1 0 0 0 0,1-1 0 0 0,0 1-1 0 0,0 1 1 0 0,0-1 0 0 0,0 0-1 0 0,0 0 1 0 0,0 1 0 0 0,4-2 0 0 0,-2 0-148 0 0,2 0 1 0 0,-1 0-1 0 0,0 1 1 0 0,0 0-1 0 0,8-2 1 0 0,-11 4-346 0 0,1 0-243 0 0,12-3-1271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7.72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50 664 0 0,'-6'-3'23276'0'0,"27"150"-17942"0"0,20 83-2680 0 0,-23-134-1908 0 0,-13-69-723 0 0,1-1 0 0 0,1 0 1 0 0,16 40-1 0 0,-22-64-38 0 0,-1-1-1 0 0,1 1 1 0 0,0-1 0 0 0,0 1-1 0 0,0-1 1 0 0,-1 1 0 0 0,2-1-1 0 0,-1 1 1 0 0,0-1-1 0 0,0 0 1 0 0,0 0 0 0 0,2 2-1 0 0,-3-3 7 0 0,0 0-1 0 0,1 0 1 0 0,-1 0 0 0 0,0 0-1 0 0,1 0 1 0 0,-1 0-1 0 0,0 0 1 0 0,0 0-1 0 0,1 0 1 0 0,-1 0-1 0 0,0 0 1 0 0,1 0-1 0 0,-1 0 1 0 0,0-1-1 0 0,0 1 1 0 0,1 0-1 0 0,-1 0 1 0 0,0 0 0 0 0,0 0-1 0 0,1 0 1 0 0,-1-1-1 0 0,0 1 1 0 0,0 0-1 0 0,0 0 1 0 0,1 0-1 0 0,-1-1 1 0 0,0 1-1 0 0,0 0 1 0 0,0 0-1 0 0,0 0 1 0 0,1-1 0 0 0,-1 1-1 0 0,0 0 1 0 0,0 0-1 0 0,0-1 1 0 0,0 1-1 0 0,0-1 1 0 0,4-23-285 0 0,-12-10-351 0 0,-8-57-1 0 0,13 68 277 0 0,1 4 145 0 0,1 0-1 0 0,1-1 1 0 0,1 1 0 0 0,1-1-1 0 0,0 1 1 0 0,2 0 0 0 0,0 0-1 0 0,1 0 1 0 0,1 1 0 0 0,0-1-1 0 0,2 1 1 0 0,0 1 0 0 0,11-19-1 0 0,-3 15 125 0 0,1 1 0 0 0,0 0 0 0 0,2 1 0 0 0,0 1 0 0 0,22-16 0 0 0,-17 15 85 0 0,-15 11 29 0 0,1 0 1 0 0,0 0 0 0 0,0 2-1 0 0,1-1 1 0 0,0 1 0 0 0,0 1-1 0 0,1 0 1 0 0,-1 0-1 0 0,1 1 1 0 0,0 1 0 0 0,0 0-1 0 0,0 0 1 0 0,1 2 0 0 0,-1-1-1 0 0,0 1 1 0 0,17 2-1 0 0,-27-1-11 0 0,-1 0 0 0 0,1 0 0 0 0,-1 0 0 0 0,1 1 0 0 0,-1-1 0 0 0,1 1 0 0 0,-1-1-1 0 0,0 1 1 0 0,1 0 0 0 0,-1-1 0 0 0,0 1 0 0 0,1 0 0 0 0,-1 0 0 0 0,0 0 0 0 0,0 0-1 0 0,0 0 1 0 0,0 0 0 0 0,0 0 0 0 0,0 0 0 0 0,0 1 0 0 0,0-1 0 0 0,0 0 0 0 0,0 0-1 0 0,-1 1 1 0 0,1-1 0 0 0,0 1 0 0 0,-1-1 0 0 0,0 0 0 0 0,1 1 0 0 0,-1-1 0 0 0,0 1-1 0 0,1-1 1 0 0,-1 1 0 0 0,0 0 0 0 0,0-1 0 0 0,0 1 0 0 0,-1-1 0 0 0,1 1 0 0 0,0-1-1 0 0,-1 1 1 0 0,0 1 0 0 0,-1 8 15 0 0,-2-1-1 0 0,1 1 1 0 0,-1-1 0 0 0,-7 13-1 0 0,9-20-16 0 0,-10 21 20 0 0,0-1-1 0 0,-2-1 1 0 0,-1 0-1 0 0,-21 23 0 0 0,23-32 129 0 0,2 1-846 0 0,11-13 680 0 0,1-1 0 0 0,-1 1 0 0 0,1-1 0 0 0,-1 1 0 0 0,1-1 0 0 0,-1 1 0 0 0,1-1 0 0 0,-1 1 0 0 0,1-1 0 0 0,0 0 1 0 0,-1 1-1 0 0,1-1 0 0 0,0 0 0 0 0,-1 0 0 0 0,1 1 0 0 0,0-1 0 0 0,-1 0 0 0 0,1 0 0 0 0,0 0 0 0 0,-1 0 0 0 0,1 0 0 0 0,0 0 0 0 0,0 0 0 0 0,-1 0 0 0 0,2 0 0 0 0,54 2-157 0 0,-43-2 152 0 0,-1 0 1 0 0,0 0-1 0 0,0 1 1 0 0,0 1-1 0 0,0 0 1 0 0,0 1-1 0 0,0 0 1 0 0,22 10-1 0 0,-11-3 32 0 0,-14-6-21 0 0,-1 0 0 0 0,1 0-1 0 0,-1 0 1 0 0,0 1 0 0 0,13 10-1 0 0,-20-13 44 0 0,1 0-1 0 0,0 0 0 0 0,0 0 0 0 0,-1 0 1 0 0,1 0-1 0 0,-1 0 0 0 0,0 1 1 0 0,0-1-1 0 0,1 1 0 0 0,-1-1 0 0 0,-1 1 1 0 0,1-1-1 0 0,0 1 0 0 0,-1-1 0 0 0,1 1 1 0 0,-1-1-1 0 0,0 1 0 0 0,0 0 1 0 0,0-1-1 0 0,0 1 0 0 0,0 0 0 0 0,-1-1 1 0 0,1 1-1 0 0,-1-1 0 0 0,-1 5 0 0 0,-3 4 160 0 0,1 0-1 0 0,-2 0 0 0 0,1-1 0 0 0,-2 0 0 0 0,1 0 1 0 0,-1-1-1 0 0,-1 1 0 0 0,-15 13 0 0 0,16-15-518 0 0,-1-1 0 0 0,0-1 0 0 0,0 0 0 0 0,0 0 0 0 0,-1 0 0 0 0,0-1 0 0 0,0 0 0 0 0,0-1 0 0 0,-1 0 0 0 0,-17 4 0 0 0,4-8-3664 0 0,-5-9-7427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8.5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 47 1016 0 0,'0'0'17275'0'0,"2"6"-16327"0"0,2 17 91 0 0,-2 0 0 0 0,0 0-1 0 0,-1 1 1 0 0,-1-1 0 0 0,-6 40-1 0 0,0 20 446 0 0,0 26-10 0 0,2-60-867 0 0,2 0 1 0 0,4 51-1 0 0,0-76-588 0 0,-3-19-195 0 0,1 0 0 0 0,1 0-1 0 0,-1 0 1 0 0,1 0 0 0 0,0-1 0 0 0,0 1-1 0 0,0 0 1 0 0,0 0 0 0 0,1 0 0 0 0,3 5-1 0 0,-4-9-331 0 0,3-7-2106 0 0,-3 5 2474 0 0,0-1 0 0 0,1 1 0 0 0,-1-1 0 0 0,0 1 0 0 0,1 0 0 0 0,1-1 0 0 0,-1 1-93 0 0,1-5-264 0 0,0 0 0 0 0,0 0 1 0 0,0 0-1 0 0,-1 0 1 0 0,0-1-1 0 0,0 1 0 0 0,-1 0 1 0 0,1-1-1 0 0,-2 0 1 0 0,1 1-1 0 0,-1-1 0 0 0,0-8 1 0 0,1 0-295 0 0,2-75-2584 0 0,-1 32 719 0 0,10-67 0 0 0,-12 124 2826 0 0,0-1 0 0 0,0 0 1 0 0,0 0-1 0 0,0 1 0 0 0,1-1 0 0 0,-1 0 0 0 0,1 1 1 0 0,-1-1-1 0 0,1 0 0 0 0,0 1 0 0 0,-1-1 0 0 0,1 0 0 0 0,1-1 1 0 0,9 16 4018 0 0,1 8-4252 0 0,-9-17 143 0 0,1 0 1 0 0,-1 0-1 0 0,1 0 0 0 0,0 0 0 0 0,0-1 0 0 0,1 0 0 0 0,-1 1 0 0 0,0-2 0 0 0,1 1 0 0 0,0 0 0 0 0,0-1 0 0 0,0 0 0 0 0,0 0 1 0 0,0 0-1 0 0,0-1 0 0 0,0 0 0 0 0,1 0 0 0 0,-1 0 0 0 0,0-1 0 0 0,1 1 0 0 0,-1-1 0 0 0,1-1 0 0 0,-1 1 0 0 0,0-1 0 0 0,1 0 1 0 0,-1 0-1 0 0,0 0 0 0 0,0-1 0 0 0,0 0 0 0 0,0 0 0 0 0,0 0 0 0 0,0 0 0 0 0,0-1 0 0 0,8-6 0 0 0,6-5-302 0 0,-2-2 0 0 0,1 1 0 0 0,-2-2-1 0 0,0 0 1 0 0,-1-1 0 0 0,19-29 0 0 0,-6 1 101 0 0,37-83-1 0 0,-53 105 2776 0 0,-24 56 1022 0 0,-7 19-1608 0 0,-14 114 1058 0 0,21-93-2378 0 0,5-22-796 0 0,2 1 0 0 0,3 65 0 0 0,6-82-2166 0 0,5-15-3621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7.43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1 107 2064 0 0,'14'37'6083'0'0,"11"44"0"0"0,4 41-730 0 0,-3-10-4377 0 0,-5-33-877 0 0,-4 0 1 0 0,-4 1 0 0 0,7 158 0 0 0,-19-217-88 0 0,-6 88 84 0 0,4-98-73 0 0,-1 0 1 0 0,0 0-1 0 0,-1 0 0 0 0,0 0 0 0 0,-1-1 0 0 0,0 1 1 0 0,-9 15-1 0 0,13-25-20 0 0,-1 0 1 0 0,1-1-1 0 0,0 1 1 0 0,0 0-1 0 0,-1-1 1 0 0,1 1-1 0 0,-1 0 1 0 0,1 0-1 0 0,-1-1 1 0 0,1 1-1 0 0,-1-1 1 0 0,1 1-1 0 0,-1 0 1 0 0,1-1-1 0 0,-1 1 1 0 0,0-1-1 0 0,1 1 1 0 0,-1-1-1 0 0,0 0 0 0 0,0 1 1 0 0,1-1-1 0 0,-1 0 1 0 0,0 1-1 0 0,0-1 1 0 0,1 0-1 0 0,-1 0 1 0 0,0 0-1 0 0,0 0 1 0 0,0 0-1 0 0,1 0 1 0 0,-1 0-1 0 0,0 0 1 0 0,0 0-1 0 0,0 0 1 0 0,-1 0-1 0 0,1-1-5 0 0,0 0 1 0 0,0 0-1 0 0,1 0 0 0 0,-1-1 1 0 0,0 1-1 0 0,0 0 0 0 0,0 0 1 0 0,1 0-1 0 0,-1-1 0 0 0,1 1 1 0 0,-1 0-1 0 0,1-1 0 0 0,-1 1 0 0 0,1-1 1 0 0,0 1-1 0 0,0 0 0 0 0,-1-1 1 0 0,1 1-1 0 0,0-3 0 0 0,5-276-904 0 0,0 220 613 0 0,3 0 0 0 0,26-97 0 0 0,-14 92-51 0 0,2 2 0 0 0,53-105 0 0 0,-57 134 278 0 0,1 2 0 0 0,2 0 0 0 0,1 1 1 0 0,1 1-1 0 0,2 1 0 0 0,38-34 1 0 0,-58 58 84 0 0,0 0 1 0 0,1 1-1 0 0,-1-1 1 0 0,1 1-1 0 0,0 1 0 0 0,1-1 1 0 0,-1 1-1 0 0,0 0 1 0 0,1 1-1 0 0,0-1 1 0 0,-1 1-1 0 0,1 0 1 0 0,0 1-1 0 0,0 0 1 0 0,0 0-1 0 0,0 1 1 0 0,0-1-1 0 0,0 1 1 0 0,14 2-1 0 0,-18 0 15 0 0,0-1 1 0 0,1 1-1 0 0,-1-1 1 0 0,0 1-1 0 0,0 0 0 0 0,0 0 1 0 0,0 0-1 0 0,0 1 1 0 0,0-1-1 0 0,-1 1 1 0 0,1 0-1 0 0,-1-1 0 0 0,0 1 1 0 0,1 0-1 0 0,1 5 1 0 0,27 51 477 0 0,-23-38-354 0 0,-1 1 1 0 0,-1-1-1 0 0,-1 1 1 0 0,-1 0-1 0 0,2 36 0 0 0,-5 116-98 0 0,-2-88-716 0 0,0-73 433 0 0,2 26-1917 0 0,-1-38 1824 0 0,0 0-1 0 0,0 0 0 0 0,0 0 0 0 0,0 0 0 0 0,0-1 0 0 0,1 1 0 0 0,-1 0 1 0 0,0 0-1 0 0,1 0 0 0 0,-1 0 0 0 0,1 0 0 0 0,-1-1 0 0 0,1 1 0 0 0,-1 0 1 0 0,9 5-3487 0 0,-8-5 3487 0 0,0-1-1 0 0,0 0 0 0 0,0 0 0 0 0,0 1 0 0 0,1-1 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8.9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15 540 0 0,'0'0'17048'0'0,"4"2"-15892"0"0,7 0-546 0 0,-1-1 0 0 0,1 0-1 0 0,-1 0 1 0 0,1-1-1 0 0,-1 0 1 0 0,1-1-1 0 0,-1 0 1 0 0,1-1-1 0 0,18-5 1 0 0,-13 4-169 0 0,2 0-1 0 0,-1 0 1 0 0,18 1-1 0 0,-31 2-379 0 0,7 1 209 0 0,0-1 1 0 0,-1 1-1 0 0,22 5 0 0 0,-30-5-305 0 0,0-1 1 0 0,-1 1 0 0 0,1-1 0 0 0,0 1-1 0 0,0 0 1 0 0,-1 0 0 0 0,1 0-1 0 0,0 0 1 0 0,-1 0 0 0 0,1 0-1 0 0,-1 0 1 0 0,1 0 0 0 0,-1 1-1 0 0,0-1 1 0 0,0 0 0 0 0,1 1-1 0 0,-1-1 1 0 0,0 1 0 0 0,0 0 0 0 0,0-1-1 0 0,-1 1 1 0 0,1 0 0 0 0,0-1-1 0 0,-1 1 1 0 0,1 0 0 0 0,-1 0-1 0 0,1 0 1 0 0,-1 0 0 0 0,0 2-1 0 0,0-1-183 0 0,0-1-1 0 0,-1 1 0 0 0,1-1 0 0 0,-1 1 0 0 0,0-1 0 0 0,1 1 1 0 0,-1-1-1 0 0,0 1 0 0 0,-1-1 0 0 0,1 0 0 0 0,0 0 1 0 0,-1 1-1 0 0,1-1 0 0 0,-1 0 0 0 0,0 0 0 0 0,0-1 0 0 0,1 1 1 0 0,-1 0-1 0 0,0-1 0 0 0,-4 3 0 0 0,-4 3-1326 0 0,-1-1-1 0 0,0-1 1 0 0,-13 5 0 0 0,4-1-1966 0 0,4-1-1193 0 0,0-2 357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39.2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124 0 2848 0 0,'-22'12'62'0'0,"-2"2"1737"0"0,0 0 0 0 0,-24 19 0 0 0,48-33-1650 0 0,-1 0-1 0 0,1 1 1 0 0,-1-1 0 0 0,1 1 0 0 0,0-1-1 0 0,-1 1 1 0 0,1-1 0 0 0,-1 1 0 0 0,1 0-1 0 0,0-1 1 0 0,0 1 0 0 0,-1-1 0 0 0,1 1 0 0 0,0 0-1 0 0,0-1 1 0 0,0 1 0 0 0,0-1 0 0 0,-1 1-1 0 0,1 0 1 0 0,0-1 0 0 0,0 1 0 0 0,0 0 0 0 0,1-1-1 0 0,-1 1 1 0 0,0 0 0 0 0,0-1 0 0 0,0 1-1 0 0,0 0 1 0 0,1-1 0 0 0,-1 1 0 0 0,0-1-1 0 0,0 1 1 0 0,1-1 0 0 0,-1 1 0 0 0,0 0 0 0 0,1-1-1 0 0,-1 1 1 0 0,1-1 0 0 0,-1 0 0 0 0,1 1-1 0 0,-1-1 1 0 0,1 1 0 0 0,0-1 0 0 0,23 17 2960 0 0,-16-14-2304 0 0,1 1 0 0 0,-1-1 0 0 0,1-1 0 0 0,0 1 0 0 0,0-1 0 0 0,0-1 0 0 0,10 1 0 0 0,66-1 2909 0 0,-51-2-2395 0 0,-8 1-393 0 0,-15-1-532 0 0,0 1 1 0 0,0 0 0 0 0,-1 1 0 0 0,1 0 0 0 0,16 4 0 0 0,-26-4-552 0 0,0-1 1 0 0,0 0-1 0 0,-1 1 1 0 0,1-1 0 0 0,0 1-1 0 0,0-1 1 0 0,-1 1-1 0 0,1-1 1 0 0,-1 1-1 0 0,1 0 1 0 0,0-1 0 0 0,-1 1-1 0 0,1 0 1 0 0,-1-1-1 0 0,1 1 1 0 0,-1 0-1 0 0,0 0 1 0 0,1-1-1 0 0,-1 1 1 0 0,0 0 0 0 0,0 0-1 0 0,1 0 1 0 0,-1 0-1 0 0,0-1 1 0 0,0 1-1 0 0,0 0 1 0 0,0 0 0 0 0,0 0-1 0 0,0 0 1 0 0,0-1-1 0 0,0 1 1 0 0,-1 0-1 0 0,1 0 1 0 0,0 0 0 0 0,0 0-1 0 0,-1-1 1 0 0,1 1-1 0 0,0 0 1 0 0,-1 0-1 0 0,1-1 1 0 0,-1 1 0 0 0,0 1-1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0.5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0 574 560 0 0,'12'-34'2757'0'0,"19"-17"-463"0"0,-15 26-1175 0 0,103-162 4012 0 0,-45 55-3788 0 0,-51 88-903 0 0,-10 12 116 0 0,-12 27-353 0 0,1-1-1 0 0,0 1 1 0 0,0 0 0 0 0,1-1 0 0 0,-1 1 0 0 0,1 0-1 0 0,6-7 1 0 0,2-7 5164 0 0,-19 61-4512 0 0,-2-1 0 0 0,-15 43-1 0 0,14-51-508 0 0,1 1 0 0 0,1-1 0 0 0,2 2 0 0 0,-6 67-1 0 0,4 44 337 0 0,11 31-169 0 0,-1-173-497 0 0,-1-1-1 0 0,0 1 1 0 0,1 0-1 0 0,-2-1 1 0 0,1 1-1 0 0,0 0 1 0 0,-1-1 0 0 0,0 1-1 0 0,0 0 1 0 0,0-1-1 0 0,0 1 1 0 0,0-1-1 0 0,-1 0 1 0 0,-2 5-1 0 0,3-7-5 0 0,-12 0 36 0 0,-58 5 149 0 0,-52 6 569 0 0,144-14 3817 0 0,82-7-4320 0 0,61-15-261 0 0,-125 18 0 0 0,-25 3 0 0 0,1 1 0 0 0,0 0 0 0 0,30 1 0 0 0,-39 1 0 0 0,34 0-55 0 0,-39 0 60 0 0,0 0-183 0 0,1 0-1 0 0,-1 0 1 0 0,0 0 0 0 0,1 0 0 0 0,-1 0 0 0 0,0 0-1 0 0,1 0 1 0 0,-1 0 0 0 0,0 0 0 0 0,0 1 0 0 0,1-1-1 0 0,-1 1 1 0 0,0-1 0 0 0,0 1 0 0 0,0-1 0 0 0,1 1-1 0 0,-1 0 1 0 0,0-1 0 0 0,0 1 0 0 0,0 0 0 0 0,0 0-1 0 0,0 0 1 0 0,0 0 0 0 0,-1 0 0 0 0,1 0 0 0 0,0 0-1 0 0,0 0 1 0 0,-1 0 0 0 0,1 0 0 0 0,0 3-1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1.2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55 1244 0 0,'-4'2'17505'0'0,"25"-15"-15723"0"0,-9 8 891 0 0,1 0-1 0 0,0 0 1 0 0,24-5 0 0 0,-27 8-2269 0 0,20-4 215 0 0,35-4 0 0 0,-54 10-631 0 0,-1-1 0 0 0,0 1 0 0 0,0 1-1 0 0,0 0 1 0 0,0 0 0 0 0,0 1 0 0 0,17 5 0 0 0,-22-5 12 0 0,-1-1 0 0 0,1 1 0 0 0,-1 0 0 0 0,0 0 0 0 0,1 0 0 0 0,-1 1 0 0 0,0-1 0 0 0,-1 1 0 0 0,1 0 0 0 0,0 0 0 0 0,-1 0 0 0 0,0 1 0 0 0,1-1 0 0 0,-1 1 0 0 0,-1 0 0 0 0,1-1 0 0 0,-1 2 0 0 0,1-1 0 0 0,-1 0 0 0 0,0 0 0 0 0,0 1 0 0 0,-1-1 0 0 0,0 1 0 0 0,1-1 0 0 0,-1 1 0 0 0,-1-1 0 0 0,1 1 0 0 0,-1 7 0 0 0,0-5 0 0 0,-1 1 0 0 0,0-1 0 0 0,-1 0 0 0 0,0 0 0 0 0,0 0 0 0 0,0 0 0 0 0,-1 0 0 0 0,0-1 0 0 0,0 1 0 0 0,-1-1 0 0 0,1 0 0 0 0,-6 7 0 0 0,-9 10 0 0 0,-36 34 0 0 0,32-34 0 0 0,9-11 0 0 0,-1 0 0 0 0,-1-1 0 0 0,-25 15 0 0 0,7-5 0 0 0,-99 65 0 0 0,132-86 0 0 0,-1 0 0 0 0,1 0 0 0 0,0 0 0 0 0,0 0 0 0 0,0 1 0 0 0,-1-1 0 0 0,1 0 0 0 0,0 0 0 0 0,0 0 0 0 0,0 0 0 0 0,0 0 0 0 0,-1 1 0 0 0,1-1 0 0 0,0 0 0 0 0,0 0 0 0 0,0 0 0 0 0,0 1 0 0 0,0-1 0 0 0,0 0 0 0 0,0 0 0 0 0,0 0 0 0 0,-1 1 0 0 0,1-1 0 0 0,0 0 0 0 0,0 0 0 0 0,0 1 0 0 0,0-1 0 0 0,0 0 0 0 0,0 0 0 0 0,0 1 0 0 0,0-1 0 0 0,0 0 0 0 0,0 0 0 0 0,0 0 0 0 0,1 1 0 0 0,-1-1 0 0 0,10 11 0 0 0,6-9 0 0 0,-10-2 0 0 0,22-6 0 0 0,-9 1 0 0 0,-1 0 0 0 0,1 2 0 0 0,-1 0 0 0 0,1 1 0 0 0,0 1 0 0 0,0 0 0 0 0,0 2 0 0 0,0 0 0 0 0,0 1 0 0 0,0 1 0 0 0,-1 0 0 0 0,37 13 0 0 0,-34-8-82 0 0,1-1-1 0 0,42 7 1 0 0,-52-12-64 0 0,-9-1-366 0 0,0-1 0 0 0,1 1-1 0 0,-1-1 1 0 0,0 0 0 0 0,0-1 0 0 0,1 1 0 0 0,-1 0 0 0 0,0-1 0 0 0,0 0 0 0 0,1 0 0 0 0,5-2 0 0 0,9-5-5318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2.05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12 103 448 0 0,'2'-13'17255'0'0,"-16"-8"-10588"0"0,16 19-6478 0 0,2-4-54 0 0,-1 0 0 0 0,2 1 0 0 0,-1 0 1 0 0,0 0-1 0 0,1 0 0 0 0,0 0 0 0 0,0 1 0 0 0,1 0 0 0 0,-1 0 0 0 0,1 0 1 0 0,0 1-1 0 0,0-1 0 0 0,9-2 0 0 0,-14 5 232 0 0,5 7-31 0 0,-6-6-310 0 0,1 0 0 0 0,-1 1 0 0 0,1-1 0 0 0,-1 0 0 0 0,0 0 0 0 0,1 1 1 0 0,-1-1-1 0 0,0 1 0 0 0,1-1 0 0 0,-1 0 0 0 0,0 1 0 0 0,0-1 1 0 0,1 1-1 0 0,-1-1 0 0 0,0 1 0 0 0,0-1 0 0 0,0 0 0 0 0,1 1 0 0 0,-1-1 1 0 0,0 1-1 0 0,0-1 0 0 0,0 1 0 0 0,0-1 0 0 0,0 1 0 0 0,0-1 1 0 0,0 1-1 0 0,0-1 0 0 0,0 1 0 0 0,0-1 0 0 0,0 1 0 0 0,-1-1 0 0 0,1 1 1 0 0,0-1-1 0 0,0 1 0 0 0,0-1 0 0 0,-1 1 0 0 0,0 2 162 0 0,1 0-138 0 0,-1-1 0 0 0,0 1 0 0 0,1 0 0 0 0,-1-1 0 0 0,0 1 0 0 0,-1-1 0 0 0,1 1 0 0 0,0-1 0 0 0,-3 4 0 0 0,2-4 14 0 0,-14 25-668 0 0,4-12-4077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4.21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1 322 44 0 0,'0'0'16847'0'0,"3"-5"-16281"0"0,58-78 3676 0 0,13-20-1801 0 0,-8-2-1071 0 0,-63 99-1183 0 0,5-10-59 0 0,-3 13 1322 0 0,-6 19-1278 0 0,-1 1-1 0 0,0 0 1 0 0,-2-1-1 0 0,0 1 1 0 0,0-1-1 0 0,-13 28 1 0 0,-7 25 230 0 0,22-59-349 0 0,-60 240 855 0 0,41-119-3613 0 0,21-130 2407 0 0,0 0-1 0 0,0 1 0 0 0,-1-1 0 0 0,1 0 0 0 0,1 1 0 0 0,-1-1 0 0 0,0 0 0 0 0,0 1 0 0 0,0-1 0 0 0,1 0 0 0 0,-1 0 0 0 0,1 1 0 0 0,-1-1 0 0 0,1 0 0 0 0,-1 0 1 0 0,1 1-1 0 0,0-1 0 0 0,0 0 0 0 0,-1 0 0 0 0,1 0 0 0 0,0 0 0 0 0,0 0 0 0 0,0 0 0 0 0,0 0 0 0 0,0-1 0 0 0,0 1 0 0 0,0 0 0 0 0,1 0 0 0 0,-1-1 0 0 0,0 1 0 0 0,0-1 1 0 0,2 1-1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4.8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56 1 1088 0 0,'0'0'8857'0'0,"-3"5"-7779"0"0,-6 21 1879 0 0,0 0 0 0 0,-9 45 0 0 0,12-33-836 0 0,-4 58 0 0 0,10-90-1968 0 0,-1 79 1524 0 0,2-75-1504 0 0,-1 1-1 0 0,2-1 0 0 0,0 0 0 0 0,0 1 0 0 0,1-1 0 0 0,4 10 0 0 0,-6-18-166 0 0,0 1 0 0 0,0-1 1 0 0,1 0-1 0 0,-1 0 0 0 0,1 0 0 0 0,-1 0 0 0 0,1 0 0 0 0,0 0 0 0 0,0 0 0 0 0,0 0 1 0 0,0-1-1 0 0,0 1 0 0 0,0-1 0 0 0,0 1 0 0 0,1-1 0 0 0,-1 0 0 0 0,0 0 0 0 0,1 0 1 0 0,-1 0-1 0 0,1-1 0 0 0,-1 1 0 0 0,1-1 0 0 0,-1 1 0 0 0,1-1 0 0 0,0 0 0 0 0,-1 0 0 0 0,1 0 1 0 0,-1 0-1 0 0,1 0 0 0 0,-1-1 0 0 0,1 1 0 0 0,0-1 0 0 0,-1 0 0 0 0,5-1 0 0 0,3-2-141 0 0,1 0 0 0 0,-1-1 0 0 0,0 0 0 0 0,0-1 0 0 0,0 0 0 0 0,13-11 0 0 0,-2-2-293 0 0,-1 0 0 0 0,-1-1 0 0 0,0-2 0 0 0,-2 1 0 0 0,0-2 0 0 0,-2 0-1 0 0,14-27 1 0 0,-21 30 393 0 0,0-1 0 0 0,0 0-1 0 0,6-37 2157 0 0,-17 64-1729 0 0,-10 24 197 0 0,1 0-1 0 0,2 0 1 0 0,1 1-1 0 0,-8 49 1 0 0,7-11-18 0 0,-1 80 0 0 0,14-66-1882 0 0,3-31-5388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5.3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56 532 0 0,'-10'8'22225'0'0,"15"-15"-21948"0"0,-1 1 0 0 0,1 0 0 0 0,1 0 0 0 0,-1 0 0 0 0,1 1 1 0 0,0-1-1 0 0,0 2 0 0 0,8-6 0 0 0,0 2 3844 0 0,-15 14-4161 0 0,-1-1 1 0 0,0 1-1 0 0,0-1 0 0 0,-1 0 0 0 0,0 0 1 0 0,1 0-1 0 0,-6 7 0 0 0,4-5-1060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8.8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1 370 532 0 0,'0'0'12752'0'0,"1"-3"-12201"0"0,4-6-86 0 0,0-1 0 0 0,1 1 0 0 0,0 1-1 0 0,1-1 1 0 0,11-11 0 0 0,-8 10 36 0 0,-1-1-1 0 0,0 0 1 0 0,-1-1-1 0 0,8-14 1 0 0,3-21 856 0 0,-14 33-898 0 0,1 0-1 0 0,0 0 0 0 0,11-16 0 0 0,2 1 246 0 0,27-36 1193 0 0,-31 47 344 0 0,-18 24-1044 0 0,-13 33-679 0 0,-13 73 750 0 0,17-72-840 0 0,1 1-1 0 0,3 0 0 0 0,-6 65 1 0 0,12-72-300 0 0,0 50-33 0 0,2-77-542 0 0,1 1 0 0 0,0-1 0 0 0,0 1 0 0 0,1-1 0 0 0,-1 0 0 0 0,2 0-1 0 0,-1 0 1 0 0,5 9 0 0 0,-4-12-343 0 0,-1-1-1 0 0,1 0 1 0 0,-1 0-1 0 0,1 0 1 0 0,0 0-1 0 0,5 4 1 0 0,6 5-4343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49.50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54 515 268 0 0,'-20'68'23083'0'0,"18"-67"-22636"0"0,-4-16-108 0 0,1 0 1 0 0,0 1-1 0 0,1-2 0 0 0,0 1 0 0 0,1 0 0 0 0,1-1 0 0 0,1 1 1 0 0,0-1-1 0 0,1 0 0 0 0,3-27 0 0 0,2 4-150 0 0,1 1 0 0 0,2 0 1 0 0,17-50-1 0 0,-20 75-160 0 0,0 1 0 0 0,0-1 0 0 0,1 1 0 0 0,1 0 0 0 0,0 0 0 0 0,1 1 0 0 0,0 0 0 0 0,14-15 0 0 0,-15 20-32 0 0,0-1 1 0 0,0 1 0 0 0,0 1-1 0 0,1 0 1 0 0,0 0 0 0 0,0 0-1 0 0,0 1 1 0 0,1 0-1 0 0,0 1 1 0 0,-1-1 0 0 0,1 2-1 0 0,16-4 1 0 0,-22 6-2 0 0,0 0-1 0 0,0-1 1 0 0,1 1 0 0 0,-1 0 0 0 0,0 1-1 0 0,0-1 1 0 0,1 1 0 0 0,-1-1 0 0 0,0 1-1 0 0,0 0 1 0 0,0 0 0 0 0,0 0-1 0 0,0 0 1 0 0,0 1 0 0 0,0-1 0 0 0,-1 1-1 0 0,1 0 1 0 0,0 0 0 0 0,-1 0 0 0 0,0 0-1 0 0,1 0 1 0 0,-1 0 0 0 0,0 1 0 0 0,0-1-1 0 0,0 1 1 0 0,0 0 0 0 0,-1-1-1 0 0,3 5 1 0 0,2 7 27 0 0,0 0-1 0 0,-1 0 0 0 0,0 0 1 0 0,3 24-1 0 0,-4-22 53 0 0,3 24 440 0 0,4 77 0 0 0,-10-110-474 0 0,-1 0 1 0 0,0 0-1 0 0,-1 0 1 0 0,1 0 0 0 0,-1 0-1 0 0,-1 0 1 0 0,0 0-1 0 0,1-1 1 0 0,-2 1 0 0 0,1-1-1 0 0,-1 1 1 0 0,0-1-1 0 0,-1 0 1 0 0,1 0 0 0 0,-1 0-1 0 0,0 0 1 0 0,-1-1-1 0 0,1 1 1 0 0,-1-1 0 0 0,0-1-1 0 0,-8 7 1 0 0,6-7-378 0 0,1 0 0 0 0,-1 0 0 0 0,0-1 1 0 0,0 0-1 0 0,0 0 0 0 0,0-1 0 0 0,-1 1 0 0 0,1-2 1 0 0,-1 1-1 0 0,1-1 0 0 0,-1 0 0 0 0,-9-1 0 0 0,-1 0-1286 0 0,-31 0-3047 0 0,19-3-5527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8.26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118 99 2012 0 0,'-3'-3'7558'0'0,"5"-4"-4896"0"0,5-5-469 0 0,-1 8-1758 0 0,-1 0 1 0 0,1 1 0 0 0,-1 0-1 0 0,1 0 1 0 0,0 0 0 0 0,0 0 0 0 0,0 1-1 0 0,1 0 1 0 0,-1 1 0 0 0,0-1-1 0 0,11 0 1 0 0,-13 1-413 0 0,0 1-1 0 0,0 0 1 0 0,1 0 0 0 0,-1 1-1 0 0,0-1 1 0 0,0 1 0 0 0,0 0-1 0 0,1 0 1 0 0,-1 0 0 0 0,0 0-1 0 0,0 1 1 0 0,-1 0 0 0 0,1 0-1 0 0,0 0 1 0 0,0 0 0 0 0,-1 0 0 0 0,0 1-1 0 0,6 5 1 0 0,4 5-24 0 0,0 1 0 0 0,-1 1 0 0 0,-1 0 0 0 0,0 0 0 0 0,-1 1 0 0 0,0 1 0 0 0,-2-1 0 0 0,13 35 0 0 0,-23-61-300 0 0,1 0 0 0 0,1 0 0 0 0,-1 0 0 0 0,3-15 0 0 0,-1 14 86 0 0,-1-1 1 0 0,0 1-1 0 0,-2-16 0 0 0,1 23 173 0 0,0 0 0 0 0,0 0 0 0 0,-1 0 0 0 0,1 0 0 0 0,-1 0 0 0 0,1 0 0 0 0,-1 1 0 0 0,-1-1 0 0 0,1 1 0 0 0,0-1 0 0 0,-1 1 1 0 0,0 0-1 0 0,-3-4 0 0 0,-2 0 94 0 0,0 0 0 0 0,-1 1 0 0 0,1 0 0 0 0,-1 1 0 0 0,-1 0 0 0 0,1 0 1 0 0,0 1-1 0 0,-1 0 0 0 0,0 1 0 0 0,0 0 0 0 0,0 0 0 0 0,0 1 0 0 0,-1 1 1 0 0,1 0-1 0 0,-1 0 0 0 0,1 1 0 0 0,-1 0 0 0 0,1 1 0 0 0,-14 2 0 0 0,20-2 1 0 0,-1 1 0 0 0,0 0-1 0 0,0 0 1 0 0,1 1-1 0 0,-1-1 1 0 0,1 1 0 0 0,0 0-1 0 0,-1 0 1 0 0,1 1-1 0 0,1-1 1 0 0,-1 1 0 0 0,0 0-1 0 0,1 0 1 0 0,0 0-1 0 0,0 0 1 0 0,0 0 0 0 0,-2 6-1 0 0,-5 9 233 0 0,0 1 0 0 0,-10 34 0 0 0,9-14-96 0 0,1 1 0 0 0,2 0 0 0 0,2 0 0 0 0,2 1 0 0 0,2 0 0 0 0,5 79 0 0 0,-2-113-180 0 0,0-1 1 0 0,0 1 0 0 0,1 0 0 0 0,0-1-1 0 0,0 1 1 0 0,1-1 0 0 0,0 0 0 0 0,0 0 0 0 0,0 0-1 0 0,1 0 1 0 0,8 11 0 0 0,-9-14-20 0 0,1 0-1 0 0,-1-1 1 0 0,1 1 0 0 0,0-1-1 0 0,-1 0 1 0 0,2 0 0 0 0,-1 0 0 0 0,0 0-1 0 0,0-1 1 0 0,1 0 0 0 0,-1 0-1 0 0,1 0 1 0 0,0 0 0 0 0,0-1-1 0 0,0 0 1 0 0,-1 0 0 0 0,1 0 0 0 0,0 0-1 0 0,6-1 1 0 0,-6 1-3 0 0,0-1 0 0 0,-1 0 0 0 0,1 0-1 0 0,0-1 1 0 0,0 0 0 0 0,0 1 0 0 0,0-2 0 0 0,-1 1 0 0 0,1 0 0 0 0,0-1-1 0 0,-1 0 1 0 0,0 0 0 0 0,1 0 0 0 0,-1-1 0 0 0,0 0 0 0 0,0 1 0 0 0,0-1 0 0 0,0-1-1 0 0,-1 1 1 0 0,1 0 0 0 0,-1-1 0 0 0,4-5 0 0 0,15-25-95 0 0,-1-1 0 0 0,-2-1 0 0 0,-1 0 0 0 0,18-57 0 0 0,-20 50 7 0 0,2 1 1 0 0,1 0-1 0 0,27-40 1 0 0,-21 51 187 0 0,-24 29-58 0 0,1 1 0 0 0,-1 0 0 0 0,1 0 0 0 0,-1 0-1 0 0,1 0 1 0 0,0 0 0 0 0,-1 0 0 0 0,1 0 0 0 0,0 0-1 0 0,0 1 1 0 0,-1-1 0 0 0,1 1 0 0 0,0-1 0 0 0,0 1-1 0 0,0 0 1 0 0,0 0 0 0 0,3 0 0 0 0,-4 0-11 0 0,0 1 1 0 0,0-1-1 0 0,0 1 0 0 0,0 0 0 0 0,0 0 1 0 0,0-1-1 0 0,0 1 0 0 0,-1 0 1 0 0,1 0-1 0 0,0 0 0 0 0,-1 0 1 0 0,1-1-1 0 0,-1 1 0 0 0,1 0 1 0 0,-1 0-1 0 0,1 0 0 0 0,-1 0 1 0 0,1 1-1 0 0,-1-1 0 0 0,0 0 0 0 0,0 2 1 0 0,7 32 211 0 0,-5-22-138 0 0,7 26-215 0 0,37 145 959 0 0,-38-160-1591 0 0,21 39 0 0 0,-21-48-481 0 0,1-1-1 0 0,0 0 0 0 0,18 19 0 0 0,-26-31 817 0 0,1 0-1 0 0,-1 0 1 0 0,1 0-1 0 0,0-1 0 0 0,0 1 1 0 0,-1-1-1 0 0,1 1 0 0 0,0-1 1 0 0,0 0-1 0 0,1 0 1 0 0,-1 0-1 0 0,0 0 0 0 0,0 0 1 0 0,0 0-1 0 0,1 0 0 0 0,2 0 1 0 0,3-1-1862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50.04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28 836 0 0,'0'0'15566'0'0,"6"-2"-14250"0"0,27-6 4058 0 0,55-5 0 0 0,-28 8-3224 0 0,89 7 1 0 0,-123 3-2494 0 0,-14-1-4074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50.4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29 156 0 0,'4'4'12379'0'0,"16"-4"-8135"0"0,26-7 964 0 0,-24 0-3237 0 0,0 2 0 0 0,1 1-1 0 0,29-3 1 0 0,27 4-71 0 0,-65 5-1661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53.41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36 294 776 0 0,'-25'6'23778'0'0,"17"-16"-23316"0"0,6 7 340 0 0,2-4-539 0 0,1 0-1 0 0,0 0 0 0 0,0 0 0 0 0,0 0 0 0 0,1 1 1 0 0,0-1-1 0 0,1 0 0 0 0,-1 1 0 0 0,1-1 0 0 0,7-9 1 0 0,3-4-84 0 0,29-32 0 0 0,-13 17 201 0 0,-17 21-404 0 0,0 1 0 0 0,1 0 0 0 0,1 1 0 0 0,0 0 0 0 0,23-14 0 0 0,-35 25-15 0 0,0 2-75 0 0,0 1 108 0 0,0-1 0 0 0,-1 0-1 0 0,1 1 1 0 0,0-1 0 0 0,-1 1 0 0 0,1-1-1 0 0,-1 1 1 0 0,0 0 0 0 0,1-1-1 0 0,-1 1 1 0 0,0 0 0 0 0,0 0 0 0 0,0 0-1 0 0,0 0 1 0 0,0 0 0 0 0,0 3-1 0 0,6 8-25 0 0,22 32-104 0 0,-28-44 116 0 0,0-1 17 0 0,-1 1-1 0 0,1 0 0 0 0,-1-1 0 0 0,1 1 1 0 0,0-1-1 0 0,-1 1 0 0 0,1-1 1 0 0,0 1-1 0 0,-1-1 0 0 0,1 1 0 0 0,0-1 1 0 0,0 0-1 0 0,-1 1 0 0 0,1-1 0 0 0,0 0 1 0 0,0 0-1 0 0,0 1 0 0 0,-1-1 1 0 0,1 0-1 0 0,0 0 0 0 0,0 0 0 0 0,0 0 1 0 0,0 0-1 0 0,-1 0 0 0 0,1 0 0 0 0,0-1 1 0 0,0 1-1 0 0,1 0 0 0 0,5-6-42 0 0,1 0 0 0 0,-1-1 0 0 0,0 0 0 0 0,-1 0 0 0 0,7-8 0 0 0,-6 6 12 0 0,0 1 0 0 0,0-1 0 0 0,1 2 0 0 0,14-12 0 0 0,-21 19 54 0 0,-1 0-13 0 0,0 0 1 0 0,1 0 0 0 0,-1 0 0 0 0,0 0 0 0 0,0 0 0 0 0,0 0 0 0 0,0 0-1 0 0,0 1 1 0 0,0-1 0 0 0,1 0 0 0 0,-1 0 0 0 0,0 0 0 0 0,0 0-1 0 0,0 0 1 0 0,0 0 0 0 0,1 0 0 0 0,-1 0 0 0 0,0 0 0 0 0,0 0 0 0 0,0 0-1 0 0,0 0 1 0 0,0 0 0 0 0,1 0 0 0 0,-1 0 0 0 0,0 0 0 0 0,0 0-1 0 0,0 0 1 0 0,0 0 0 0 0,0 0 0 0 0,1 0 0 0 0,-1 0 0 0 0,0-1-1 0 0,0 1 1 0 0,0 0 0 0 0,0 0 0 0 0,0 0 0 0 0,1 0 0 0 0,-1 0 0 0 0,0 0-1 0 0,0 0 1 0 0,0 0 0 0 0,0-1 0 0 0,0 1 0 0 0,0 0 0 0 0,0 0-1 0 0,0 0 1 0 0,0 0 0 0 0,0 0 0 0 0,0-1 0 0 0,1 1 0 0 0,-1 0 0 0 0,0 0-1 0 0,0 0 1 0 0,0 0 0 0 0,0 0 0 0 0,0-1 0 0 0,0 1 0 0 0,0 0-1 0 0,0 0 1 0 0,0 0 0 0 0,-1-1 0 0 0,2 3 30 0 0,0-1-1 0 0,0 0 1 0 0,-1 1 0 0 0,1-1-1 0 0,-1 0 1 0 0,1 1 0 0 0,-1-1 0 0 0,0 1-1 0 0,1-1 1 0 0,-1 1 0 0 0,0-1-1 0 0,0 1 1 0 0,0 1 0 0 0,-5 38 632 0 0,-1 1 1 0 0,-15 49-1 0 0,-6 36 224 0 0,-7 285-361 0 0,34-392 1235 0 0,4 6-5190 0 0,-34-53-8954 0 0,28 26 12099 0 0,0 1 0 0 0,0-1-1 0 0,-3 0 1 0 0,-8-4-1461 0 0,-18-11-2074 0 0,7 7-2261 0 0,11 3 2696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53.76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21 69 624 0 0,'-20'-20'11760'0'0,"21"19"-11498"0"0,0 0 1 0 0,1 0-1 0 0,-1-1 1 0 0,1 1-1 0 0,-1 0 1 0 0,1 0-1 0 0,-1 0 1 0 0,1 0-1 0 0,0 1 1 0 0,-1-1-1 0 0,1 0 1 0 0,0 1 0 0 0,0-1-1 0 0,2 1 1 0 0,15-5 900 0 0,0 2 0 0 0,21-1 0 0 0,103-17 3742 0 0,-128 19-4525 0 0,1 2 0 0 0,-1 0 0 0 0,1 0 0 0 0,-1 2 0 0 0,23 4 0 0 0,-3 6-2119 0 0,-1 7-3613 0 0,-22-12 617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54.3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159 787 264 0 0,'0'0'11040'0'0,"-3"-4"-10150"0"0,-4-7 110 0 0,-79-118 6038 0 0,76 112-6649 0 0,1-2 0 0 0,1 1 0 0 0,0-1 1 0 0,2 0-1 0 0,-8-38 0 0 0,11 38-294 0 0,0-1 1 0 0,2 1-1 0 0,1 0 0 0 0,0-1 1 0 0,1 1-1 0 0,1 0 0 0 0,1-1 1 0 0,1 1-1 0 0,1 0 0 0 0,0 1 1 0 0,1-1-1 0 0,1 1 1 0 0,1 0-1 0 0,1 1 0 0 0,0 0 1 0 0,1 0-1 0 0,1 1 0 0 0,0 1 1 0 0,15-16-1 0 0,-10 15 99 0 0,1 0 0 0 0,0 2-1 0 0,1 0 1 0 0,1 1-1 0 0,0 0 1 0 0,30-14 0 0 0,-47 27-179 0 0,0 0 0 0 0,0-1 0 0 0,0 1 0 0 0,0 0 1 0 0,0 0-1 0 0,0 0 0 0 0,0 0 0 0 0,0 0 0 0 0,0 0 1 0 0,0 1-1 0 0,0-1 0 0 0,0 1 0 0 0,0-1 0 0 0,-1 1 1 0 0,1 0-1 0 0,2 1 0 0 0,27 16 183 0 0,-19-10-136 0 0,0 2-1 0 0,-2-1 1 0 0,1 1 0 0 0,-1 1 0 0 0,0 0 0 0 0,-1 0 0 0 0,-1 1-1 0 0,1 0 1 0 0,-2 1 0 0 0,8 16 0 0 0,-9-15 70 0 0,-1-1 1 0 0,0 1-1 0 0,-1 1 1 0 0,-1-1 0 0 0,0 0-1 0 0,-1 1 1 0 0,0 0-1 0 0,-1-1 1 0 0,-1 1-1 0 0,0 0 1 0 0,-1-1 0 0 0,-1 1-1 0 0,-1 0 1 0 0,1-1-1 0 0,-2 0 1 0 0,0 0-1 0 0,-1 0 1 0 0,-1 0-1 0 0,0 0 1 0 0,0-1 0 0 0,-1 0-1 0 0,-13 16 1 0 0,6-9-300 0 0,-1-2 0 0 0,0 0 1 0 0,-1-1-1 0 0,-1 0 0 0 0,-1-2 1 0 0,0 0-1 0 0,-23 14 0 0 0,37-27-383 0 0,0 0-1 0 0,0 0 1 0 0,0-1-1 0 0,-1 1 1 0 0,1-1-1 0 0,0 0 1 0 0,0 0-1 0 0,-1-1 1 0 0,-4 1-1 0 0,-7-2-4454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55.94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64 424 0 0,'7'-8'2611'0'0,"8"-9"715"0"0,18-2 2695 0 0,11-1-1347 0 0,-22 34-4258 0 0,-20-12-395 0 0,0 0-25 0 0,-1-1 0 0 0,0 1 0 0 0,1-1 0 0 0,-1 1 1 0 0,0 0-1 0 0,0-1 0 0 0,0 1 0 0 0,0 0 0 0 0,0 0 0 0 0,0 0 0 0 0,-1 0 1 0 0,1 0-1 0 0,0 0 0 0 0,-1 0 0 0 0,0 0 0 0 0,1 0 0 0 0,-1 0 0 0 0,0 2 1 0 0,-1-2-7 0 0,1 2 9 0 0,4 5-69 0 0,-3-8 89 0 0,-1-5-196 0 0,2-15 99 0 0,-1 14 1 0 0,-10-12-365 0 0,6 16 499 0 0,1-1 0 0 0,-1 1 0 0 0,0 0 0 0 0,0 0 0 0 0,0 0 0 0 0,0 0 0 0 0,0 0 0 0 0,0 1 0 0 0,0-1 0 0 0,0 1 0 0 0,-5 0 0 0 0,5 0-7 0 0,0 1 0 0 0,0 0 0 0 0,-1 0 0 0 0,1 0 0 0 0,0 0 0 0 0,0 0 0 0 0,0 0 0 0 0,0 1 0 0 0,0 0 0 0 0,1-1 0 0 0,-1 1 0 0 0,0 0 0 0 0,1 0 0 0 0,0 1 0 0 0,-3 2 0 0 0,-5 6 207 0 0,1 2 0 0 0,1 0-1 0 0,0 0 1 0 0,-11 25 0 0 0,10-20 123 0 0,7-13-324 0 0,0-1 0 0 0,1 1 0 0 0,0-1 0 0 0,0 1 0 0 0,0 0 0 0 0,1-1 0 0 0,0 1-1 0 0,-1 0 1 0 0,2 0 0 0 0,-1-1 0 0 0,0 1 0 0 0,1 0 0 0 0,0-1 0 0 0,0 1 0 0 0,0-1-1 0 0,1 1 1 0 0,0-1 0 0 0,0 1 0 0 0,0-1 0 0 0,0 0 0 0 0,0 0 0 0 0,4 4 0 0 0,-2-2-52 0 0,0-1 1 0 0,-1 0 0 0 0,2 0 0 0 0,-1 0 0 0 0,0-1 0 0 0,1 0 0 0 0,0 1-1 0 0,0-2 1 0 0,0 1 0 0 0,1-1 0 0 0,-1 1 0 0 0,1-1 0 0 0,0-1 0 0 0,0 1-1 0 0,8 1 1 0 0,-9-3-76 0 0,-1 0 0 0 0,1-1 0 0 0,0 1 0 0 0,-1-1 0 0 0,1-1 0 0 0,0 1-1 0 0,-1 0 1 0 0,1-1 0 0 0,0 0 0 0 0,-1 0 0 0 0,1-1 0 0 0,-1 1 0 0 0,1-1 0 0 0,-1 0 0 0 0,0 0 0 0 0,0-1-1 0 0,0 1 1 0 0,5-4 0 0 0,-3 0-244 0 0,1 0 0 0 0,-2-1 0 0 0,1 1-1 0 0,-1-1 1 0 0,1 0 0 0 0,-2-1 0 0 0,1 1 0 0 0,-1-1-1 0 0,3-8 1 0 0,6-34 154 0 0,-10 34 1326 0 0,-1 38-677 0 0,-1-9-359 0 0,-1 0 0 0 0,2 0-1 0 0,0 0 1 0 0,0 0-1 0 0,1-1 1 0 0,1 1 0 0 0,0-1-1 0 0,0 0 1 0 0,1 0 0 0 0,1 0-1 0 0,8 12 1 0 0,-13-23-117 0 0,0 1-1 0 0,0-1 1 0 0,0 1 0 0 0,1-1-1 0 0,-1 0 1 0 0,1 0 0 0 0,-1 0-1 0 0,0 0 1 0 0,1 0 0 0 0,0 0 0 0 0,-1 0-1 0 0,1 0 1 0 0,0 0 0 0 0,-1-1-1 0 0,1 1 1 0 0,0-1 0 0 0,0 1 0 0 0,0-1-1 0 0,-1 0 1 0 0,1 0 0 0 0,2 0-1 0 0,0 0-10 0 0,-1-1 0 0 0,0 1 0 0 0,1-1 0 0 0,-1 0 0 0 0,0-1-1 0 0,1 1 1 0 0,-1 0 0 0 0,0-1 0 0 0,0 0 0 0 0,4-2 0 0 0,4-5-38 0 0,0 0 1 0 0,-1-1 0 0 0,0 0-1 0 0,11-14 1 0 0,-6 4 21 0 0,0 0 1 0 0,-2-1-1 0 0,0 0 0 0 0,-1-1 0 0 0,-1-1 1 0 0,-1 0-1 0 0,12-42 0 0 0,-21 57 32 0 0,8-16 91 0 0,-8 22 492 0 0,-4 7-441 0 0,-2 5-64 0 0,0 0-1 0 0,0 1 0 0 0,1 0 1 0 0,0 0-1 0 0,1 0 0 0 0,1 0 1 0 0,0 0-1 0 0,0 1 1 0 0,1-1-1 0 0,0 1 0 0 0,1 0 1 0 0,1-1-1 0 0,-1 1 1 0 0,2-1-1 0 0,0 1 0 0 0,0-1 1 0 0,5 15-1 0 0,-5-24-89 0 0,-1 1 1 0 0,1-1-1 0 0,-1 1 0 0 0,1-1 1 0 0,0 1-1 0 0,0-1 0 0 0,0 0 1 0 0,0 0-1 0 0,0 0 0 0 0,0 0 1 0 0,1 0-1 0 0,-1 0 0 0 0,0-1 1 0 0,1 1-1 0 0,3 1 0 0 0,-4-3-41 0 0,2-1-22 0 0,3-2-52 0 0,1-1 1 0 0,-1 0 0 0 0,0 0-1 0 0,0-1 1 0 0,0 0 0 0 0,0 0-1 0 0,-1-1 1 0 0,0 0 0 0 0,0 0-1 0 0,-1 0 1 0 0,1-1 0 0 0,-2 1 0 0 0,8-12-1 0 0,-4 2-37 0 0,1 0 0 0 0,-2 0 0 0 0,0 0 0 0 0,-1-1 0 0 0,6-28 0 0 0,-5 23 656 0 0,-5 33 683 0 0,-4 41 15 0 0,-2-18-451 0 0,2 43-1 0 0,3-63-1004 0 0,-1-1 0 0 0,2 0 0 0 0,0 1 0 0 0,1-1 0 0 0,0 0-1 0 0,6 15 1 0 0,-2-14-1864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8:56.6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17 160 536 0 0,'-14'-9'9704'0'0,"13"5"-9078"0"0,0 0 0 0 0,1 0 0 0 0,-1 0 0 0 0,1 0-1 0 0,0 0 1 0 0,0 0 0 0 0,1 0 0 0 0,-1 0 0 0 0,1 0 0 0 0,0 0 0 0 0,0 0-1 0 0,0 0 1 0 0,1 0 0 0 0,1-3 0 0 0,0 1-121 0 0,0 0 0 0 0,1 1-1 0 0,-1 0 1 0 0,1-1 0 0 0,1 1 0 0 0,-1 1 0 0 0,1-1-1 0 0,7-5 1 0 0,-7 5-347 0 0,0 2 0 0 0,0-1 0 0 0,1 1 1 0 0,0-1-1 0 0,-1 2 0 0 0,1-1 0 0 0,0 1 0 0 0,0-1 0 0 0,0 2 0 0 0,0-1 0 0 0,1 1 0 0 0,-1 0 0 0 0,0 0 0 0 0,1 0 0 0 0,-1 1 0 0 0,1 0 0 0 0,-1 1 0 0 0,12 1 0 0 0,-15 0-117 0 0,0-1-1 0 0,0 1 0 0 0,0 0 0 0 0,0 0 0 0 0,0 0 0 0 0,-1 0 0 0 0,1 0 0 0 0,-1 1 1 0 0,1-1-1 0 0,-1 1 0 0 0,0 0 0 0 0,0 0 0 0 0,0 0 0 0 0,0 0 0 0 0,0 0 0 0 0,1 3 0 0 0,18 52 403 0 0,-20-56-427 0 0,0 4 49 0 0,0 1 0 0 0,0 0 0 0 0,0 0 0 0 0,-1 0 0 0 0,0 0 0 0 0,-1 0-1 0 0,1-1 1 0 0,-1 1 0 0 0,0 0 0 0 0,-1 0 0 0 0,0-1 0 0 0,0 1 0 0 0,0-1 0 0 0,-6 12-1 0 0,0 2 101 0 0,5-13-110 0 0,1-3-32 0 0,0 0 0 0 0,1 0 1 0 0,-1 1-1 0 0,1-1 0 0 0,0 0 0 0 0,0 1 0 0 0,1-1 1 0 0,-1 0-1 0 0,1 9 0 0 0,1-11-4 0 0,0 0-8 0 0,0-1-12 0 0,0 0 1 0 0,0 0 0 0 0,0 1 0 0 0,1-1 0 0 0,-1 0-1 0 0,0 0 1 0 0,1 0 0 0 0,-1 0 0 0 0,1 0 0 0 0,-1 0-1 0 0,1-1 1 0 0,-1 1 0 0 0,3 0 0 0 0,24-1-483 0 0,0-1 0 0 0,45-8 1 0 0,-69 8 17 0 0,0 0-1 0 0,1 0 1 0 0,-1 1 0 0 0,1-1 0 0 0,-1 1 0 0 0,1 1 0 0 0,-1-1 0 0 0,7 1 0 0 0,5 10-4782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0.77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261 18 972 0 0,'-6'0'23350'0'0,"33"-2"-22533"0"0,0 2-1 0 0,41 4 0 0 0,-42-1-467 0 0,0 2-1 0 0,42 14 1 0 0,-53-13-319 0 0,-1 0 0 0 0,-1 1 0 0 0,1 1 0 0 0,-1 0 0 0 0,0 0 0 0 0,22 22 0 0 0,-34-30-70 0 0,-1 1 0 0 0,0-1 1 0 0,1 1-1 0 0,-1-1 1 0 0,1 1-1 0 0,-1-1 0 0 0,1 1 1 0 0,-1-1-1 0 0,1 0 1 0 0,-1 1-1 0 0,1-1 0 0 0,0 0 1 0 0,-1 1-1 0 0,1-1 1 0 0,-1 0-1 0 0,1 0 0 0 0,0 0 1 0 0,-1 1-1 0 0,1-1 0 0 0,0 0 1 0 0,-1 0-1 0 0,2 0 1 0 0,-1-12-909 0 0,-1 8 1182 0 0,0 0-388 0 0,-7-14-124 0 0,4 13 225 0 0,0 0 0 0 0,0 0 0 0 0,0 0 0 0 0,0 1 0 0 0,-1-1 0 0 0,0 1 0 0 0,0 0 0 0 0,0 0 0 0 0,0 0 0 0 0,-1 1 0 0 0,0 0 0 0 0,1-1 0 0 0,-1 2 0 0 0,0-1 0 0 0,0 0 0 0 0,-1 1 0 0 0,-7-2 0 0 0,-3-1 15 0 0,-1 1 0 0 0,0 0 0 0 0,0 1 0 0 0,-22 0 0 0 0,26 3 126 0 0,-1 0 0 0 0,1 1 0 0 0,0 1-1 0 0,0 0 1 0 0,0 0 0 0 0,0 2 0 0 0,1-1-1 0 0,-1 2 1 0 0,1 0 0 0 0,0 0 0 0 0,0 1-1 0 0,1 1 1 0 0,-22 15 0 0 0,12-6 125 0 0,1 2 0 0 0,0 1-1 0 0,1 0 1 0 0,1 1 0 0 0,-28 42 0 0 0,42-55-116 0 0,0-1 0 0 0,0 1 1 0 0,1 0-1 0 0,0-1 0 0 0,0 1 1 0 0,0 1-1 0 0,1-1 0 0 0,0 0 0 0 0,1 1 1 0 0,0-1-1 0 0,0 1 0 0 0,0-1 1 0 0,1 1-1 0 0,0-1 0 0 0,1 1 1 0 0,-1 0-1 0 0,2-1 0 0 0,-1 0 0 0 0,1 1 1 0 0,0-1-1 0 0,0 0 0 0 0,1 0 1 0 0,0 0-1 0 0,0 0 0 0 0,1 0 0 0 0,0-1 1 0 0,6 9-1 0 0,-2-6-26 0 0,0-1-1 0 0,0 0 0 0 0,1-1 1 0 0,0 0-1 0 0,0 0 1 0 0,0-1-1 0 0,1 0 1 0 0,0 0-1 0 0,0-1 0 0 0,1-1 1 0 0,0 0-1 0 0,-1 0 1 0 0,1-1-1 0 0,19 3 1 0 0,12-1 6 0 0,0-1 1 0 0,69-3 0 0 0,-58-2-34 0 0,-42 1-36 0 0,6-1-136 0 0,0 1 0 0 0,0 0 0 0 0,0 2 0 0 0,0 0 0 0 0,0 1 0 0 0,0 0 0 0 0,32 12-1 0 0,-45-13 109 0 0,15 6-93 0 0,0 1 0 0 0,0 1 0 0 0,32 23 0 0 0,-46-29 109 0 0,1 1-1 0 0,-1 0 1 0 0,0 0 0 0 0,-1 1-1 0 0,1 0 1 0 0,-1-1-1 0 0,0 1 1 0 0,-1 1-1 0 0,1-1 1 0 0,-1 0-1 0 0,-1 1 1 0 0,1 0-1 0 0,-1-1 1 0 0,0 1 0 0 0,1 9-1 0 0,-2-5 24 0 0,-1 0 0 0 0,0 0 0 0 0,0 0 0 0 0,-1 0 0 0 0,-1 0 0 0 0,0-1 0 0 0,0 1-1 0 0,-1-1 1 0 0,-1 1 0 0 0,-6 15 0 0 0,3-11 131 0 0,-1 1 0 0 0,0-1-1 0 0,-1-1 1 0 0,-1 1 0 0 0,0-2-1 0 0,-13 14 1 0 0,16-20-44 0 0,-1 0-1 0 0,-1-1 1 0 0,1 0 0 0 0,-1 0-1 0 0,0-1 1 0 0,-1 0 0 0 0,1 0-1 0 0,-1-1 1 0 0,0-1 0 0 0,0 0-1 0 0,0 0 1 0 0,0-1 0 0 0,-1 0-1 0 0,-10 1 1 0 0,-17-1-73 0 0,0-2 0 0 0,-57-6 0 0 0,92 6-36 0 0,-33-3-13 0 0,-41-4-71 0 0,-94-19 1 0 0,120 15-2486 0 0,-11-1-3852 0 0,23 0-6816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2.6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475 0 528 0 0,'-17'0'5241'0'0,"4"1"-4206"0"0,10 0-7 0 0,0-1-24 0 0,-5 1-168 0 0,1 0-1 0 0,0 1 1 0 0,0-1 0 0 0,1 2-1 0 0,-1-1 1 0 0,-7 4-1 0 0,3 0 39 0 0,0 1 0 0 0,0 0-1 0 0,0 0 1 0 0,1 1-1 0 0,-12 12 1 0 0,2 1 156 0 0,1 1 0 0 0,2 0 0 0 0,-24 38 0 0 0,20-22-104 0 0,1 0 0 0 0,-24 71 0 0 0,-17 88 1368 0 0,44-134-1562 0 0,2 1 0 0 0,3 1 1 0 0,-6 111-1 0 0,17-149-672 0 0,1 1 0 0 0,2-1 0 0 0,0 0 0 0 0,2 0 0 0 0,1 0-1 0 0,1 0 1 0 0,2-1 0 0 0,0 0 0 0 0,2 0 0 0 0,1-1 0 0 0,22 38 0 0 0,-23-48-272 0 0,1-1-1 0 0,0-1 1 0 0,1 1 0 0 0,0-2-1 0 0,26 21 1 0 0,-27-25-914 0 0,1 0-1 0 0,0-1 1 0 0,13 6 0 0 0,-17-9-575 0 0,0-1 0 0 0,0 0-1 0 0,1-1 1 0 0,-1 0 0 0 0,14 2 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3.32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52 0 412 0 0,'-29'0'12763'0'0,"26"10"-11419"0"0,-8 31 3856 0 0,6 6-3831 0 0,2 0 0 0 0,3 0 1 0 0,1 0-1 0 0,9 57 0 0 0,0 0-156 0 0,6 13-17 0 0,-9-85-740 0 0,-3 0 1 0 0,2 37 0 0 0,-6-61-686 0 0,0-7 183 0 0,0-1 0 0 0,0 0 0 0 0,0 0-1 0 0,1 0 1 0 0,-1 1 0 0 0,0-1 0 0 0,0 0 0 0 0,0 0-1 0 0,0 1 1 0 0,0-1 0 0 0,0 0 0 0 0,0 0 0 0 0,-1 0-1 0 0,1 1 1 0 0,0-1 0 0 0,0 0 0 0 0,0 0 0 0 0,0 0-1 0 0,0 1 1 0 0,0-1 0 0 0,0 0 0 0 0,0 0 0 0 0,-1 0-1 0 0,1 1 1 0 0,0-1 0 0 0,0 0 0 0 0,0 0 0 0 0,0 0-1 0 0,0 0 1 0 0,-1 1 0 0 0,1-1 0 0 0,0 0 0 0 0,0 0-1 0 0,0 0 1 0 0,-1 0 0 0 0,1 0 0 0 0,0 0-1 0 0,0 0 1 0 0,-1 0 0 0 0,-1 1 262 0 0,0 1-613 0 0,-6 4-490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3.3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1 140 1880 0 0,'1'-32'17108'0'0,"7"30"-16662"0"0,-7 6-272 0 0,0-1 0 0 0,0 1 1 0 0,-1 0-1 0 0,1 0 1 0 0,-1-1-1 0 0,0 1 0 0 0,0 5 1 0 0,7 154 925 0 0,-4-140-1069 0 0,0-1-1 0 0,2-1 1 0 0,0 1 0 0 0,1 0 0 0 0,13 26 0 0 0,-18-45-37 0 0,0 0-1 0 0,1-1 1 0 0,0 1-1 0 0,-1 0 1 0 0,1-1 0 0 0,0 0-1 0 0,0 1 1 0 0,1-1-1 0 0,-1 0 1 0 0,0 0-1 0 0,1 0 1 0 0,-1 0 0 0 0,5 2-1 0 0,-6-4-6 0 0,1 1 0 0 0,-1-1 1 0 0,1 1-1 0 0,-1-1 0 0 0,1 0 0 0 0,-1 0 0 0 0,1 0 1 0 0,-1 1-1 0 0,1-1 0 0 0,-1 0 0 0 0,1-1 0 0 0,-1 1 0 0 0,1 0 1 0 0,-1 0-1 0 0,1-1 0 0 0,-1 1 0 0 0,1-1 0 0 0,-1 1 1 0 0,0-1-1 0 0,1 0 0 0 0,-1 1 0 0 0,0-1 0 0 0,1 0 0 0 0,-1 0 1 0 0,0 0-1 0 0,0 0 0 0 0,0 0 0 0 0,0 0 0 0 0,0 0 0 0 0,2-2 1 0 0,11-19-147 0 0,-1 0 0 0 0,0-1 0 0 0,-2-1 0 0 0,0 1 0 0 0,12-45 0 0 0,-5 17 13 0 0,-7 23 77 0 0,-1-1-1 0 0,-2 1 1 0 0,-1-2-1 0 0,-1 1 1 0 0,-1-1-1 0 0,1-46 1 0 0,-4 87 182 0 0,1 1 1 0 0,0-1-1 0 0,7 18 1 0 0,8 28-52 0 0,-5 4 11 0 0,-9-34-60 0 0,2 0 1 0 0,1 0 0 0 0,1 0-1 0 0,17 35 1 0 0,-25-60-17 0 0,1 0 1 0 0,-1-1 0 0 0,1 1-1 0 0,0-1 1 0 0,0 1-1 0 0,-1-1 1 0 0,1 1-1 0 0,0-1 1 0 0,0 1 0 0 0,1-1-1 0 0,-1 0 1 0 0,0 0-1 0 0,0 0 1 0 0,1 1-1 0 0,-1-1 1 0 0,0 0 0 0 0,1-1-1 0 0,-1 1 1 0 0,1 0-1 0 0,-1 0 1 0 0,1-1-1 0 0,0 1 1 0 0,-1-1-1 0 0,1 1 1 0 0,-1-1 0 0 0,1 1-1 0 0,0-1 1 0 0,0 0-1 0 0,-1 0 1 0 0,1 0-1 0 0,0 0 1 0 0,-1 0 0 0 0,1-1-1 0 0,0 1 1 0 0,-1 0-1 0 0,3-2 1 0 0,2 0-2 0 0,-2-1-1 0 0,1 0 1 0 0,0-1 0 0 0,-1 1 0 0 0,1-1 0 0 0,-1 0-1 0 0,0 0 1 0 0,0 0 0 0 0,4-7 0 0 0,34-45-169 0 0,-2-1 0 0 0,48-92 0 0 0,-87 147 163 0 0,0 1 1 0 0,-1-1 0 0 0,1 0 0 0 0,-1 0 0 0 0,1 0 0 0 0,-1 0 0 0 0,1 0 0 0 0,-1 0 0 0 0,0 0-1 0 0,0 0 1 0 0,0-3 0 0 0,0 4 10 0 0,0 1 131 0 0,0 23 140 0 0,-5 53 244 0 0,2-37-1859 0 0,1-1-5041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59.2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0 102 1920 0 0,'6'-6'15187'0'0,"2"3"-11867"0"0,6-3-2988 0 0,10-5 27 0 0,-13 2-211 0 0,0 1-1 0 0,1 0 1 0 0,0 1 0 0 0,1 0 0 0 0,-1 1-1 0 0,1 0 1 0 0,1 1 0 0 0,-1 0-1 0 0,1 1 1 0 0,0 1 0 0 0,0 0 0 0 0,0 1-1 0 0,25-1 1 0 0,-21 3-150 0 0,0 1 0 0 0,-1 1 0 0 0,1 0 0 0 0,-1 1 0 0 0,28 9 0 0 0,-35-9-25 0 0,-1 1 0 0 0,1 1 1 0 0,-1-1-1 0 0,0 1 0 0 0,-1 1 0 0 0,1 0 1 0 0,-1 0-1 0 0,0 0 0 0 0,0 1 0 0 0,-1 0 1 0 0,8 10-1 0 0,-11-10 2 0 0,-1-1 0 0 0,0 1 0 0 0,0 0 0 0 0,0 0 0 0 0,-1 0 0 0 0,0 0 0 0 0,-1 1 0 0 0,1-1 0 0 0,-1 0 0 0 0,-1 1 0 0 0,1-1 0 0 0,-1 0 0 0 0,-1 1 0 0 0,1-1 0 0 0,-1 1 0 0 0,-1-1 0 0 0,1 0 1 0 0,-1 0-1 0 0,0 0 0 0 0,-1 0 0 0 0,0 0 0 0 0,-6 11 0 0 0,-5 1-42 0 0,-1 0 0 0 0,-1 0 0 0 0,-1-2 0 0 0,0 0 0 0 0,-1-1 0 0 0,-1-1 1 0 0,-1-1-1 0 0,0 0 0 0 0,-41 20 0 0 0,56-32 0 0 0,0 0 0 0 0,-1 0-1 0 0,1-1 1 0 0,-1 1 0 0 0,1-1 0 0 0,-1 0 0 0 0,1-1-1 0 0,-10 1 1 0 0,15-3 56 0 0,0 0-1 0 0,0 1 1 0 0,0-1 0 0 0,0 0-1 0 0,0 0 1 0 0,0 1-1 0 0,0-1 1 0 0,1 0-1 0 0,-1 1 1 0 0,1-1 0 0 0,-1 0-1 0 0,1 1 1 0 0,0-1-1 0 0,1-2 1 0 0,11-9 2 0 0,0 1 0 0 0,0 0 0 0 0,1 1 1 0 0,0 0-1 0 0,1 2 0 0 0,20-11 0 0 0,-11 7-18 0 0,1 2 0 0 0,1 1-1 0 0,37-10 1 0 0,-49 17 10 0 0,0 0-1 0 0,1 1 1 0 0,-1 0-1 0 0,1 1 1 0 0,-1 1-1 0 0,1 0 1 0 0,-1 1-1 0 0,26 4 1 0 0,-36-3 21 0 0,0 0 0 0 0,1 0-1 0 0,-1 1 1 0 0,0-1 0 0 0,0 1 0 0 0,0 0 0 0 0,0 0 0 0 0,-1 0 0 0 0,1 1-1 0 0,-1-1 1 0 0,0 1 0 0 0,0 0 0 0 0,0 0 0 0 0,-1 0 0 0 0,1 0 0 0 0,-1 0 0 0 0,0 0-1 0 0,0 1 1 0 0,0-1 0 0 0,-1 1 0 0 0,0 0 0 0 0,2 8 0 0 0,1 11 32 0 0,-1 0 1 0 0,-1 0 0 0 0,-2 32 0 0 0,-1-35-16 0 0,2 0 126 0 0,-1 0 1 0 0,-1 0 0 0 0,-1-1 0 0 0,-1 1 0 0 0,-8 26 0 0 0,0-14 149 0 0,-1-1 1 0 0,-2 0-1 0 0,-2 0 1 0 0,-36 55-1 0 0,40-70-240 0 0,0 0 0 0 0,-2-1 1 0 0,0-1-1 0 0,0 0 0 0 0,-2-1 1 0 0,0-1-1 0 0,0 0 0 0 0,-1-1 0 0 0,-29 15 1 0 0,35-22-237 0 0,0-1 0 0 0,0-1 0 0 0,-1 1 0 0 0,1-2 0 0 0,-1 0 0 0 0,0 0 0 0 0,0-1 0 0 0,1-1 0 0 0,-1 0 0 0 0,0 0 1 0 0,0-1-1 0 0,0-1 0 0 0,1 0 0 0 0,-23-6 0 0 0,26 3-476 0 0,1 1 0 0 0,0-1 0 0 0,0 0 1 0 0,0 0-1 0 0,0-1 0 0 0,1 1 0 0 0,0-2 0 0 0,0 1 0 0 0,1-1 1 0 0,-7-9-1 0 0,6 7-232 0 0,0-1 0 0 0,0 0 0 0 0,1-1 0 0 0,1 1 0 0 0,-1-1 0 0 0,2 0 0 0 0,-4-13 0 0 0,2-14-1368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4.7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1 104 700 0 0,'0'0'8708'0'0,"3"-2"-7715"0"0,46-21 5943 0 0,102-33-1 0 0,-128 50-6184 0 0,1 0 0 0 0,-1 2 0 0 0,1 1 1 0 0,0 0-1 0 0,0 2 0 0 0,25 2 0 0 0,145 21 334 0 0,-162-18-863 0 0,-21-2-182 0 0,1 0-1 0 0,-1 1 1 0 0,-1 0-1 0 0,1 0 0 0 0,0 1 1 0 0,-1 0-1 0 0,0 1 0 0 0,0 1 1 0 0,0-1-1 0 0,0 1 1 0 0,-1 1-1 0 0,15 14 0 0 0,-17-14-34 0 0,-1-1-1 0 0,-1 2 0 0 0,0-1 1 0 0,0 1-1 0 0,0 0 0 0 0,-1 0 1 0 0,0 0-1 0 0,0 0 0 0 0,-1 1 1 0 0,0 0-1 0 0,-1-1 0 0 0,0 1 1 0 0,0 0-1 0 0,-1 0 0 0 0,0 0 1 0 0,-1 12-1 0 0,-1 2-1 0 0,-2 1 0 0 0,-1-1 1 0 0,-1 0-1 0 0,-1 0 0 0 0,0-1 0 0 0,-14 30 1 0 0,15-41-2 0 0,-1 1 0 0 0,0-1 0 0 0,-1 0 0 0 0,0-1 0 0 0,-1 1 0 0 0,0-1 0 0 0,-1-1 0 0 0,0 0 0 0 0,0 0 0 0 0,-1-1 0 0 0,0 0 0 0 0,0 0 0 0 0,-1-1 0 0 0,0-1 0 0 0,-17 8 1 0 0,10-6-9 0 0,0-1 1 0 0,0-1 0 0 0,-1 0 0 0 0,0-1 0 0 0,0-2 0 0 0,0 0-1 0 0,0 0 1 0 0,-1-2 0 0 0,-27-1 0 0 0,27-2-573 0 0,1 0-1 0 0,-1-1 1 0 0,1-1 0 0 0,0 0 0 0 0,0-2-1 0 0,-33-14 1 0 0,35 7-1383 0 0,-1-2-1539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5.4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66 2 256 0 0,'16'-1'16332'0'0,"-13"20"-12152"0"0,-14 32-2765 0 0,11-50-1121 0 0,-18 80 2241 0 0,-13 137-1 0 0,20-118-1690 0 0,9-88-755 0 0,-3 16 106 0 0,2 0-1 0 0,0 1 1 0 0,2 0 0 0 0,2-1 0 0 0,0 1 0 0 0,6 30 0 0 0,-6-56-181 0 0,0 0 1 0 0,-1 0 0 0 0,1-1-1 0 0,1 1 1 0 0,-1 0-1 0 0,0 0 1 0 0,1-1 0 0 0,-1 1-1 0 0,1-1 1 0 0,0 0-1 0 0,0 1 1 0 0,0-1 0 0 0,0 0-1 0 0,0 0 1 0 0,1 0 0 0 0,-1 0-1 0 0,0-1 1 0 0,1 1-1 0 0,0 0 1 0 0,-1-1 0 0 0,1 0-1 0 0,0 0 1 0 0,5 2-1 0 0,5-3 20 0 0,0 0 0 0 0,-1-1 0 0 0,1 0-1 0 0,0 0 1 0 0,-1-2 0 0 0,1 0 0 0 0,-1 0-1 0 0,19-8 1 0 0,0 1-7 0 0,143-30-233 0 0,-48 13-2355 0 0,-118 26 1522 0 0,-1 1-1 0 0,1 0 1 0 0,0 0-1 0 0,8 2 1 0 0,-9 4-1956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5.83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5 168 0 0,'0'0'11640'0'0,"4"0"-10372"0"0,80-5 6705 0 0,53 10-2744 0 0,-122-4-4881 0 0,22 2 45 0 0,-11-1-1496 0 0,0-1-3766 0 0,-20-8 2542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6.18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21 144 0 0,'0'0'5717'0'0,"26"-13"1251"0"0,132 5 3571 0 0,-119 8-10398 0 0,-1 2 1 0 0,49 9-1 0 0,-26-2-4005 0 0,-40-7-334 0 0,-1 0-3526 0 0,-9-2 3222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6.5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78 1 648 0 0,'0'0'9051'0'0,"-4"4"-8122"0"0,-13 10 15 0 0,16-13-830 0 0,0 0 1 0 0,0 0 0 0 0,1 0-1 0 0,-1 1 1 0 0,0-1 0 0 0,1 0-1 0 0,-1 0 1 0 0,1 0-1 0 0,-1 0 1 0 0,1 1 0 0 0,-1-1-1 0 0,1 0 1 0 0,0 0 0 0 0,0 1-1 0 0,-1-1 1 0 0,1 0 0 0 0,0 1-1 0 0,1 1 1 0 0,-2 7 1372 0 0,-17 97 2519 0 0,8-55-2358 0 0,3 0 0 0 0,-2 61 0 0 0,7-65-952 0 0,1-19 9 0 0,2 40 0 0 0,0-63-692 0 0,-1 1 0 0 0,1 0 1 0 0,1-1-1 0 0,-1 1 0 0 0,1-1 0 0 0,0 0 0 0 0,1 1 0 0 0,-1-1 0 0 0,1 0 0 0 0,1 0 0 0 0,5 7 0 0 0,-9-12-76 0 0,1 0 0 0 0,-1 0-1 0 0,1 0 1 0 0,0-1 0 0 0,-1 1-1 0 0,1 0 1 0 0,0 0 0 0 0,-1-1-1 0 0,1 1 1 0 0,0-1 0 0 0,0 1-1 0 0,0-1 1 0 0,0 1 0 0 0,0-1-1 0 0,0 1 1 0 0,0-1 0 0 0,0 0-1 0 0,-1 1 1 0 0,1-1 0 0 0,0 0-1 0 0,0 0 1 0 0,0 0 0 0 0,0 0-1 0 0,0 0 1 0 0,0 0-1 0 0,0 0 1 0 0,0 0 0 0 0,0 0-1 0 0,0-1 1 0 0,0 1 0 0 0,0 0-1 0 0,0-1 1 0 0,0 1 0 0 0,0 0-1 0 0,0-1 1 0 0,0 1 0 0 0,0-1-1 0 0,0 0 1 0 0,-1 1 0 0 0,1-1-1 0 0,0 0 1 0 0,0 1 0 0 0,-1-1-1 0 0,1 0 1 0 0,-1 0 0 0 0,1 1-1 0 0,0-1 1 0 0,-1 0 0 0 0,0 0-1 0 0,1 0 1 0 0,0-1 0 0 0,2-4-601 0 0,0 1 0 0 0,-1-1 0 0 0,0 1 0 0 0,0-1 0 0 0,0 0 0 0 0,0 0 0 0 0,0-10 0 0 0,-1 5-512 0 0,-2-1-1 0 0,1 0 1 0 0,-4-13-1 0 0,-6-17-5985 0 0,6 26 3797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6.91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0 146 284 0 0,'1'-3'454'0'0,"-1"0"-1"0"0,1 0 1 0 0,-1 0-1 0 0,1 0 1 0 0,0 0-1 0 0,0 0 1 0 0,0 0-1 0 0,0 0 1 0 0,1 1-1 0 0,-1-1 1 0 0,1 0-1 0 0,-1 1 1 0 0,1-1 0 0 0,0 1-1 0 0,0 0 1 0 0,0-1-1 0 0,1 1 1 0 0,-1 0-1 0 0,0 0 1 0 0,1 1-1 0 0,0-1 1 0 0,-1 0-1 0 0,1 1 1 0 0,0 0-1 0 0,0-1 1 0 0,-1 1-1 0 0,6-1 1 0 0,10-3 1242 0 0,0 0 1 0 0,1 1-1 0 0,27-3 1 0 0,-14 3 345 0 0,-7-2-580 0 0,39-13-1 0 0,22-7 54 0 0,-78 25-1354 0 0,1-1 1 0 0,-1 1 0 0 0,1 0-1 0 0,-1 1 1 0 0,1 0-1 0 0,-1 1 1 0 0,16 2-1 0 0,-20-2-271 0 0,0 0 0 0 0,-1 0-1 0 0,1 0 1 0 0,-1 1 0 0 0,0-1-1 0 0,1 1 1 0 0,-1 0 0 0 0,0 0-1 0 0,0 0 1 0 0,0 1 0 0 0,0-1-1 0 0,-1 1 1 0 0,1-1 0 0 0,-1 1-1 0 0,1 0 1 0 0,-1 0 0 0 0,0 0-1 0 0,0 0 1 0 0,0 1 0 0 0,-1-1-1 0 0,1 0 1 0 0,-1 1 0 0 0,1-1 0 0 0,-1 1-1 0 0,0-1 1 0 0,-1 1 0 0 0,1 6-1 0 0,-3-6-415 0 0,0 1 0 0 0,-1 0 1 0 0,1-1-1 0 0,-1 0 0 0 0,0 0 0 0 0,-1 0 0 0 0,1 0 0 0 0,-1 0 0 0 0,1-1 0 0 0,-7 5 0 0 0,5-4-55 0 0,-53 49-4507 0 0,16-15-1437 0 0,23-20 2884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7.31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35 29 584 0 0,'-34'17'13813'0'0,"65"-28"-10357"0"0,65-15 0 0 0,-80 23-2851 0 0,0 1 0 0 0,0 0-1 0 0,0 1 1 0 0,0 1 0 0 0,0 0 0 0 0,28 5-1 0 0,-33-3-882 0 0,-1 1 0 0 0,0 1 0 0 0,-1-1-1 0 0,1 2 1 0 0,14 8 0 0 0,22 18-5368 0 0,-36-25 4503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7.67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0 484 0 0,'0'0'11848'0'0,"3"5"-10642"0"0,35 31 2793 0 0,-31-30-3202 0 0,1 0 0 0 0,-2 1 0 0 0,1-1 0 0 0,-1 1 0 0 0,1 1 0 0 0,-2-1 1 0 0,9 16-1 0 0,-5-6 170 0 0,18 42 2622 0 0,29 88-1 0 0,-28-54-3202 0 0,30 177-1 0 0,-54-237-391 0 0,-1 0 0 0 0,-2 1 0 0 0,-1-1-1 0 0,-1 0 1 0 0,-2 0 0 0 0,-1 0 0 0 0,-2 0-1 0 0,-1 0 1 0 0,-14 35 0 0 0,10-38 6 0 0,1 0 0 0 0,-1 0 0 0 0,-2-1 0 0 0,-1 0 0 0 0,-33 50 0 0 0,-38 24 102 0 0,44-64-6055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8.2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21 1344 0 0,'0'0'9135'0'0,"6"-1"-7424"0"0,37-5 3053 0 0,-14 1-3067 0 0,0 1 0 0 0,1 1 0 0 0,-1 1 0 0 0,0 2 0 0 0,32 4 0 0 0,-38-1-1345 0 0,1 2-1 0 0,29 9 1 0 0,-52-14-504 0 0,1 0-1 0 0,-1 1 1 0 0,0-1-1 0 0,1 1 1 0 0,-1-1-1 0 0,0 1 1 0 0,0-1 0 0 0,1 1-1 0 0,-1 0 1 0 0,0 0-1 0 0,0 0 1 0 0,0 0-1 0 0,0-1 1 0 0,0 1-1 0 0,0 1 1 0 0,0-1-1 0 0,0 0 1 0 0,0 0-1 0 0,-1 0 1 0 0,1 0-1 0 0,0 1 1 0 0,-1-1 0 0 0,2 3-1 0 0,-2-3-30 0 0,-1 1 1 0 0,1-1-1 0 0,0 1 0 0 0,-1-1 1 0 0,1 1-1 0 0,-1-1 0 0 0,1 0 0 0 0,-1 1 1 0 0,0-1-1 0 0,0 0 0 0 0,1 1 1 0 0,-1-1-1 0 0,0 0 0 0 0,0 0 0 0 0,0 0 1 0 0,0 0-1 0 0,-1 0 0 0 0,0 1 1 0 0,-9 7-787 0 0,-1-1 0 0 0,0-1 0 0 0,-20 11 0 0 0,26-16 965 0 0,-37 20-792 0 0,17-11 757 0 0,1 1 1 0 0,1 1-1 0 0,0 2 1 0 0,1 0 0 0 0,-31 27-1 0 0,53-41 164 0 0,0 0 0 0 0,0 0 0 0 0,0 0 0 0 0,0 0 1 0 0,0 0-1 0 0,0 0 0 0 0,0 0 0 0 0,0 1 0 0 0,1-1 0 0 0,-1 0 0 0 0,0 0 0 0 0,1 1 0 0 0,-1-1 0 0 0,1 0 0 0 0,-1 1 0 0 0,1-1 1 0 0,0 1-1 0 0,-1-1 0 0 0,1 0 0 0 0,0 1 0 0 0,0-1 0 0 0,0 1 0 0 0,0 2 0 0 0,1-3 0 0 0,0 0 0 0 0,0 1-1 0 0,0-1 1 0 0,0 0 0 0 0,0 0-1 0 0,0 0 1 0 0,0 1 0 0 0,0-1-1 0 0,1 0 1 0 0,-1-1 0 0 0,0 1-1 0 0,1 0 1 0 0,-1 0 0 0 0,0 0-1 0 0,1-1 1 0 0,-1 1 0 0 0,3 0-1 0 0,7 2 395 0 0,1-1 0 0 0,-1 0 0 0 0,1 0 0 0 0,12-1 0 0 0,14 1 82 0 0,0-3 1 0 0,75-11-1 0 0,-51-2-5111 0 0,-3-7-6853 0 0,-44 14 5781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9.2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80 439 788 0 0,'0'0'11664'0'0,"4"-5"-10813"0"0,22-31 944 0 0,-10 15-1178 0 0,0-1 1 0 0,-2 0-1 0 0,-1-1 1 0 0,0-1-1 0 0,9-26 0 0 0,-15 30-36 0 0,-2 0 0 0 0,0-1 0 0 0,-1 1 0 0 0,-1-1 0 0 0,0-37-1 0 0,-3-17 5688 0 0,-1 85-5944 0 0,1 0-1 0 0,0 1 1 0 0,0-1-1 0 0,1 1 1 0 0,5 19-1 0 0,5 23 402 0 0,-2 1 0 0 0,2 66 0 0 0,9 51-629 0 0,-14-134-96 0 0,1 40 0 0 0,-3-27 0 0 0,-4-38 0 0 0,0 0 0 0 0,1-2 0 0 0,-2 2 0 0 0,-5-3 0 0 0,5-9 0 0 0,-13 11 0 0 0,-2-4 0 0 0,7-3 0 0 0,1 0 0 0 0,-1-1 0 0 0,0 0 0 0 0,0 0 0 0 0,0-1 0 0 0,-1 0 0 0 0,1 0 0 0 0,-12 0 0 0 0,8-1 0 0 0,-57 10 0 0 0,31 0 0 0 0,-8 5 0 0 0,42-14 0 0 0,6-1 0 0 0,39 1 0 0 0,-32-4 0 0 0,-2 0 0 0 0,122-8 0 0 0,76 0 0 0 0,-140 7 0 0 0,-43 1 0 0 0,0 1 0 0 0,0 1 0 0 0,31 3 0 0 0,-38-1 0 0 0,-14-2-66 0 0,1 0 1 0 0,0 0-1 0 0,-1 0 1 0 0,1 0-1 0 0,-1 0 0 0 0,1 1 1 0 0,-1-1-1 0 0,1 0 0 0 0,-1 0 1 0 0,1 0-1 0 0,0 0 1 0 0,-1 1-1 0 0,1-1 0 0 0,-1 0 1 0 0,1 0-1 0 0,-1 1 1 0 0,0-1-1 0 0,1 0 0 0 0,-1 1 1 0 0,1-1-1 0 0,-1 1 0 0 0,0-1 1 0 0,1 0-1 0 0,-1 1 1 0 0,0-1-1 0 0,1 1 0 0 0,-1-1 1 0 0,0 1-1 0 0,0-1 1 0 0,1 1-1 0 0,-1-1 0 0 0,0 1 1 0 0,0 0-1 0 0,0-1 0 0 0,0 1 1 0 0,0-1-1 0 0,0 1 1 0 0,0-1-1 0 0,0 1 0 0 0,0-1 1 0 0,0 1-1 0 0,0 0 1 0 0,0-1-1 0 0,0 1 0 0 0,0-1 1 0 0,0 1-1 0 0,-1-1 0 0 0,1 2 1 0 0,-10 9-2212 0 0,-1-1-2333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0.64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0 372 1956 0 0,'25'-28'18101'0'0,"-25"29"-17902"0"0,2 2-102 0 0,-1 0 0 0 0,-1 0-1 0 0,1 0 1 0 0,0 0 0 0 0,-1 1 0 0 0,0-1 0 0 0,1 0 0 0 0,-1 0-1 0 0,-1 0 1 0 0,0 6 0 0 0,1 13 49 0 0,3-8-141 0 0,0 0 0 0 0,1 0 0 0 0,1-1 0 0 0,0 1 0 0 0,0-1-1 0 0,2 0 1 0 0,-1 0 0 0 0,2-1 0 0 0,0 0 0 0 0,0 0 0 0 0,1-1 0 0 0,0 0 0 0 0,1-1-1 0 0,0 1 1 0 0,1-2 0 0 0,17 12 0 0 0,-26-19-16 0 0,0 0 0 0 0,0-1 0 0 0,0 1 0 0 0,0-1 0 0 0,1 0-1 0 0,-1 0 1 0 0,0 0 0 0 0,1 0 0 0 0,-1 0 0 0 0,1-1 0 0 0,-1 1 0 0 0,1-1 0 0 0,-1 1 0 0 0,1-1 0 0 0,0 0 0 0 0,-1 0 0 0 0,1 0 0 0 0,-1 0-1 0 0,1-1 1 0 0,-1 1 0 0 0,1-1 0 0 0,-1 0 0 0 0,1 1 0 0 0,-1-1 0 0 0,1 0 0 0 0,-1 0 0 0 0,0-1 0 0 0,0 1 0 0 0,1 0 0 0 0,-1-1-1 0 0,0 1 1 0 0,0-1 0 0 0,0 0 0 0 0,-1 0 0 0 0,1 1 0 0 0,0-1 0 0 0,-1-1 0 0 0,1 1 0 0 0,-1 0 0 0 0,0 0 0 0 0,1 0 0 0 0,-1-1-1 0 0,0 1 1 0 0,1-4 0 0 0,39-105-119 0 0,31-130-1 0 0,-48 153-73 0 0,-14 49 117 0 0,-8 27 52 0 0,0 1 0 0 0,1-1 1 0 0,1 1-1 0 0,0 0 0 0 0,1 0 1 0 0,0 0-1 0 0,9-14 0 0 0,-14 24 35 0 0,1 0 0 0 0,-1 0 0 0 0,1 0 0 0 0,-1 1 0 0 0,1-1 0 0 0,-1 0 0 0 0,1 1 0 0 0,0-1 0 0 0,-1 1 0 0 0,1-1 0 0 0,0 1 0 0 0,0-1 0 0 0,-1 1 1 0 0,1-1-1 0 0,0 1 0 0 0,0-1 0 0 0,0 1 0 0 0,0 0 0 0 0,-1 0 0 0 0,1-1 0 0 0,0 1 0 0 0,0 0 0 0 0,0 0 0 0 0,0 0 0 0 0,0 0 0 0 0,0 0 0 0 0,0 0 0 0 0,-1 0 0 0 0,1 0 0 0 0,0 1 0 0 0,0-1 0 0 0,0 0 0 0 0,0 0 0 0 0,0 1 0 0 0,-1-1 0 0 0,1 1 0 0 0,0-1 0 0 0,0 0 0 0 0,-1 1 0 0 0,1 0 0 0 0,1 0 0 0 0,0 1 6 0 0,0 1-1 0 0,0-1 0 0 0,0 0 1 0 0,0 1-1 0 0,0-1 1 0 0,-1 1-1 0 0,1-1 1 0 0,-1 1-1 0 0,0 0 0 0 0,2 4 1 0 0,4 27 121 0 0,5 50 0 0 0,-9-53-62 0 0,1 0 1 0 0,11 39-1 0 0,-11-59-55 0 0,-2-1-2 0 0,1-1-1 0 0,0 1 0 0 0,1-1 0 0 0,6 10 0 0 0,-9-17-13 0 0,0 0 0 0 0,0 0 0 0 0,1 0 0 0 0,-1 0 0 0 0,1 0 0 0 0,0-1 1 0 0,-1 1-1 0 0,1 0 0 0 0,0-1 0 0 0,0 0 0 0 0,0 1 0 0 0,0-1 0 0 0,0 0 0 0 0,0 0 1 0 0,0 0-1 0 0,1 0 0 0 0,-1 0 0 0 0,0-1 0 0 0,0 1 0 0 0,1-1 0 0 0,-1 0 0 0 0,5 1 1 0 0,-3-2-1 0 0,0 0 0 0 0,0 0 0 0 0,1 0 0 0 0,-1 0 0 0 0,0-1 0 0 0,0 0 0 0 0,0 0 0 0 0,0 0 0 0 0,-1 0 0 0 0,1 0 0 0 0,-1-1 0 0 0,1 0 1 0 0,-1 0-1 0 0,0 0 0 0 0,0 0 0 0 0,5-6 0 0 0,7-9-2 0 0,22-37-1 0 0,-29 43 7 0 0,9-18 27 0 0,-2 0 1 0 0,-1-1 0 0 0,-1 0-1 0 0,-2-1 1 0 0,10-47 0 0 0,-15 72 599 0 0,-1 15-204 0 0,2 16-82 0 0,38 351 21 0 0,-44-367-735 0 0,9 36 142 0 0,2-29-1868 0 0,-11-14 1764 0 0,0-1 1 0 0,0 1-1 0 0,0-1 1 0 0,0 0-1 0 0,0 1 1 0 0,0-1-1 0 0,0 0 1 0 0,0 1-1 0 0,0-1 1 0 0,0 0-1 0 0,0 0 1 0 0,0 0 0 0 0,0 0-1 0 0,1 0 1 0 0,-1 0-1 0 0,1-1 1 0 0,0 0-25 0 0,0 0 1 0 0,0 0-1 0 0,0-1 0 0 0,-1 1 1 0 0,1 0-1 0 0,0-1 1 0 0,-1 1-1 0 0,1-1 1 0 0,-1 0-1 0 0,0 0 1 0 0,1 0-1 0 0,-1 1 0 0 0,0-1 1 0 0,0 0-1 0 0,0 0 1 0 0,1-5-1 0 0,1 1-465 0 0,6-15-1307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09.90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97 19 1316 0 0,'-30'1'27729'0'0,"50"-10"-27431"0"0,-13 6 23 0 0,0 1-1 0 0,1 0 0 0 0,-1 1 1 0 0,0 0-1 0 0,1 0 0 0 0,0 0 1 0 0,-1 1-1 0 0,1 0 0 0 0,12 2 1 0 0,1 2-210 0 0,40 14-1 0 0,-42-12-111 0 0,-18-6 1 0 0,5 2 0 0 0,0-1 0 0 0,-1 1 0 0 0,1 1 0 0 0,-1-1 0 0 0,1 1 0 0 0,-1 0 0 0 0,0 0 0 0 0,0 0 0 0 0,0 1 0 0 0,-1-1 0 0 0,1 1 0 0 0,-1 1 0 0 0,5 5 0 0 0,-8-8 0 0 0,1 0 0 0 0,-1 1 0 0 0,0-1 0 0 0,0 1 0 0 0,0 0 0 0 0,0-1 0 0 0,-1 1 0 0 0,1 0 0 0 0,-1-1 0 0 0,1 1 0 0 0,-1 0 0 0 0,0 0 0 0 0,0-1 0 0 0,0 1 0 0 0,-1 0 0 0 0,1 0 0 0 0,-1-1 0 0 0,1 1 0 0 0,-1 0 0 0 0,0-1 0 0 0,0 1 0 0 0,-2 3 0 0 0,-1 3 0 0 0,-1-1 0 0 0,0 1 0 0 0,0-1 0 0 0,-8 9 0 0 0,-16 15 0 0 0,-1-1 0 0 0,-54 42 0 0 0,-30 30 0 0 0,99-89 0 0 0,8-9 0 0 0,1 1 0 0 0,0 0 0 0 0,1 0 0 0 0,-1 1 0 0 0,-6 11 0 0 0,6-8 0 0 0,5-10 0 0 0,1 1 0 0 0,0-1 0 0 0,0 1 0 0 0,0 0 0 0 0,0-1 0 0 0,0 1 0 0 0,-1-1 0 0 0,1 1 0 0 0,0 0 0 0 0,0-1 0 0 0,0 1 0 0 0,1 0 0 0 0,-1-1 0 0 0,0 1 0 0 0,0-1 0 0 0,0 1 0 0 0,0 0 0 0 0,1-1 0 0 0,-1 1 0 0 0,0-1 0 0 0,0 1 0 0 0,1-1 0 0 0,-1 1 0 0 0,1-1 0 0 0,-1 1 0 0 0,0-1 0 0 0,1 1 0 0 0,-1-1 0 0 0,1 1 0 0 0,-1-1 0 0 0,1 0 0 0 0,-1 1 0 0 0,1-1 0 0 0,-1 0 0 0 0,1 1 0 0 0,0-1 0 0 0,-1 0 0 0 0,1 0 0 0 0,-1 0 0 0 0,2 1 0 0 0,0 0 0 0 0,0 0 0 0 0,0 0 0 0 0,-1 0 0 0 0,1 0 0 0 0,1 0 0 0 0,-1 0 0 0 0,0-1 0 0 0,0 1 0 0 0,0-1 0 0 0,0 1 0 0 0,0-1 0 0 0,0 0 0 0 0,1 0 0 0 0,-1 0 0 0 0,2 0 0 0 0,6 0 0 0 0,35 1 0 0 0,80-8 0 0 0,-85 4 26 0 0,1 2 0 0 0,0 2 0 0 0,50 7 0 0 0,-2 10-6128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2.19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30 2 280 0 0,'-30'-2'22814'0'0,"30"3"-22579"0"0,0 6 195 0 0,0-2-701 0 0,10 26 2507 0 0,-5 8-1108 0 0,-3 1-1 0 0,0-1 0 0 0,-3 1 1 0 0,-7 51-1 0 0,5-51-503 0 0,-1 8-429 0 0,2-1 1 0 0,3 0-1 0 0,11 83 1 0 0,-10-115-219 0 0,1 0 0 0 0,1 0 0 0 0,0 0 0 0 0,7 15 0 0 0,-3-7-141 0 0,-6-50-11192 0 0,-2 20 9790 0 0,0 0 1 0 0,-1-1-1 0 0,-2-9 0 0 0,-1-2-4060 0 0,1-3 427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2.84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0 108 712 0 0,'0'0'2771'0'0,"20"-26"3465"0"0,6 14-2754 0 0,-11 5-1943 0 0,-1 0 1 0 0,1 1-1 0 0,0 1 1 0 0,1 1-1 0 0,30-5 0 0 0,65-5 2547 0 0,-70 7-3091 0 0,0 2 0 0 0,1 1 0 0 0,0 3 0 0 0,56 5 0 0 0,-85-3-858 0 0,1 1-1 0 0,-1 1 1 0 0,0 0 0 0 0,0 1-1 0 0,0 1 1 0 0,14 6-1 0 0,-21-8-116 0 0,-1 0-1 0 0,0 1 1 0 0,0 0 0 0 0,0-1-1 0 0,0 2 1 0 0,0-1-1 0 0,-1 1 1 0 0,0-1-1 0 0,0 1 1 0 0,0 0-1 0 0,-1 1 1 0 0,0-1-1 0 0,0 0 1 0 0,0 1-1 0 0,3 9 1 0 0,-1 0-20 0 0,-1 0 0 0 0,-1 0 0 0 0,0 1 0 0 0,-1-1 0 0 0,0 1 0 0 0,-1-1 0 0 0,-1 1 0 0 0,-1 0 0 0 0,0-1 0 0 0,-1 1 0 0 0,-1-1 0 0 0,0 0 0 0 0,-1 0 0 0 0,-1 0 0 0 0,0 0 0 0 0,-1 0 0 0 0,-1-1 0 0 0,0 0 0 0 0,-12 17 0 0 0,6-11 0 0 0,5-6 0 0 0,0-1 0 0 0,-1 0 0 0 0,0 0 0 0 0,-1-1 0 0 0,-1 0 0 0 0,0-1 0 0 0,0 0 0 0 0,-1-1 0 0 0,-1 0 0 0 0,-20 12 0 0 0,20-15 27 0 0,-1-1 0 0 0,0 0 1 0 0,-1-1-1 0 0,1 0 0 0 0,-1-1 0 0 0,0-1 0 0 0,0 0 0 0 0,-25 0 1 0 0,32-3-197 0 0,0 0 1 0 0,0-1-1 0 0,0 0 0 0 0,-1 0 1 0 0,1-1-1 0 0,0 0 1 0 0,-12-5-1 0 0,14 4-284 0 0,1 1-1 0 0,0-1 1 0 0,-1-1-1 0 0,1 1 0 0 0,1-1 1 0 0,-1 0-1 0 0,1 0 1 0 0,-1 0-1 0 0,1 0 1 0 0,0-1-1 0 0,-4-7 0 0 0,1 2-1040 0 0,3 5 658 0 0,1 0 1 0 0,0 1-1 0 0,0-2 0 0 0,1 1 1 0 0,-3-7-1 0 0,2-19-9912 0 0,4 13 5708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3.7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78 120 0 0,'28'-28'22697'0'0,"-27"36"-22210"0"0,0 1-1 0 0,-1-1 1 0 0,0 0 0 0 0,-1 0 0 0 0,0 0 0 0 0,0 0 0 0 0,-1 0-1 0 0,-3 11 1 0 0,-3 22 384 0 0,-10 199 1831 0 0,13-133-1902 0 0,4-76-708 0 0,2 1 0 0 0,3 31 1 0 0,-4-63-144 0 0,0 1 1 0 0,0 0-1 0 0,0-1 0 0 0,0 1 1 0 0,0-1-1 0 0,0 1 1 0 0,0 0-1 0 0,0-1 1 0 0,0 1-1 0 0,0-1 1 0 0,0 1-1 0 0,0-1 1 0 0,1 1-1 0 0,-1 0 1 0 0,0-1-1 0 0,0 1 0 0 0,0-1 1 0 0,1 1-1 0 0,-1-1 1 0 0,0 1-1 0 0,1-1 1 0 0,-1 1-1 0 0,1-1 1 0 0,-1 0-1 0 0,0 1 1 0 0,1-1-1 0 0,-1 1 1 0 0,1-1-1 0 0,7-15-538 0 0,0-37-817 0 0,-23-233-8894 0 0,9 195 8020 0 0,4 72 1922 0 0,0 7 506 0 0,1 0 1 0 0,1-1-1 0 0,-1 1 0 0 0,2 0 1 0 0,-1-1-1 0 0,2 1 1 0 0,-1 0-1 0 0,2 0 0 0 0,-1 0 1 0 0,2 0-1 0 0,4-11 1 0 0,-9 21-60 0 0,1 0 1 0 0,0 0-1 0 0,0 0 1 0 0,0-1-1 0 0,0 1 1 0 0,0 0 0 0 0,0 0-1 0 0,0 0 1 0 0,0 0-1 0 0,1 0 1 0 0,-1 0 0 0 0,0-1-1 0 0,1 1 1 0 0,-1 0-1 0 0,1 0 1 0 0,-1 0-1 0 0,1 0 1 0 0,0 0 0 0 0,-1 0-1 0 0,1 0 1 0 0,0 1-1 0 0,-1-1 1 0 0,1 0 0 0 0,0 0-1 0 0,0 0 1 0 0,0 1-1 0 0,0-1 1 0 0,0 0-1 0 0,0 1 1 0 0,0-1 0 0 0,0 1-1 0 0,0-1 1 0 0,0 1-1 0 0,2-1 1 0 0,3-1 468 0 0,0-1 1 0 0,0 1 0 0 0,0 0-1 0 0,0 0 1 0 0,10-1-1 0 0,181-9 3888 0 0,-168 12-4236 0 0,0 2 0 0 0,0 0 0 0 0,-1 2-1 0 0,55 15 1 0 0,-45-2-1311 0 0,-36-16 850 0 0,0 0 0 0 0,0 0 0 0 0,-1 0-1 0 0,1 0 1 0 0,0 1 0 0 0,-1-1 0 0 0,1 1 0 0 0,-1-1 0 0 0,0 1 0 0 0,1-1 0 0 0,-1 1 0 0 0,0 0 0 0 0,0 0 0 0 0,0 0-1 0 0,0-1 1 0 0,-1 1 0 0 0,2 3 0 0 0,-2-4-45 0 0,0 1-1 0 0,0 0 1 0 0,0 0 0 0 0,-1-1-1 0 0,1 1 1 0 0,0 0 0 0 0,-1 0-1 0 0,1-1 1 0 0,-1 1-1 0 0,0 0 1 0 0,1-1 0 0 0,-1 1-1 0 0,0-1 1 0 0,0 1 0 0 0,0-1-1 0 0,0 1 1 0 0,0-1-1 0 0,-2 2 1 0 0,-24 21-9281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4.11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24 0 1128 0 0,'-1'0'368'0'0,"0"0"0"0"0,0 0-1 0 0,0 0 1 0 0,0 1 0 0 0,-15 8 6250 0 0,16-8-6250 0 0,-1 0 0 0 0,0 1-1 0 0,1 0 10 0 0,0-1 0 0 0,0 0-1 0 0,0 0 1 0 0,1 1 0 0 0,-1-1-1 0 0,0 0 1 0 0,1 0 0 0 0,-1 0-1 0 0,1 0 1 0 0,-1 0 0 0 0,1 1-1 0 0,0-1 1 0 0,-1 0 0 0 0,1 0-1 0 0,0 0 1 0 0,0-1 0 0 0,-1 1-1 0 0,2 1 1 0 0,3 2 661 0 0,0 1 1 0 0,0-1-1 0 0,0-1 0 0 0,0 1 1 0 0,1-1-1 0 0,-1 0 0 0 0,12 5 1 0 0,-3-6-270 0 0,0 0 1 0 0,0-1-1 0 0,0-1 0 0 0,0 0 1 0 0,0-1-1 0 0,0 0 0 0 0,14-4 1 0 0,16 0-310 0 0,-17 2-580 0 0,25-1 84 0 0,-49 4-415 0 0,1 0 0 0 0,-1 0-1 0 0,1 1 1 0 0,-1-1 0 0 0,0 1 0 0 0,1 0 0 0 0,-1 0 0 0 0,0 0 0 0 0,1 0-1 0 0,-1 1 1 0 0,4 2 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5.88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19 3 516 0 0,'-19'2'23033'0'0,"38"-2"-16063"0"0,5-4-8516 0 0,-22 3 1833 0 0,43 4 1281 0 0,-43-2-2081 0 0,4 2 1393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6.4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 47 496 0 0,'21'-47'28863'0'0,"-40"215"-26068"0"0,15 86-2182 0 0,5-222-613 0 0,-1-17 0 0 0,0 1 0 0 0,1-1 0 0 0,0 0 0 0 0,1 0 0 0 0,8 28 0 0 0,-7-37 0 0 0,-2-3 0 0 0,0 1 0 0 0,0-1 0 0 0,0 0 0 0 0,1 0 0 0 0,-1-1 0 0 0,1 1 0 0 0,0 0 0 0 0,0 0 0 0 0,0-1 0 0 0,0 1 0 0 0,0-1 0 0 0,0 0 0 0 0,1 0 0 0 0,-1 1 0 0 0,1-1 0 0 0,0-1 0 0 0,-1 1 0 0 0,1 0 0 0 0,0-1 0 0 0,0 0 0 0 0,0 1 0 0 0,0-1 0 0 0,0 0 0 0 0,7 1 0 0 0,32-3 0 0 0,9-8 0 0 0,86-28 0 0 0,-115 30-89 0 0,-9 1-665 0 0,1 2 0 0 0,0 0 0 0 0,1 1 0 0 0,27-3 0 0 0,-39 6-260 0 0,16 5-7078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6.8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77 392 0 0,'0'0'1409'0'0,"4"-3"-2"0"0,9-6 190 0 0,-1 1 0 0 0,1 0-1 0 0,1 1 1 0 0,0 0 0 0 0,0 1-1 0 0,0 1 1 0 0,0 0 0 0 0,25-4 0 0 0,-10 5-466 0 0,0 0 0 0 0,1 3 0 0 0,52 2 0 0 0,-74 0-2401 0 0,21 0 1116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7.23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0 108 732 0 0,'0'0'1200'0'0,"3"-4"-19"0"0,6-4-197 0 0,-1 1 1 0 0,1 0 0 0 0,0 0-1 0 0,1 1 1 0 0,0 0-1 0 0,0 0 1 0 0,12-4-1 0 0,12-4 1716 0 0,36-11-1 0 0,-63 23-2385 0 0,0 0 0 0 0,-1 1 0 0 0,1 0 0 0 0,0 0 0 0 0,0 0 0 0 0,0 1 0 0 0,0 0 0 0 0,0 1 0 0 0,12 1 0 0 0,-16-1-366 0 0,1 0 1 0 0,-1 0-1 0 0,1 1 0 0 0,0-1 1 0 0,-1 1-1 0 0,0 0 0 0 0,6 4 0 0 0,-6-4-328 0 0,0 0 0 0 0,-1 1-1 0 0,1-1 1 0 0,-1 1 0 0 0,0 0-1 0 0,0 0 1 0 0,0 0-1 0 0,0 0 1 0 0,1 4 0 0 0,4 3-1179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17.9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34 50 96 0 0,'21'-7'20821'0'0,"-14"26"-21205"0"0,-6-4 3153 0 0,-6 34-260 0 0,-17 76 0 0 0,-5 29-708 0 0,18 1-868 0 0,9-153-963 0 0,0-1 1 0 0,0 0 0 0 0,0 1-1 0 0,0-1 1 0 0,1 1 0 0 0,-1-1-1 0 0,0 0 1 0 0,1 1-1 0 0,-1-1 1 0 0,1 0 0 0 0,-1 1-1 0 0,1-1 1 0 0,0 0 0 0 0,-1 0-1 0 0,1 0 1 0 0,0 0 0 0 0,0 1-1 0 0,0-1 1 0 0,0 0 0 0 0,0 0-1 0 0,0-1 1 0 0,0 1 0 0 0,0 0-1 0 0,0 0 1 0 0,0 0 0 0 0,1-1-1 0 0,-1 1 1 0 0,0-1 0 0 0,1 1-1 0 0,-1-1 1 0 0,3 1 0 0 0,-2 0-165 0 0,15-14-1327 0 0,1-26-2184 0 0,6-25-157 0 0,-17 41 3114 0 0,0 0 0 0 0,-1-1-1 0 0,-2 1 1 0 0,-1-1 0 0 0,1-27-1 0 0,-3 43 934 0 0,0 1-1 0 0,0 0 1 0 0,0-1-1 0 0,1 1 1 0 0,0 0-1 0 0,4-11 696 0 0,11 18 715 0 0,-11 5-1336 0 0,0 0-1 0 0,0 1 0 0 0,-1 0 1 0 0,8 8-1 0 0,-9-8-102 0 0,1-1 1 0 0,0 1-1 0 0,0-1 0 0 0,0 0 0 0 0,1 0 1 0 0,-1-1-1 0 0,11 7 0 0 0,-13-10-140 0 0,-1-1-1 0 0,1 1 0 0 0,0-1 0 0 0,-1 1 1 0 0,1-1-1 0 0,0 0 0 0 0,-1 0 0 0 0,1 0 1 0 0,0 0-1 0 0,-1-1 0 0 0,1 1 0 0 0,0-1 1 0 0,-1 1-1 0 0,1-1 0 0 0,0 0 1 0 0,3-2-1 0 0,38-23-48 0 0,-43 26 32 0 0,19-17-83 0 0,0-1 1 0 0,-2-1-1 0 0,0 0 0 0 0,-1-1 1 0 0,-1-1-1 0 0,19-33 1 0 0,-25 39 38 0 0,7-10 584 0 0,-1 0 0 0 0,18-42 1 0 0,-34 66-195 0 0,-2 24 3592 0 0,-4 92-1756 0 0,8-78-1405 0 0,2 0 1 0 0,10 46-1 0 0,3 32-482 0 0,-15-104-553 0 0,0-1-1 0 0,0 0 1 0 0,6 15 0 0 0,7 9-6730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1.7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74 175 1884 0 0,'-17'-1'17442'0'0,"17"-3"-16943"0"0,4-9 27 0 0,2 4-338 0 0,1 1-1 0 0,0 1 1 0 0,0-1 0 0 0,9-6-1 0 0,-7 8-121 0 0,-1 0 1 0 0,1 0-1 0 0,1 1 0 0 0,-1 0 0 0 0,1 1 1 0 0,12-5-1 0 0,-2 4-109 0 0,0 0 1 0 0,1 2-1 0 0,-1 0 1 0 0,1 1-1 0 0,26 1 1 0 0,-43 1 13 0 0,1 1 0 0 0,0 0-1 0 0,-1 0 1 0 0,1 0 0 0 0,-1 0 0 0 0,1 1-1 0 0,-1-1 1 0 0,0 1 0 0 0,0 0 0 0 0,0 1 0 0 0,0-1-1 0 0,0 1 1 0 0,0 0 0 0 0,0 0 0 0 0,-1 0 0 0 0,0 0-1 0 0,1 0 1 0 0,-1 1 0 0 0,-1 0 0 0 0,1-1-1 0 0,0 1 1 0 0,-1 0 0 0 0,0 0 0 0 0,0 1 0 0 0,0-1-1 0 0,2 7 1 0 0,1 3-132 0 0,-1 0 0 0 0,0-1 0 0 0,3 29 0 0 0,-4 7-420 0 0,-6-62-101 0 0,-1-1 1 0 0,0 1-1 0 0,-1 0 1 0 0,-9-17-1 0 0,-20-37-245 0 0,13 30 375 0 0,15 28 607 0 0,0 0 1 0 0,-1 0-1 0 0,-14-14 1 0 0,19 20 17 0 0,-1 1 0 0 0,0 0 0 0 0,0 0 1 0 0,0 0-1 0 0,0 0 0 0 0,0 0 0 0 0,0 1 0 0 0,-1-1 0 0 0,1 1 1 0 0,0 0-1 0 0,-1 0 0 0 0,1 0 0 0 0,-1 1 0 0 0,1-1 0 0 0,-7 1 0 0 0,3 0 18 0 0,0 1 1 0 0,1 1-1 0 0,-1-1 0 0 0,1 1 0 0 0,-1 1 0 0 0,1-1 0 0 0,0 1 0 0 0,0 0 0 0 0,0 0 0 0 0,0 1 0 0 0,1-1 0 0 0,-1 2 0 0 0,1-1 0 0 0,0 0 0 0 0,0 1 0 0 0,0 0 0 0 0,1 0 0 0 0,-7 10 0 0 0,-7 10 392 0 0,1 2 1 0 0,-22 46-1 0 0,26-44-284 0 0,1 0 1 0 0,1 1-1 0 0,2 0 0 0 0,1 1 1 0 0,-7 48-1 0 0,10-28-1 0 0,1 56 0 0 0,4-99-190 0 0,1 0 0 0 0,1 0 0 0 0,-1 1 0 0 0,1-2 0 0 0,1 1 0 0 0,0 0 0 0 0,0 0 0 0 0,0-1 0 0 0,1 1 0 0 0,0-1 0 0 0,0 0 0 0 0,1 0 1 0 0,0-1-1 0 0,0 1 0 0 0,1-1 0 0 0,-1 0 0 0 0,1-1 0 0 0,1 1 0 0 0,-1-1 0 0 0,1-1 0 0 0,0 1 0 0 0,0-1 0 0 0,0 0 0 0 0,0 0 0 0 0,1-1 0 0 0,0 0 0 0 0,0-1 0 0 0,-1 0 0 0 0,1 0 0 0 0,1 0 0 0 0,11 0 0 0 0,-14-2-29 0 0,1 0-1 0 0,0-1 1 0 0,0 0 0 0 0,-1 0-1 0 0,1-1 1 0 0,0 1 0 0 0,-1-1-1 0 0,0-1 1 0 0,1 1 0 0 0,-1-1-1 0 0,0-1 1 0 0,0 1 0 0 0,-1-1-1 0 0,1 0 1 0 0,-1 0 0 0 0,1 0-1 0 0,-1-1 1 0 0,8-9 0 0 0,17-20-167 0 0,-1-1 1 0 0,-1-1 0 0 0,-3-1 0 0 0,0-1 0 0 0,-3-1 0 0 0,-1-2 0 0 0,-2 0-1 0 0,-2 0 1 0 0,13-51 0 0 0,-9-8 830 0 0,-21 100-628 0 0,0 0 1 0 0,0 0-1 0 0,0-1 1 0 0,0 1-1 0 0,0 0 1 0 0,0 0-1 0 0,0-1 1 0 0,0 1-1 0 0,0 0 1 0 0,0 0-1 0 0,0 0 1 0 0,0-1-1 0 0,0 1 1 0 0,0 0-1 0 0,0 0 1 0 0,0 0-1 0 0,1-1 1 0 0,-1 1-1 0 0,0 0 0 0 0,0 0 1 0 0,0 0-1 0 0,0-1 1 0 0,0 1-1 0 0,0 0 1 0 0,1 0-1 0 0,-1 0 1 0 0,0 0-1 0 0,0 0 1 0 0,0-1-1 0 0,0 1 1 0 0,1 0-1 0 0,-1 0 1 0 0,0 0-1 0 0,0 0 1 0 0,0 0-1 0 0,1 0 1 0 0,-1 0-1 0 0,0 0 1 0 0,0 0-1 0 0,1 0 1 0 0,-1 0-1 0 0,0 0 1 0 0,0 0-1 0 0,0 0 1 0 0,1 0-1 0 0,-1 0 1 0 0,7 11 256 0 0,1 16-93 0 0,6 81-73 0 0,16 90 733 0 0,-22-166-1825 0 0,12 31 0 0 0,-12-41-789 0 0,2-1-1 0 0,15 26 1 0 0,-24-46 1508 0 0,-1 1-153 0 0,1 0 0 0 0,0 0-1 0 0,0-1 1 0 0,0 1 0 0 0,0 0-1 0 0,1-1 1 0 0,-1 1-1 0 0,0-1 1 0 0,1 1 0 0 0,-1-1-1 0 0,1 0 1 0 0,-1 0-1 0 0,1 0 1 0 0,0 0 0 0 0,2 2-1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0.2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126 37 1052 0 0,'-51'23'30996'0'0,"56"-25"-30694"0"0,181-48 115 0 0,-150 44-417 0 0,-18 5 0 0 0,-16 0 0 0 0,0 1 0 0 0,0 0 0 0 0,0 0 0 0 0,0 1 0 0 0,0-1 0 0 0,0 0 0 0 0,0 1 0 0 0,0-1 0 0 0,0 1 0 0 0,0 0 0 0 0,0-1 0 0 0,2 3 0 0 0,1 7 0 0 0,-4-7 0 0 0,-1 2 0 0 0,1 1 0 0 0,-1-1 0 0 0,0 1 0 0 0,0-1 0 0 0,0 1 0 0 0,-1-1 0 0 0,0 1 0 0 0,0-1 0 0 0,-1 0 0 0 0,1 1 0 0 0,-1-1 0 0 0,0 0 0 0 0,0 0 0 0 0,-6 8 0 0 0,2 1 0 0 0,-12 22 0 0 0,-1-1 0 0 0,-2-1 0 0 0,-1-1 0 0 0,-2-1 0 0 0,-1-1 0 0 0,-52 51 0 0 0,-36 18-1053 0 0,105-93 601 0 0,6-6 260 0 0,8-1-744 0 0,9-1 850 0 0,9-2-58 0 0,0 1 0 0 0,1 1 0 0 0,-1 2 0 0 0,1 0 0 0 0,-1 1 1 0 0,40 10-1 0 0,45 28-2303 0 0,-28-9-3527 0 0,-68-27 3805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0.74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27 808 0 0,'-6'0'22829'0'0,"121"-21"-17279"0"0,-99 19-5462 0 0,1 0 1 0 0,-1 1-1 0 0,0 1 1 0 0,0 0 0 0 0,1 1-1 0 0,29 7 1 0 0,-45-8-334 0 0,0 0 0 0 0,0 0 0 0 0,0 1 0 0 0,1-1 0 0 0,-1 1 0 0 0,0-1 0 0 0,0 1 0 0 0,0-1 0 0 0,0 1 0 0 0,0 0 0 0 0,0 0 0 0 0,0-1 0 0 0,0 1 0 0 0,0 0 0 0 0,-1 0 0 0 0,1 0 0 0 0,0 0 0 0 0,0 0 0 0 0,-1 0 0 0 0,1 0 0 0 0,-1 0 0 0 0,1 0 0 0 0,-1 0 0 0 0,1 0 0 0 0,-1 1 0 0 0,0-1 0 0 0,1 0 0 0 0,-1 0 0 0 0,0 2 0 0 0,-9 19-6273 0 0,2-14 3776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1.07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37 1 148 0 0,'-6'4'1057'0'0,"1"2"0"0"0,0-1 1 0 0,0 0-1 0 0,0 1 0 0 0,-6 10 946 0 0,16 0 2198 0 0,0-13-3416 0 0,-1 0-1 0 0,1 0 0 0 0,0-1 0 0 0,0 0 0 0 0,0 0 0 0 0,0 0 0 0 0,0 0 0 0 0,1-1 1 0 0,-1 1-1 0 0,0-2 0 0 0,9 2 0 0 0,69-2 2928 0 0,-47-1-2032 0 0,7 2-1342 0 0,6-1-4883 0 0,-15-2-8222 0 0,-20 1 7441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2.31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133 436 808 0 0,'0'0'17248'0'0,"4"-5"-16339"0"0,44-51 2153 0 0,-31 37-1910 0 0,-1 0 1 0 0,21-30-1 0 0,-19 16-653 0 0,-2 0-1 0 0,-1-1 1 0 0,-1-1 0 0 0,12-46-1 0 0,-15 22-140 0 0,-10 58-345 0 0,2-10 33 0 0,-6 16-45 0 0,-4 15 106 0 0,1 1 0 0 0,-7 36 0 0 0,3-9 77 0 0,4-16-120 0 0,1-1 0 0 0,2 1-1 0 0,1-1 1 0 0,2 1 0 0 0,4 41 0 0 0,-3-33-25 0 0,-5 56 1 0 0,0-6 54 0 0,0-41-75 0 0,3-48-15 0 0,1-1 1 0 0,0 1-1 0 0,-1 0 0 0 0,1 0 0 0 0,-1-1 0 0 0,1 1 0 0 0,-1 0 0 0 0,1 0 0 0 0,-1-1 0 0 0,0 1 0 0 0,1-1 1 0 0,-1 1-1 0 0,0 0 0 0 0,1-1 0 0 0,-1 1 0 0 0,0-1 0 0 0,0 0 0 0 0,0 1 0 0 0,1-1 0 0 0,-1 0 0 0 0,0 1 1 0 0,0-1-1 0 0,0 0 0 0 0,0 0 0 0 0,0 0 0 0 0,-1 0 0 0 0,1 1-13 0 0,-41 5 62 0 0,-32 8 260 0 0,-49 22 1594 0 0,121-35-1725 0 0,-21 9 553 0 0,12-5-735 0 0,35-8 0 0 0,30-5 0 0 0,20-5 0 0 0,141-5 0 0 0,-176 16 0 0 0,3 3 0 0 0,33 6 0 0 0,-62-8 0 0 0,-3-1-131 0 0,-1 0 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3.11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32 100 1264 0 0,'-27'-11'21907'0'0,"31"8"-21000"0"0,17-11 1965 0 0,34-15 0 0 0,-37 20-2285 0 0,1 2 1 0 0,0 0-1 0 0,0 1 0 0 0,38-7 0 0 0,-45 12-586 0 0,0 1-1 0 0,0 0 1 0 0,-1 1 0 0 0,1 0-1 0 0,-1 0 1 0 0,1 1-1 0 0,-1 1 1 0 0,1 0 0 0 0,-1 1-1 0 0,0 0 1 0 0,-1 0-1 0 0,1 1 1 0 0,-1 1-1 0 0,18 11 1 0 0,-25-15-1 0 0,0 0 0 0 0,1 0 0 0 0,-1 0 0 0 0,0 0 0 0 0,0 0 0 0 0,-1 1 0 0 0,1-1 0 0 0,0 1 0 0 0,-1 0 0 0 0,0 0 0 0 0,0-1 0 0 0,0 2 0 0 0,0-1 0 0 0,0 0 0 0 0,0 0 0 0 0,-1 1 0 0 0,1-1 0 0 0,-1 1 0 0 0,0-1 0 0 0,0 1 0 0 0,-1 0 0 0 0,1-1 0 0 0,-1 1 0 0 0,1 0 0 0 0,-1-1 0 0 0,0 1 0 0 0,-1 0 0 0 0,1-1 0 0 0,-1 1 0 0 0,1 0 0 0 0,-1-1 0 0 0,0 1 0 0 0,-3 4 0 0 0,-2 7 0 0 0,-2-1 0 0 0,0 0 0 0 0,-1-1 0 0 0,0 0 0 0 0,-1 0 0 0 0,-1-1 0 0 0,0-1 0 0 0,-19 17 0 0 0,0-4 0 0 0,-1-1 0 0 0,-47 26 0 0 0,-100 52 0 0 0,168-97-17 0 0,-5 5-327 0 0,22-4 212 0 0,32-1 259 0 0,-28-3-31 0 0,71 6 174 0 0,246 24-270 0 0,-312-29 0 0 0,56 0-32 0 0,-56-9-2678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4.49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103 1 848 0 0,'-18'2'4607'0'0,"0"2"0"0"0,-49 19 15180 0 0,123-28-19055 0 0,3-1-152 0 0,-58 6-571 0 0,-1 1 0 0 0,1-1 0 0 0,-1 1 0 0 0,1-1 0 0 0,0 1 0 0 0,-1-1 0 0 0,1 1 0 0 0,-1-1 0 0 0,1 1 0 0 0,-1 0 0 0 0,1-1 0 0 0,-1 1 0 0 0,0-1 0 0 0,1 1 0 0 0,-1 0 0 0 0,0 0 0 0 0,1-1 0 0 0,-1 1 0 0 0,0 0 0 0 0,0-1 0 0 0,0 1 0 0 0,0 0 0 0 0,0 0 0 0 0,0-1 0 0 0,0 1 0 0 0,0 0 0 0 0,0 0 0 0 0,0 0 0 0 0,0-1 0 0 0,0 1 0 0 0,0 0 0 0 0,-1-1 0 0 0,1 1 0 0 0,0 0 0 0 0,0 0 0 0 0,-1-1 0 0 0,1 1 0 0 0,-1 0 0 0 0,-2 4 24 0 0,1 1-3 0 0,-1 0 0 0 0,0 0 0 0 0,0 0 0 0 0,-1-1 0 0 0,0 0 0 0 0,0 0 0 0 0,0 0 0 0 0,0 0 0 0 0,-1 0 0 0 0,0-1 0 0 0,0 0 0 0 0,0 0 0 0 0,0 0 0 0 0,-11 5 0 0 0,14-8-33 0 0,-11-6 143 0 0,5 0-1560 0 0,20-22-7419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6.48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8 307 340 0 0,'-8'-7'16229'0'0,"8"0"-15072"0"0,1 0 0 0 0,-1 0 1 0 0,1 0-1 0 0,1 0 0 0 0,-1 0 1 0 0,1 1-1 0 0,3-8 0 0 0,24-55 1567 0 0,-18 43-2076 0 0,-3 12-380 0 0,0 1 0 0 0,1 0 1 0 0,0 1-1 0 0,1-1 0 0 0,0 2 0 0 0,20-18 1 0 0,-10 9 34 0 0,-19 19-292 0 0,0 0 0 0 0,0 0 0 0 0,0-1 0 0 0,0 1-1 0 0,1 0 1 0 0,-1 0 0 0 0,0 0 0 0 0,1 0 0 0 0,-1 0-1 0 0,1 0 1 0 0,-1 1 0 0 0,1-1 0 0 0,-1 0 0 0 0,1 1 0 0 0,-1-1-1 0 0,1 1 1 0 0,-1 0 0 0 0,1-1 0 0 0,0 1 0 0 0,-1 0 0 0 0,1 0-1 0 0,0 0 1 0 0,-1 0 0 0 0,1 0 0 0 0,0 0 0 0 0,-1 1 0 0 0,1-1-1 0 0,-1 0 1 0 0,1 1 0 0 0,0 0 0 0 0,-1-1 0 0 0,1 1 0 0 0,1 1-1 0 0,1 1-61 0 0,0 1-1 0 0,0 0 1 0 0,0 0-1 0 0,0 0 0 0 0,-1 1 1 0 0,1-1-1 0 0,4 10 1 0 0,-6-11-80 0 0,0 1 1 0 0,0-1 0 0 0,0 0-1 0 0,1 0 1 0 0,-1 1 0 0 0,1-1 0 0 0,0-1-1 0 0,0 1 1 0 0,0 0 0 0 0,0-1-1 0 0,6 4 1 0 0,-7-6 90 0 0,0 1 0 0 0,0-1 0 0 0,0 1-1 0 0,0-1 1 0 0,0 0 0 0 0,0 0 0 0 0,0 0 0 0 0,0 0-1 0 0,0 0 1 0 0,0 0 0 0 0,0-1 0 0 0,0 1-1 0 0,0-1 1 0 0,0 1 0 0 0,-1-1 0 0 0,1 0 0 0 0,0 0-1 0 0,0 0 1 0 0,-1 0 0 0 0,1 0 0 0 0,0 0 0 0 0,-1 0-1 0 0,1 0 1 0 0,-1-1 0 0 0,1 1 0 0 0,1-3 0 0 0,35-27-344 0 0,-28 24 573 0 0,-1-1 0 0 0,0 1 0 0 0,11-13 864 0 0,-20 21-1035 0 0,1-1 0 0 0,0 1 0 0 0,0-1-1 0 0,-1 1 1 0 0,1 0 0 0 0,-1-1 0 0 0,1 1 0 0 0,0 0 0 0 0,-1 0 0 0 0,1-1 0 0 0,-1 1 0 0 0,0 0 0 0 0,1 0 0 0 0,-1 0 0 0 0,1 0 0 0 0,-1-1 0 0 0,0 1-1 0 0,0 0 1 0 0,0 0 0 0 0,0 0 0 0 0,1 0 0 0 0,-1 0 0 0 0,0 0 0 0 0,-1 1 0 0 0,2 21 186 0 0,-5 24 319 0 0,-3 0 0 0 0,-18 68 1 0 0,-7 53 27 0 0,27-127-756 0 0,2 0 1 0 0,1 0 0 0 0,5 43-1 0 0,2-35-3529 0 0,-5-47 2933 0 0,3 3 727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6.84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19 66 504 0 0,'-11'-10'4426'0'0,"11"9"-4233"0"0,-1 1 1 0 0,1 0-1 0 0,-1-1 0 0 0,-1 0 581 0 0,2 0-581 0 0,0 1 0 0 0,-1-1 1 0 0,1 1-1 0 0,0-1 1 0 0,-1 1-1 0 0,1-1 0 0 0,0 1 1 0 0,0-1-1 0 0,-1 1 0 0 0,1-1 1 0 0,0 0-1 0 0,0 1 0 0 0,0-1 1 0 0,0 1-1 0 0,0-1 1 0 0,0 0-1 0 0,0 1 0 0 0,0-1 1 0 0,0 1-1 0 0,0-1 0 0 0,0 0 1 0 0,0 1-1 0 0,0-1 1 0 0,1 1-1 0 0,-1-1 0 0 0,0 0 1 0 0,0 1-1 0 0,1-1 0 0 0,-1 1 1 0 0,0-1-1 0 0,1 1 0 0 0,0-2 581 0 0,0 2-581 0 0,-1-1 1 0 0,1 1-1 0 0,-1 0 0 0 0,1-1 1 0 0,-1 1-1 0 0,1 0 1 0 0,-1 0-1 0 0,2-1 0 0 0,39-6 2964 0 0,-26 5-1942 0 0,17-3 565 0 0,74-9 2352 0 0,-90 13-4007 0 0,-1 1 0 0 0,0 0 0 0 0,1 1 0 0 0,27 5-1 0 0,-1 11-3752 0 0,-29-9-852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7.19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6 416 0 0,'-7'-6'25830'0'0,"13"9"-26393"0"0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7.5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10 277 504 0 0,'-9'9'20437'0'0,"19"-15"-19956"0"0,-1-2 1 0 0,1 1 0 0 0,-1-1-1 0 0,-1-1 1 0 0,1 1 0 0 0,10-17 0 0 0,39-66 1366 0 0,-4 6-442 0 0,-34 48 672 0 0,-19 35-1694 0 0,-15 54 2618 0 0,-11 39-3266 0 0,19-58 249 0 0,2 1 0 0 0,1 0 0 0 0,2-1 1 0 0,1 1-1 0 0,2 0 0 0 0,11 65 0 0 0,-12-97-340 0 0,0 0 0 0 0,-1 1 0 0 0,1-1 0 0 0,0 0 0 0 0,0 0 0 0 0,0 0 0 0 0,1 0-1 0 0,-1 0 1 0 0,0 0 0 0 0,1-1 0 0 0,-1 1 0 0 0,1 0 0 0 0,0-1 0 0 0,-1 1 0 0 0,1-1 0 0 0,0 1 0 0 0,4 1 0 0 0,7 3-5412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3.0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4 396 2060 0 0,'-4'-26'13966'0'0,"6"21"-13034"0"0,-1 2-379 0 0,0-1 0 0 0,1 1 0 0 0,0 0 1 0 0,-1 0-1 0 0,1 0 0 0 0,0 0 0 0 0,5-4 1 0 0,4-3-1086 0 0,0 0 1 0 0,1 1 0 0 0,15-10-1 0 0,-10 8 2133 0 0,-9 6-1522 0 0,-1 1-1 0 0,1 0 0 0 0,0 0 1 0 0,0 1-1 0 0,1 0 1 0 0,-1 0-1 0 0,0 1 0 0 0,1 0 1 0 0,15-1-1 0 0,9 1 41 0 0,42 3 0 0 0,-26 0-81 0 0,-35-1-44 0 0,-1 1 1 0 0,0 0 0 0 0,0 1-1 0 0,0 0 1 0 0,0 1 0 0 0,0 0 0 0 0,0 1-1 0 0,16 7 1 0 0,-25-9 4 0 0,1 1 1 0 0,-1-1-1 0 0,0 1 0 0 0,0 0 0 0 0,0 0 1 0 0,0 0-1 0 0,0 1 0 0 0,-1-1 0 0 0,1 1 1 0 0,-1 0-1 0 0,0 0 0 0 0,0 0 0 0 0,0 0 1 0 0,-1 0-1 0 0,0 1 0 0 0,0-1 1 0 0,0 1-1 0 0,0 0 0 0 0,-1-1 0 0 0,1 1 1 0 0,-1 0-1 0 0,0 0 0 0 0,-1 0 0 0 0,1 10 1 0 0,-1-4 7 0 0,-1 0 0 0 0,0 0 0 0 0,-1 1-1 0 0,0-1 1 0 0,-1-1 0 0 0,0 1 0 0 0,0 0 0 0 0,-1-1 0 0 0,-1 1 0 0 0,0-1 0 0 0,0-1 0 0 0,-1 1 0 0 0,-8 10 0 0 0,4-5-7 0 0,0-1 0 0 0,-2 0 0 0 0,-20 19 0 0 0,28-29 0 0 0,-1 0 0 0 0,0-1 0 0 0,0 1 0 0 0,0-1 0 0 0,0 0 0 0 0,0-1 0 0 0,-1 1 0 0 0,1-1 0 0 0,-1 0 0 0 0,0 0 0 0 0,1-1 0 0 0,-1 0 0 0 0,0 0 0 0 0,-11 0 0 0 0,17-1 0 0 0,-1 0 0 0 0,0 0 0 0 0,0 0 0 0 0,0 0 0 0 0,0 0 0 0 0,1 0 0 0 0,-1 0 0 0 0,0 0 0 0 0,0 0 0 0 0,0-1 0 0 0,0 1 0 0 0,1 0 0 0 0,-1-1 0 0 0,0 1 0 0 0,0-1 0 0 0,1 1 0 0 0,-2-2 0 0 0,1 2 0 0 0,1-1 0 0 0,0 0 0 0 0,0 0 0 0 0,-1 1 1 0 0,1-1-1 0 0,0 0 0 0 0,0 0 0 0 0,0 0 0 0 0,0 1 0 0 0,0-1 0 0 0,0 0 0 0 0,0 0 0 0 0,0 0 0 0 0,0 1 0 0 0,1-1 0 0 0,-1 0 0 0 0,0 0 0 0 0,0 0 0 0 0,1 1 0 0 0,-1-1 0 0 0,0 0 0 0 0,1 1 0 0 0,-1-1 0 0 0,1-1 0 0 0,29-35-3 0 0,-26 33 0 0 0,116-141-333 0 0,-57 67 345 0 0,78-76 0 0 0,-92 105-52 0 0,40-35-2 0 0,-76 72 37 0 0,1 2 0 0 0,1 0 0 0 0,-1 0 0 0 0,30-13 0 0 0,-39 22-1 0 0,-1-1 1 0 0,1 1 0 0 0,0 0 0 0 0,0 0-1 0 0,-1 0 1 0 0,1 1 0 0 0,8 0 0 0 0,-11 0-22 0 0,1 0 1 0 0,0 0 0 0 0,-1 0-1 0 0,1 1 1 0 0,-1-1 0 0 0,1 1 0 0 0,-1 0-1 0 0,0-1 1 0 0,1 1 0 0 0,-1 0-1 0 0,0 1 1 0 0,1-1 0 0 0,-1 0-1 0 0,0 1 1 0 0,3 2 0 0 0,-5-4 25 0 0,0 0 1 0 0,1 1-1 0 0,-1-1 1 0 0,0 1-1 0 0,0-1 1 0 0,0 1-1 0 0,0-1 1 0 0,0 0-1 0 0,0 1 1 0 0,0-1-1 0 0,0 1 1 0 0,0-1-1 0 0,0 1 1 0 0,0-1-1 0 0,0 1 1 0 0,0-1-1 0 0,0 0 1 0 0,0 1-1 0 0,0-1 1 0 0,0 1-1 0 0,-1-1 1 0 0,1 1-1 0 0,0-1 1 0 0,0 0-1 0 0,0 1 1 0 0,-1-1-1 0 0,1 0 1 0 0,0 1-1 0 0,-1-1 1 0 0,1 0-1 0 0,-1 1 1 0 0,-11 11-28 0 0,9-10-23 0 0,0 1 26 0 0,0-1 0 0 0,1 0 0 0 0,-1-1 0 0 0,0 1 0 0 0,0-1 1 0 0,0 1-1 0 0,-1-1 0 0 0,1 0 0 0 0,0 0 0 0 0,0 0 0 0 0,-1 0 0 0 0,1-1 1 0 0,0 1-1 0 0,-1-1 0 0 0,1 0 0 0 0,0 0 0 0 0,-1 0 0 0 0,1-1 1 0 0,-4 0-1 0 0,1 1-12 0 0,1 0 1 0 0,-1 0-1 0 0,0 0 1 0 0,0 0 0 0 0,1 1-1 0 0,-7 2 1 0 0,1 1 95 0 0,1 1-1 0 0,-1 0 1 0 0,1 1 0 0 0,0 0 0 0 0,1 1-1 0 0,-1 0 1 0 0,1 0 0 0 0,1 1 0 0 0,-1 0-1 0 0,1 1 1 0 0,1 0 0 0 0,0 0 0 0 0,0 1 0 0 0,1-1-1 0 0,-8 16 1 0 0,6-7 53 0 0,0-1 0 0 0,2 1-1 0 0,0 1 1 0 0,1-1 0 0 0,1 1 0 0 0,0 0 0 0 0,2 0 0 0 0,-1 33-1 0 0,3-39 22 0 0,0 0 0 0 0,1 0-1 0 0,0 0 1 0 0,1 0 0 0 0,1-1-1 0 0,7 24 1 0 0,-8-31-106 0 0,0 0-1 0 0,1 0 1 0 0,-1-1-1 0 0,1 1 1 0 0,1-1-1 0 0,-1 0 1 0 0,0 0 0 0 0,1 0-1 0 0,0 0 1 0 0,0 0-1 0 0,0-1 1 0 0,0 0-1 0 0,1 0 1 0 0,-1 0-1 0 0,1 0 1 0 0,0-1-1 0 0,0 0 1 0 0,0 0 0 0 0,10 3-1 0 0,-4-2 0 0 0,1 0 0 0 0,0-1 1 0 0,0-1-1 0 0,0 0 0 0 0,0-1 0 0 0,0 0 0 0 0,0 0 0 0 0,0-1 1 0 0,0-1-1 0 0,0 0 0 0 0,0-1 0 0 0,-1 0 0 0 0,1-1 0 0 0,-1 0 0 0 0,19-10 1 0 0,-6 1 69 0 0,-1-1 0 0 0,37-30 1 0 0,7-13-2748 0 0,35-25-9477 0 0,-93 76 9754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8.17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51 519 540 0 0,'-16'28'20763'0'0,"11"-37"-20156"0"0,0-1-1 0 0,1 0 0 0 0,-1 0 1 0 0,2 0-1 0 0,0-1 1 0 0,0 1-1 0 0,-1-15 0 0 0,2 12-446 0 0,2-1-1 0 0,0 0 0 0 0,0 0 1 0 0,1 0-1 0 0,1 1 1 0 0,0-1-1 0 0,1 0 0 0 0,1 1 1 0 0,6-18-1 0 0,4-4-37 0 0,1 1 0 0 0,31-50 1 0 0,-37 69 14 0 0,2 0 0 0 0,-1 1 1 0 0,2 0-1 0 0,0 1 0 0 0,1 0 0 0 0,0 1 0 0 0,22-15 1 0 0,-32 24-108 0 0,0 1 1 0 0,1 0 0 0 0,-1-1 0 0 0,0 2 0 0 0,1-1-1 0 0,0 0 1 0 0,-1 1 0 0 0,1 0 0 0 0,0-1 0 0 0,0 2-1 0 0,0-1 1 0 0,0 0 0 0 0,0 1 0 0 0,0-1 0 0 0,0 1-1 0 0,0 1 1 0 0,0-1 0 0 0,-1 0 0 0 0,1 1 0 0 0,0 0-1 0 0,0 0 1 0 0,0 0 0 0 0,0 0 0 0 0,-1 0-1 0 0,1 1 1 0 0,0 0 0 0 0,-1 0 0 0 0,0 0 0 0 0,1 0-1 0 0,-1 0 1 0 0,0 1 0 0 0,0 0 0 0 0,0-1 0 0 0,0 1-1 0 0,-1 0 1 0 0,1 0 0 0 0,3 7 0 0 0,0 1 96 0 0,0 0-1 0 0,-1 1 1 0 0,0 0 0 0 0,-1 0 0 0 0,0 0-1 0 0,-1 0 1 0 0,0 1 0 0 0,-1-1 0 0 0,0 1-1 0 0,-1 0 1 0 0,-1-1 0 0 0,-1 14 0 0 0,0-4-22 0 0,-1 0 0 0 0,-2-1 0 0 0,0 1 0 0 0,-1-1 1 0 0,-2 0-1 0 0,-9 22 0 0 0,10-28-105 0 0,-2 0 0 0 0,0 0 0 0 0,-16 21 0 0 0,21-31 0 0 0,-1 0 0 0 0,0-1 0 0 0,0 1 0 0 0,0-1 0 0 0,-1 0 0 0 0,0 0 0 0 0,0 0 0 0 0,0-1 0 0 0,0 1 0 0 0,0-1 0 0 0,-1 0 0 0 0,-9 3 0 0 0,13-5-1 0 0,1-1-1 0 0,-1 1 1 0 0,0 0 0 0 0,0-1-1 0 0,0 1 1 0 0,1-1 0 0 0,-1 0-1 0 0,0 0 1 0 0,0 0 0 0 0,0 0-1 0 0,0 0 1 0 0,0 0 0 0 0,0 0-1 0 0,0-1 1 0 0,-2 0-1 0 0,-2-1-33 0 0,2 2-352 0 0,0-1 0 0 0,0 0 0 0 0,1 0 0 0 0,-1 0 0 0 0,0 0 0 0 0,1-1 0 0 0,-1 0-1 0 0,1 0 1 0 0,-1 0 0 0 0,1 0 0 0 0,0 0 0 0 0,0-1 0 0 0,0 1 0 0 0,0-1 0 0 0,0 0-1 0 0,1 0 1 0 0,-1 0 0 0 0,1 0 0 0 0,-3-4 0 0 0,2 2-1297 0 0,1 1 1 0 0,-1-1-1 0 0,1 0 1 0 0,0-1-1 0 0,0 1 1 0 0,1 0-1 0 0,-2-8 1 0 0,0-9-4785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8.82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52 256 0 0,'3'-30'26238'0'0,"15"26"-25381"0"0,-8 2-2822 0 0,-5 1 2104 0 0,76-12 1963 0 0,-75 12-2078 0 0,-1 0 0 0 0,1 1 0 0 0,-1 0 0 0 0,1 0 0 0 0,0 1 0 0 0,-1 0 0 0 0,1 0 0 0 0,-1 0 0 0 0,0 0 0 0 0,1 1 0 0 0,-1 0 0 0 0,7 3 0 0 0,-10-3-315 0 0,0 0 1 0 0,1-1-1 0 0,-1 1 1 0 0,0 0-1 0 0,-1 0 1 0 0,1 0 0 0 0,0 0-1 0 0,-1 1 1 0 0,1-1-1 0 0,-1 0 1 0 0,1 1-1 0 0,-1-1 1 0 0,0 1-1 0 0,0-1 1 0 0,0 1 0 0 0,-1 0-1 0 0,1 3 1 0 0,0-4-292 0 0,-9 15-864 0 0,-75 44-38 0 0,59-46 1780 0 0,1 1 0 0 0,1 2-1 0 0,-25 24 1 0 0,44-39-108 0 0,0 1 0 0 0,1-1-1 0 0,-1 1 1 0 0,0-1 0 0 0,1 1 0 0 0,0 0 0 0 0,0 0 0 0 0,-1 4 0 0 0,2-5 191 0 0,2-1 50 0 0,-1 0-332 0 0,0-1 1 0 0,0 1 0 0 0,0-1-1 0 0,1 0 1 0 0,-1 1 0 0 0,1-1 0 0 0,-1 1-1 0 0,1-1 1 0 0,-1 0 0 0 0,1 0 0 0 0,0 1-1 0 0,0-1 1 0 0,0 0 0 0 0,-1 0-1 0 0,1 0 1 0 0,0 0 0 0 0,2 2 0 0 0,5-1 147 0 0,0 1 1 0 0,0-2-1 0 0,0 1 1 0 0,0-1-1 0 0,0-1 1 0 0,1 1-1 0 0,-1-1 1 0 0,0-1-1 0 0,12-1 1 0 0,8-4-905 0 0,37-12 1 0 0,-46 13-486 0 0,-11 2-135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29.59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13 159 1024 0 0,'-12'-31'19609'0'0,"14"26"-19144"0"0,1 1-1 0 0,0-1 1 0 0,0 1 0 0 0,1 0-1 0 0,-1 0 1 0 0,1 0 0 0 0,0 1-1 0 0,0-1 1 0 0,0 1-1 0 0,0 0 1 0 0,1 0 0 0 0,7-3-1 0 0,63-31 2872 0 0,-53 28-2691 0 0,0 2-1 0 0,1 0 1 0 0,28-5 0 0 0,-41 11-629 0 0,1-1 1 0 0,-1 1-1 0 0,0 1 0 0 0,0 0 0 0 0,0 1 1 0 0,1 0-1 0 0,-1 0 0 0 0,0 1 0 0 0,0 0 1 0 0,10 4-1 0 0,-19-6-16 0 0,1 1 0 0 0,0-1 0 0 0,0 1 0 0 0,-1 0 0 0 0,1 0 0 0 0,-1-1 0 0 0,1 1 0 0 0,0 0 0 0 0,-1 0 0 0 0,0 0 0 0 0,1 1 0 0 0,-1-1 0 0 0,0 0 0 0 0,1 0 0 0 0,-1 1 0 0 0,0-1 0 0 0,0 1 0 0 0,0-1 0 0 0,0 1 0 0 0,-1-1 0 0 0,1 1 0 0 0,0 0 0 0 0,0-1 0 0 0,-1 1 0 0 0,1 0 0 0 0,-1 0 0 0 0,0-1 0 0 0,0 1 0 0 0,1 3 0 0 0,-2-1 0 0 0,0 0 0 0 0,0 0 0 0 0,0 1 0 0 0,-1-1 0 0 0,1-1 0 0 0,-1 1 0 0 0,0 0 0 0 0,-4 5 0 0 0,6-8 0 0 0,-17 23 0 0 0,-2 0 0 0 0,0-2 0 0 0,-2 0 0 0 0,0-1 0 0 0,-44 33 0 0 0,58-48 0 0 0,0 4 0 0 0,2-2-40 0 0,4-7-183 0 0,1 2-649 0 0,1-3 840 0 0,-1 1 0 0 0,0-1-1 0 0,0 1 1 0 0,1-1 0 0 0,-1 1 0 0 0,0-1 0 0 0,1 1 0 0 0,-1-1 0 0 0,0 0 0 0 0,1 1-1 0 0,-1-1 1 0 0,1 1 0 0 0,-1-1 0 0 0,0 0 0 0 0,1 1 0 0 0,-1-1 0 0 0,1 0 0 0 0,-1 0-1 0 0,1 1 1 0 0,0-1 0 0 0,-1 0 0 0 0,1 0 0 0 0,-1 0 0 0 0,1 0 0 0 0,-1 0 0 0 0,1 0-1 0 0,-1 0 1 0 0,1 0 0 0 0,0 0 0 0 0,29 0-916 0 0,-9 0 282 0 0,-9 1 506 0 0,0 1 0 0 0,0 0-1 0 0,0 1 1 0 0,0 0 0 0 0,-1 1 0 0 0,1 0-1 0 0,-1 1 1 0 0,11 6 0 0 0,-17-8 139 0 0,0 0 1 0 0,0 0-1 0 0,-1 0 1 0 0,0 0-1 0 0,1 1 1 0 0,-1-1-1 0 0,0 1 1 0 0,-1 0-1 0 0,1 1 0 0 0,-1-1 1 0 0,0 0-1 0 0,0 1 1 0 0,0 0-1 0 0,-1 0 1 0 0,1 0-1 0 0,-1 0 1 0 0,0 0-1 0 0,-1 0 1 0 0,1 0-1 0 0,0 8 0 0 0,-2-9 71 0 0,0 0-1 0 0,0 1 1 0 0,-1-1-1 0 0,1 0 1 0 0,-1 0-1 0 0,0 0 1 0 0,0 0-1 0 0,-1-1 1 0 0,1 1-1 0 0,-1 0 1 0 0,0 0-1 0 0,-2 3 1 0 0,-33 42 917 0 0,19-27-482 0 0,7-9-162 0 0,0 1 0 0 0,-1-2 1 0 0,-24 21-1 0 0,29-28-550 0 0,1 0-1 0 0,-1 0 1 0 0,-1 0 0 0 0,1-1 0 0 0,-1 0-1 0 0,1-1 1 0 0,-1 0 0 0 0,0 0 0 0 0,-16 3 0 0 0,19-6-237 0 0,1 0 0 0 0,0 0 0 0 0,-1 0 1 0 0,1-1-1 0 0,0 1 0 0 0,-1-1 0 0 0,1-1 0 0 0,0 1 1 0 0,0 0-1 0 0,0-1 0 0 0,0 0 0 0 0,-5-3 1 0 0,-24-20-11575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0.2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125 11 808 0 0,'0'-11'20107'0'0,"-2"32"-18652"0"0,0-1-1 0 0,-1 0 1 0 0,-12 39-1 0 0,9-38-623 0 0,1 0 0 0 0,1 1-1 0 0,-2 24 1 0 0,4-4-35 0 0,-1 27-414 0 0,3-68-414 0 0,1 0 0 0 0,-1 0-1 0 0,0-1 1 0 0,1 1 0 0 0,-1 0-1 0 0,1-1 1 0 0,-1 1 0 0 0,0-1-1 0 0,1 1 1 0 0,-1 0 0 0 0,1-1 0 0 0,0 1-1 0 0,-1-1 1 0 0,1 1 0 0 0,-1-1-1 0 0,1 0 1 0 0,0 1 0 0 0,-1-1 0 0 0,1 1-1 0 0,0-1 1 0 0,0 0 0 0 0,-1 0-1 0 0,1 1 1 0 0,0-1 0 0 0,0 0-1 0 0,-1 0 1 0 0,1 0 0 0 0,0 0 0 0 0,0 0-1 0 0,-1 0 1 0 0,1 0 0 0 0,0 0-1 0 0,0 0 1 0 0,-1-1 0 0 0,2 1-1 0 0,30-6-895 0 0,-27 5 800 0 0,107-26-2434 0 0,-109 26 2527 0 0,-1 0 0 0 0,1 1 0 0 0,0-1 0 0 0,-1 1 0 0 0,1 0 0 0 0,-1 0 0 0 0,1 0 1 0 0,0 0-1 0 0,-1 0 0 0 0,1 0 0 0 0,0 1 0 0 0,-1 0 0 0 0,1-1 0 0 0,-1 1 0 0 0,1 0 0 0 0,-1 0 0 0 0,4 2 0 0 0,-4 0 30 0 0,1-1-1 0 0,-1 1 1 0 0,0 0-1 0 0,0 0 1 0 0,0 0-1 0 0,0 1 1 0 0,-1-1-1 0 0,1 0 1 0 0,-1 1-1 0 0,0-1 1 0 0,0 1-1 0 0,0-1 1 0 0,0 5-1 0 0,1 2 111 0 0,-1-1 0 0 0,1 1 0 0 0,-2-1 1 0 0,0 1-1 0 0,0-1 0 0 0,-1 1 0 0 0,0-1 0 0 0,0 1 0 0 0,-1-1 0 0 0,0 1 0 0 0,-5 11 1 0 0,-1-4 151 0 0,0 1 0 0 0,-1-1 0 0 0,0-1 0 0 0,-19 25 0 0 0,24-37-412 0 0,1 0 1 0 0,0-1-1 0 0,-1 1 0 0 0,1-1 0 0 0,-1 0 1 0 0,0 0-1 0 0,0 0 0 0 0,0-1 1 0 0,-1 1-1 0 0,1-1 0 0 0,-1 0 1 0 0,1 0-1 0 0,-1-1 0 0 0,0 1 1 0 0,1-1-1 0 0,-1 0 0 0 0,0 0 0 0 0,0-1 1 0 0,0 1-1 0 0,0-1 0 0 0,-8-1 1 0 0,5 0-611 0 0,0 0 1 0 0,-1-1 0 0 0,1 1 0 0 0,0-2 0 0 0,0 1-1 0 0,0-1 1 0 0,0-1 0 0 0,1 1 0 0 0,-1-1 0 0 0,1-1-1 0 0,-11-8 1 0 0,-13-15-7031 0 0,19 14 3338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0.59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56 776 0 0,'10'-7'2217'0'0,"1"1"-1"0"0,-1 0 1 0 0,1 1-1 0 0,22-8 1 0 0,-17 9-310 0 0,1 0 0 0 0,32-4 0 0 0,-16 6-1325 0 0,0 2 0 0 0,0 1 0 0 0,33 5 0 0 0,-63-5-815 0 0,0-1-1 0 0,-1 1 0 0 0,1 0 0 0 0,0-1 0 0 0,-1 1 0 0 0,1 0 0 0 0,-1 0 0 0 0,0 1 0 0 0,1-1 0 0 0,-1 0 0 0 0,0 1 0 0 0,0-1 0 0 0,0 1 0 0 0,0 0 0 0 0,0 0 0 0 0,0 0 0 0 0,3 4 0 0 0,2 2-1320 0 0,-6 8-5434 0 0,2-1 2965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1.95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3 131 276 0 0,'0'0'828'0'0,"2"-3"18"0"0,4-14 811 0 0,5-16 7814 0 0,2 12-4345 0 0,11 6-3400 0 0,-16 9-1228 0 0,1 0 0 0 0,0 1 1 0 0,0 0-1 0 0,0 0 0 0 0,14-4 0 0 0,-19 8-373 0 0,-1 0 1 0 0,0 0 0 0 0,1 0-1 0 0,-1 1 1 0 0,1-1 0 0 0,-1 1-1 0 0,0 0 1 0 0,1 0 0 0 0,-1 0-1 0 0,1 0 1 0 0,-1 0 0 0 0,1 1-1 0 0,-1 0 1 0 0,0 0 0 0 0,1 0-1 0 0,-1 0 1 0 0,0 0-1 0 0,0 1 1 0 0,0-1 0 0 0,0 1-1 0 0,0 0 1 0 0,0 0 0 0 0,3 3-1 0 0,-4-4-167 0 0,0 1-1 0 0,-1-1 1 0 0,1 0 0 0 0,0 1-1 0 0,-1 0 1 0 0,1-1-1 0 0,-1 1 1 0 0,0 0-1 0 0,0 0 1 0 0,0 0-1 0 0,1 2 1 0 0,3 3-701 0 0,-5-5 253 0 0,3 4-607 0 0,0-1-572 0 0,-74-42-3934 0 0,70 36 5546 0 0,-1 0 97 0 0,1 1 1 0 0,-1-1-1 0 0,1 1 0 0 0,-1-1 1 0 0,0 1-1 0 0,1 0 0 0 0,-1-1 1 0 0,0 1-1 0 0,0 0 0 0 0,1 0 1 0 0,-1 0-1 0 0,0 0 0 0 0,1 1 1 0 0,-1-1-1 0 0,0 0 0 0 0,1 1 1 0 0,-1-1-1 0 0,0 1 0 0 0,1 0 1 0 0,-3 1-1 0 0,-31 15 1690 0 0,27-11-1474 0 0,1 0 0 0 0,0 1 1 0 0,0 0-1 0 0,0 0 0 0 0,1 1 0 0 0,0-1 0 0 0,0 1 0 0 0,1 1 0 0 0,0-1 1 0 0,0 1-1 0 0,1 0 0 0 0,0 0 0 0 0,1 0 0 0 0,0 0 0 0 0,0 1 1 0 0,1-1-1 0 0,0 1 0 0 0,1-1 0 0 0,0 1 0 0 0,0 0 0 0 0,1 0 1 0 0,1 0-1 0 0,-1-1 0 0 0,2 1 0 0 0,-1 0 0 0 0,1-1 0 0 0,1 1 1 0 0,5 14-1 0 0,-6-20-220 0 0,0 0 0 0 0,0 0 0 0 0,1 0 0 0 0,-1 0 1 0 0,1 0-1 0 0,0-1 0 0 0,0 1 0 0 0,0-1 0 0 0,0 0 0 0 0,0 0 1 0 0,1 0-1 0 0,0-1 0 0 0,-1 1 0 0 0,1-1 0 0 0,0 0 0 0 0,0 0 1 0 0,0 0-1 0 0,0 0 0 0 0,1-1 0 0 0,-1 1 0 0 0,0-1 1 0 0,1-1-1 0 0,-1 1 0 0 0,1 0 0 0 0,-1-1 0 0 0,1 0 0 0 0,-1 0 1 0 0,1 0-1 0 0,7-2 0 0 0,-2 0-169 0 0,0-1 0 0 0,0 0 0 0 0,0 0 0 0 0,0-1 0 0 0,-1 0 0 0 0,1 0 0 0 0,-1-1 1 0 0,-1-1-1 0 0,1 1 0 0 0,-1-2 0 0 0,0 1 0 0 0,12-12 0 0 0,0-5-916 0 0,-1 0 0 0 0,-1-2 0 0 0,-1 0 0 0 0,17-35 0 0 0,-33 58 1105 0 0,1-14 2963 0 0,-8 48-2552 0 0,-11 78 979 0 0,15-99-1283 0 0,2-1 1 0 0,0 1 0 0 0,0-1 0 0 0,1 1 0 0 0,0 0-1 0 0,0-1 1 0 0,1 0 0 0 0,4 11 0 0 0,-6-20-162 0 0,1 0 1 0 0,-1 0-1 0 0,0 0 1 0 0,1 0-1 0 0,-1 0 0 0 0,1 0 1 0 0,-1-1-1 0 0,1 1 1 0 0,-1 0-1 0 0,1 0 1 0 0,0-1-1 0 0,-1 1 1 0 0,1 0-1 0 0,0-1 1 0 0,0 1-1 0 0,-1-1 0 0 0,1 1 1 0 0,0 0-1 0 0,0-1 1 0 0,0 0-1 0 0,0 1 1 0 0,0-1-1 0 0,-1 0 1 0 0,1 1-1 0 0,0-1 1 0 0,0 0-1 0 0,1 0 1 0 0,1 0-42 0 0,-1 0 1 0 0,0-1-1 0 0,0 1 1 0 0,0-1-1 0 0,0 0 1 0 0,0 1-1 0 0,0-1 1 0 0,0 0-1 0 0,0 0 1 0 0,0 0-1 0 0,3-3 1 0 0,3-2-239 0 0,1-1 0 0 0,-1-1 0 0 0,12-14 1 0 0,17-25-492 0 0,-1-1 0 0 0,40-75 0 0 0,-56 83 1616 0 0,-19 39-557 0 0,-10 20 448 0 0,2-1 1 0 0,0 1-1 0 0,1 1 0 0 0,1-1 1 0 0,-4 27-1 0 0,9-34-576 0 0,0-6-77 0 0,-1 0 0 0 0,1 0 0 0 0,1 0 0 0 0,-1-1 0 0 0,1 1 0 0 0,3 10 0 0 0,-4-15-98 0 0,1 1 1 0 0,0-1 0 0 0,-1 0 0 0 0,1 0-1 0 0,0 0 1 0 0,0 0 0 0 0,0 0 0 0 0,0 0-1 0 0,0 0 1 0 0,0 0 0 0 0,0 0-1 0 0,0 0 1 0 0,0-1 0 0 0,0 1 0 0 0,0 0-1 0 0,1-1 1 0 0,-1 1 0 0 0,0-1 0 0 0,0 1-1 0 0,1-1 1 0 0,-1 1 0 0 0,0-1-1 0 0,1 0 1 0 0,-1 0 0 0 0,0 0 0 0 0,1 0-1 0 0,-1 0 1 0 0,1 0 0 0 0,-1 0 0 0 0,0 0-1 0 0,1 0 1 0 0,-1-1 0 0 0,0 1 0 0 0,1-1-1 0 0,1 0 1 0 0,6-2-130 0 0,1-1 1 0 0,-1 0-1 0 0,0 0 1 0 0,-1-1 0 0 0,1 0-1 0 0,-1 0 1 0 0,0-1-1 0 0,0 0 1 0 0,0 0-1 0 0,-1-1 1 0 0,8-9-1 0 0,1-3-480 0 0,-1-1 0 0 0,-1 0-1 0 0,18-33 1 0 0,-1-10-215 0 0,-31 62 870 0 0,0 1 1 0 0,1-1-1 0 0,-1 0 1 0 0,0 0-1 0 0,0 1 1 0 0,0-1-1 0 0,1 0 1 0 0,-1 0-1 0 0,0 0 1 0 0,0 1-1 0 0,0-1 1 0 0,-1 0-1 0 0,1 0 1 0 0,0 1-1 0 0,0-1 1 0 0,0 0-1 0 0,0 0 0 0 0,-1 1 1 0 0,1-1-1 0 0,0 0 1 0 0,-1 0-1 0 0,1 1 1 0 0,0-1-1 0 0,-1 1 1 0 0,1-1-1 0 0,-1 0 1 0 0,1 1-1 0 0,-1-1 1 0 0,0 1-1 0 0,1-1 1 0 0,-1 1-1 0 0,1-1 1 0 0,-1 1-1 0 0,0 0 1 0 0,1-1-1 0 0,-1 1 1 0 0,0 0-1 0 0,0-1 1 0 0,-1 2 15 0 0,0-1 1 0 0,1 1-1 0 0,-1 0 1 0 0,0 0 0 0 0,1 0-1 0 0,-1 0 1 0 0,1 0-1 0 0,-1 0 1 0 0,1 0 0 0 0,0 0-1 0 0,-1 0 1 0 0,1 1-1 0 0,0-1 1 0 0,0 1 0 0 0,0-1-1 0 0,0 1 1 0 0,0-1-1 0 0,0 1 1 0 0,1 0 0 0 0,-2 2-1 0 0,-16 40 921 0 0,17-40-906 0 0,-6 16-44 0 0,2 0 0 0 0,0 0-1 0 0,2 1 1 0 0,0-1 0 0 0,1 1 0 0 0,1 0 0 0 0,1-1 0 0 0,1 1 0 0 0,1 0 0 0 0,1-1 0 0 0,8 33-1 0 0,-10-50-230 0 0,-1-1-1 0 0,1 1 0 0 0,0-1 0 0 0,0 0 0 0 0,1 1 0 0 0,-1-1 1 0 0,0 0-1 0 0,1 0 0 0 0,-1 0 0 0 0,1 0 0 0 0,0 0 0 0 0,-1 0 0 0 0,1 0 1 0 0,0 0-1 0 0,0-1 0 0 0,0 1 0 0 0,1-1 0 0 0,-1 0 0 0 0,0 1 1 0 0,1-1-1 0 0,-1 0 0 0 0,0 0 0 0 0,1-1 0 0 0,-1 1 0 0 0,1 0 0 0 0,-1-1 1 0 0,1 1-1 0 0,0-1 0 0 0,2 0 0 0 0,-2 0-550 0 0,0-1-1 0 0,0 1 1 0 0,0-1-1 0 0,0 0 1 0 0,0 0-1 0 0,0 0 1 0 0,0 0-1 0 0,0 0 1 0 0,0 0-1 0 0,-1-1 1 0 0,1 0-1 0 0,0 1 1 0 0,-1-1-1 0 0,1 0 1 0 0,-1 0 0 0 0,3-3-1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2.57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14 108 728 0 0,'-12'-24'20720'0'0,"10"16"-18192"0"0,10-16 219 0 0,0 12-1449 0 0,-4 8-1090 0 0,1 0 0 0 0,0 0-1 0 0,0 0 1 0 0,0 1 0 0 0,0 0-1 0 0,1 0 1 0 0,-1 0 0 0 0,1 1-1 0 0,0 0 1 0 0,0 0-1 0 0,0 0 1 0 0,12-1 0 0 0,-16 3-144 0 0,30 10 209 0 0,-28-6-279 0 0,0 0 0 0 0,0 0 1 0 0,0 1-1 0 0,0 0 1 0 0,-1 0-1 0 0,0 0 0 0 0,0 0 1 0 0,0 0-1 0 0,-1 1 1 0 0,1-1-1 0 0,-1 1 0 0 0,-1-1 1 0 0,1 1-1 0 0,-1 0 1 0 0,0 0-1 0 0,0 0 1 0 0,-1 0-1 0 0,0 0 0 0 0,0 0 1 0 0,0 0-1 0 0,-1 0 1 0 0,1 0-1 0 0,-2-1 0 0 0,1 1 1 0 0,0 0-1 0 0,-1 0 1 0 0,0-1-1 0 0,-6 11 0 0 0,-82 115-72 0 0,89-130 90 0 0,1 0-4 0 0,1 1 0 0 0,-1 0 0 0 0,0 0-1 0 0,1-1 1 0 0,-1 1 0 0 0,1 0 0 0 0,-1-1-1 0 0,1 1 1 0 0,0 0 0 0 0,-1-1 0 0 0,1 1-1 0 0,0-1 1 0 0,0 0 0 0 0,0 1 0 0 0,0-1-1 0 0,1 0 1 0 0,-1 1 0 0 0,0-1-1 0 0,1 0 1 0 0,-1 0 0 0 0,0 0 0 0 0,1 0-1 0 0,-1 0 1 0 0,1 0 0 0 0,-1-1 0 0 0,1 1-1 0 0,0 0 1 0 0,-1-1 0 0 0,1 1 0 0 0,2-1-1 0 0,7 3 25 0 0,1-1 0 0 0,0-1 0 0 0,19 1 0 0 0,-2-1-93 0 0,3 6-898 0 0,-10-1-2812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6.1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180 12 772 0 0,'0'0'8486'0'0,"1"-1"-8355"0"0,-1 0-1 0 0,0 1 1 0 0,1-1-1 0 0,0 0 1 0 0,-1 0-1 0 0,1 1 0 0 0,-1-1 1 0 0,1 1-1 0 0,0-1 1 0 0,0 1-1 0 0,-1-1 1 0 0,1 1-1 0 0,0-1 1 0 0,0 1-1 0 0,1-1 1 0 0,52 2 3566 0 0,-46-2-3199 0 0,1 0 1 0 0,-1 1-1 0 0,0 0 0 0 0,1 0 1 0 0,-1 1-1 0 0,0 0 1 0 0,0 0-1 0 0,0 1 0 0 0,0 0 1 0 0,0 1-1 0 0,0 0 1 0 0,0 0-1 0 0,-1 1 0 0 0,9 4 1 0 0,120 108 4158 0 0,-82-85-3852 0 0,-50-28-675 0 0,1 0 0 0 0,0-1 0 0 0,0 1 0 0 0,0-1 1 0 0,0-1-1 0 0,8 3 0 0 0,-16-10-150 0 0,0-4-68 0 0,-2 0 0 0 0,0 1 0 0 0,0 0 0 0 0,0-1 0 0 0,-1 1 0 0 0,-1 1 0 0 0,1 0 0 0 0,-1-1 0 0 0,-1 2 0 0 0,0-1 0 0 0,0 1 0 0 0,0 1 0 0 0,-18-12 0 0 0,17 14 54 0 0,-1 1 0 0 0,0-1 1 0 0,0 1-1 0 0,0 1 0 0 0,0 0 1 0 0,0 0-1 0 0,0 1 0 0 0,-1 1 0 0 0,1-1 1 0 0,0 2-1 0 0,-16 1 0 0 0,-2 3 21 0 0,0 2 0 0 0,-53 20-1 0 0,70-24 96 0 0,1 1 0 0 0,-1 0 0 0 0,1 1 0 0 0,-1 0 0 0 0,1 1 0 0 0,1 0 0 0 0,-1 0 0 0 0,1 1 0 0 0,0 0 0 0 0,1 1 0 0 0,-15 17 0 0 0,12-11 18 0 0,0 1 0 0 0,1 0 0 0 0,1 1 0 0 0,1 0 0 0 0,0 1 0 0 0,1-1 1 0 0,1 1-1 0 0,1 1 0 0 0,-5 22 0 0 0,9-35-79 0 0,-1 1 4 0 0,1 0-1 0 0,-1 1 1 0 0,1-1-1 0 0,1 0 1 0 0,-1 0 0 0 0,1 0-1 0 0,0 1 1 0 0,1-1 0 0 0,-1 0-1 0 0,1 0 1 0 0,2 7 0 0 0,1-5 35 0 0,0 1 0 0 0,0-1 0 0 0,1-1 0 0 0,0 1 1 0 0,0-1-1 0 0,1 0 0 0 0,0 0 0 0 0,0 0 0 0 0,0-1 0 0 0,1 0 0 0 0,0 0 1 0 0,1 0-1 0 0,10 5 0 0 0,5 3 46 0 0,0-2 0 0 0,1 0 0 0 0,33 10 0 0 0,-17-10-29 0 0,43 7 0 0 0,-50-12-44 0 0,0 1 0 0 0,50 19 0 0 0,-77-24-34 0 0,1 0 1 0 0,-1 1 0 0 0,1-1 0 0 0,-1 2 0 0 0,0-1 0 0 0,-1 1 0 0 0,1 0 0 0 0,-1 0 0 0 0,0 0-1 0 0,0 1 1 0 0,4 6 0 0 0,2 5 11 0 0,-2 0-1 0 0,14 33 1 0 0,-22-47 32 0 0,1 0 0 0 0,-1 0 0 0 0,0 0 0 0 0,0 0 0 0 0,0 0 0 0 0,-1 0 1 0 0,1 0-1 0 0,-1 1 0 0 0,1-1 0 0 0,-1 0 0 0 0,0 0 0 0 0,0 0 0 0 0,-1 1 1 0 0,1-1-1 0 0,-1 0 0 0 0,1 0 0 0 0,-1 0 0 0 0,-2 6 0 0 0,-1-2 86 0 0,-1-1 0 0 0,0 0 0 0 0,0 0 0 0 0,0 0-1 0 0,0-1 1 0 0,-12 9 0 0 0,8-6-129 0 0,0-2 0 0 0,-1 1 0 0 0,1-1 0 0 0,-1-1 0 0 0,0 0 0 0 0,-1 0 0 0 0,1-1 0 0 0,-1 0 0 0 0,0-1 0 0 0,0 0 0 0 0,0-1 0 0 0,0 0 0 0 0,0-1 0 0 0,-1 0 0 0 0,1-1 0 0 0,-1 0 0 0 0,1-1 0 0 0,0 0 0 0 0,0 0 0 0 0,-1-2 0 0 0,1 1 0 0 0,-15-6 0 0 0,13 3 30 0 0,-62-28-989 0 0,30 3-2968 0 0,31 21 1714 0 0,-2-2-3123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6.74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223 1 740 0 0,'0'0'25009'0'0,"-5"4"-23918"0"0,-10 11-19 0 0,1 0 0 0 0,0 0 0 0 0,2 1 0 0 0,-17 26-1 0 0,14-16-741 0 0,1 1-1 0 0,-16 44 1 0 0,12-19-436 0 0,3 1 1 0 0,2 1 0 0 0,-6 58 0 0 0,14-51 105 0 0,1-1 0 0 0,4 1 0 0 0,9 82 0 0 0,-7-127 65 0 0,1 0 0 0 0,0-1 0 0 0,1 1 0 0 0,0-1 1 0 0,2 0-1 0 0,0 0 0 0 0,0 0 0 0 0,1-1 0 0 0,1 0 0 0 0,11 16 0 0 0,-14-24-239 0 0,1 0 0 0 0,-1 1 0 0 0,1-2-1 0 0,0 1 1 0 0,1-1 0 0 0,-1 0 0 0 0,1 0 0 0 0,0 0 0 0 0,0-1-1 0 0,1-1 1 0 0,11 6 0 0 0,-11-7-581 0 0,-1 0 0 0 0,0-1 1 0 0,1 1-1 0 0,-1-1 0 0 0,1-1 0 0 0,0 0 0 0 0,-1 0 0 0 0,14-2 1 0 0,-12 2-1239 0 0,10-3 96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8.27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0 679 776 0 0,'0'0'5689'0'0,"2"-4"-4586"0"0,45-95 5870 0 0,52-118-3316 0 0,-75 162-2812 0 0,4 2-1 0 0,1 0 1 0 0,70-92-1 0 0,-68 102 1245 0 0,-30 42-1685 0 0,-1 0-339 0 0,1 1 0 0 0,-1-1 0 0 0,0 1 0 0 0,1-1 0 0 0,-1 1 0 0 0,0-1 0 0 0,1 1 0 0 0,-1 0 0 0 0,0-1 0 0 0,1 1 0 0 0,-1-1 0 0 0,1 1 0 0 0,-1 0 0 0 0,0-1 0 0 0,1 1 0 0 0,-1 0 0 0 0,1 0 0 0 0,-1-1 0 0 0,1 1 0 0 0,0 0 0 0 0,-1 0 0 0 0,1 0 0 0 0,-1 0 0 0 0,1 0 0 0 0,-1 0 0 0 0,1 0 0 0 0,0 0 0 0 0,4 9 76 0 0,-1 0 0 0 0,1 1 0 0 0,-2 0-1 0 0,0 0 1 0 0,0 0 0 0 0,0 0 0 0 0,-2 0 0 0 0,1 1 0 0 0,0 16-1 0 0,5 27 489 0 0,10 40 561 0 0,-8-38-364 0 0,2 0 0 0 0,36 102 1 0 0,-43-145-897 0 0,-2-8-96 0 0,0-1-1 0 0,-1 1 0 0 0,1 0 0 0 0,1-1 0 0 0,-1 1 0 0 0,1-1 0 0 0,0 0 0 0 0,5 7 0 0 0,-56-65-13521 0 0,40 49 12885 0 0,0 0 0 0 0,-1 0 0 0 0,1 1 0 0 0,-1 0 0 0 0,0 0 0 0 0,0 1 1 0 0,-16-4-1 0 0,-4 2-717 0 0,-35-1 1 0 0,38 4 2248 0 0,-45-10 3333 0 0,84 2-3525 0 0,0 1 1 0 0,1 0 0 0 0,0 1 0 0 0,0 0-1 0 0,1 1 1 0 0,0 1 0 0 0,22-7-1 0 0,14-6 344 0 0,38-14 158 0 0,19-10-3213 0 0,-100 38 1531 0 0,-1 0 1 0 0,0-1-1 0 0,0 0 1 0 0,0 0-1 0 0,0-1 1 0 0,-1 0-1 0 0,10-15 1 0 0,0 3-491 0 0,34-54-1066 0 0,-29 40 3022 0 0,1-1 603 0 0,12-9 1510 0 0,-33 42-2602 0 0,0 0 0 0 0,0 0 1 0 0,0 0-1 0 0,0 0 0 0 0,0 0 0 0 0,0 0 1 0 0,1 0-1 0 0,-1 1 0 0 0,0-1 0 0 0,1 0 1 0 0,-1 1-1 0 0,1-1 0 0 0,-1 1 0 0 0,0 0 1 0 0,1-1-1 0 0,-1 1 0 0 0,1 0 0 0 0,-1 0 1 0 0,1 0-1 0 0,-1 0 0 0 0,1 0 0 0 0,-1 0 1 0 0,1 0-1 0 0,-1 1 0 0 0,3 0 0 0 0,-2 0-53 0 0,0 0-1 0 0,0 1 1 0 0,0-1-1 0 0,0 1 1 0 0,0 0-1 0 0,0 0 0 0 0,-1 0 1 0 0,1 0-1 0 0,-1 0 1 0 0,1 0-1 0 0,-1 0 1 0 0,0 0-1 0 0,2 5 1 0 0,2 6 176 0 0,0 1 1 0 0,-1 1 0 0 0,-1-1 0 0 0,2 16 0 0 0,14 141 1190 0 0,6 40-613 0 0,-12-111-580 0 0,-8-65-363 0 0,-5-34-92 0 0,6 18-47 0 0,-6-17 61 0 0,1-7-22 0 0,5-24-164 0 0,-2 0 0 0 0,0-41 0 0 0,-2 35-208 0 0,9-57-1 0 0,35-79-911 0 0,-37 147 1014 0 0,1 0 0 0 0,0 1 0 0 0,2 0 0 0 0,27-38 0 0 0,-34 53 205 0 0,1 1 0 0 0,1-1 0 0 0,-1 2 0 0 0,1-1 0 0 0,0 1 0 0 0,15-10 0 0 0,-18 13 75 0 0,1 1 0 0 0,-1-1 0 0 0,1 1 0 0 0,-1 1 0 0 0,1-1 0 0 0,0 1 0 0 0,0-1 0 0 0,0 1 0 0 0,-1 1 0 0 0,1-1 0 0 0,0 1 0 0 0,0 0 0 0 0,0 0 0 0 0,5 0 0 0 0,-8 1 14 0 0,0-1-1 0 0,0 0 1 0 0,0 1 0 0 0,0-1-1 0 0,0 1 1 0 0,0-1 0 0 0,-1 1 0 0 0,1 0-1 0 0,0 0 1 0 0,0 0 0 0 0,-1 0-1 0 0,1 0 1 0 0,-1 0 0 0 0,1 1-1 0 0,-1-1 1 0 0,1 0 0 0 0,-1 1-1 0 0,0-1 1 0 0,0 1 0 0 0,0-1-1 0 0,2 3 1 0 0,-2 0 15 0 0,0-1 0 0 0,0 0 0 0 0,0 1 0 0 0,0 0 0 0 0,0-1 0 0 0,-1 1 0 0 0,0-1 0 0 0,0 1 0 0 0,0-1 0 0 0,-1 8 0 0 0,-1 5 81 0 0,-2 0 0 0 0,0-1 1 0 0,-12 30-1 0 0,14-41-101 0 0,-32 60 241 0 0,6-12-1175 0 0,28-51 695 0 0,0 0-386 0 0,0 0 599 0 0,1-1 0 0 0,-1 1 0 0 0,0 0 0 0 0,1-1 0 0 0,-1 1 0 0 0,0-1 0 0 0,1 1 0 0 0,-1-1 0 0 0,1 0 0 0 0,-1 1 0 0 0,1-1 0 0 0,-1 1 0 0 0,1-1-1 0 0,-1 0 1 0 0,1 0 0 0 0,-1 1 0 0 0,1-1 0 0 0,-1 0 0 0 0,1 0 0 0 0,0 1 0 0 0,-1-1 0 0 0,1 0 0 0 0,-1 0 0 0 0,1 0 0 0 0,0 0 0 0 0,-1 0 0 0 0,1 0-1 0 0,0 0 1 0 0,22 0-262 0 0,-20 0 265 0 0,31-4-303 0 0,55-12 1 0 0,-60 9 60 0 0,-1 2 1 0 0,55-3-1 0 0,-74 7 138 0 0,-1 1 0 0 0,1 1 0 0 0,-1 0 0 0 0,1 0 0 0 0,-1 1 1 0 0,17 4-1 0 0,-22-5 180 0 0,-1 1 1 0 0,1 0-1 0 0,0-1 0 0 0,0 1 1 0 0,-1 0-1 0 0,1 0 1 0 0,-1 0-1 0 0,0 0 1 0 0,1 1-1 0 0,-1-1 1 0 0,0 1-1 0 0,0-1 1 0 0,-1 1-1 0 0,1 0 1 0 0,0 0-1 0 0,-1-1 1 0 0,0 1-1 0 0,0 0 0 0 0,0 0 1 0 0,0 1-1 0 0,1 5 1 0 0,-1-1 176 0 0,-1 0 0 0 0,0 0 1 0 0,0 0-1 0 0,0 0 0 0 0,-1 0 0 0 0,-1 0 1 0 0,1 0-1 0 0,-1 0 0 0 0,-1 0 0 0 0,1-1 1 0 0,-1 1-1 0 0,-1-1 0 0 0,1 0 1 0 0,-1 1-1 0 0,-10 11 0 0 0,3-4 56 0 0,0 0-1 0 0,-2-1 1 0 0,0 0 0 0 0,0-1 0 0 0,-28 21-1 0 0,35-30-419 0 0,-1 0 0 0 0,1-1-1 0 0,-1 1 1 0 0,1-1-1 0 0,-1-1 1 0 0,0 1 0 0 0,0-1-1 0 0,0 0 1 0 0,-1-1 0 0 0,1 0-1 0 0,-9 1 1 0 0,13-2-325 0 0,0 0 1 0 0,-1 0 0 0 0,1-1-1 0 0,-1 1 1 0 0,1-1-1 0 0,0 0 1 0 0,-1 0 0 0 0,1 0-1 0 0,0 0 1 0 0,0-1 0 0 0,-4-1-1 0 0,4 1-423 0 0,1 0 1 0 0,0 0-1 0 0,0 0 0 0 0,0 0 1 0 0,0 0-1 0 0,0 0 0 0 0,0-1 1 0 0,0 1-1 0 0,1 0 1 0 0,-1-1-1 0 0,1 0 0 0 0,0 1 1 0 0,0-1-1 0 0,-2-5 0 0 0,-1-6-4715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2:04.36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21 1780 0 0,'-6'-21'16506'0'0,"12"22"-15689"0"0,25 2 218 0 0,-28-4-905 0 0,1 1-1 0 0,-1 0 1 0 0,1 0 0 0 0,-1 1 0 0 0,0-1 0 0 0,1 1 0 0 0,-1-1-1 0 0,0 1 1 0 0,0 0 0 0 0,1 0 0 0 0,-1 1 0 0 0,0-1-1 0 0,0 0 1 0 0,0 1 0 0 0,0 0 0 0 0,-1 0 0 0 0,1 0-1 0 0,0 0 1 0 0,4 5 0 0 0,57 75 1453 0 0,-42-51-1252 0 0,2-1 0 0 0,1-1 0 0 0,46 41-1 0 0,-70-69-327 0 0,93 83 106 0 0,-84-74-95 0 0,0 2 1 0 0,-1-1-1 0 0,0 1 1 0 0,-1 1 0 0 0,0-1-1 0 0,8 20 1 0 0,15 40 67 0 0,38 135 0 0 0,-65-184-8 0 0,-2 0-1 0 0,0 0 0 0 0,-3 48 0 0 0,0-23 38 0 0,-1-8-24 0 0,-1 0-1 0 0,-2 0 1 0 0,-18 66 0 0 0,9-66-76 0 0,-1 0 0 0 0,-36 66 0 0 0,15-34-3 0 0,23-43-23 0 0,8-16-5 0 0,0-1-1 0 0,-1 1 1 0 0,0-1-1 0 0,-1 0 1 0 0,-1-1-1 0 0,1 1 1 0 0,-2-1-1 0 0,0-1 1 0 0,-16 16-1 0 0,-5-3-21 0 0,2 1-1 0 0,0 1 0 0 0,2 1 1 0 0,-24 32-1 0 0,35-41-62 0 0,-2 0 0 0 0,1-1 0 0 0,-25 18 0 0 0,18-15 16 0 0,5 8-256 0 0,1 0-610 0 0,17-26 774 0 0,-1 0-1 0 0,0 0 1 0 0,1 0-1 0 0,-1 0 1 0 0,0 0-1 0 0,0 0 1 0 0,0-1-1 0 0,0 1 1 0 0,1 0-1 0 0,-1-1 1 0 0,0 1-1 0 0,0 0 1 0 0,0-1-1 0 0,-1 1 1 0 0,1-1-1 0 0,0 0 1 0 0,0 1-1 0 0,-2-1 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9.0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40 124 1168 0 0,'0'0'6261'0'0,"3"-4"-5126"0"0,2-4-141 0 0,1 0 1 0 0,1 0-1 0 0,-1 0 0 0 0,1 0 0 0 0,1 1 0 0 0,-1 0 0 0 0,1 1 1 0 0,12-8-1 0 0,-9 7-338 0 0,0 1 1 0 0,1 1-1 0 0,-1 0 1 0 0,1 0-1 0 0,0 1 1 0 0,1 0 0 0 0,-1 1-1 0 0,1 1 1 0 0,-1 0-1 0 0,24 0 1 0 0,-33 2-576 0 0,1 0 1 0 0,-1 0-1 0 0,1 1 1 0 0,-1 0-1 0 0,1 0 0 0 0,-1-1 1 0 0,1 2-1 0 0,-1-1 1 0 0,0 0-1 0 0,0 1 1 0 0,0 0-1 0 0,0-1 1 0 0,0 1-1 0 0,0 0 1 0 0,0 1-1 0 0,0-1 1 0 0,-1 0-1 0 0,1 1 1 0 0,-1-1-1 0 0,4 6 1 0 0,0 2-316 0 0,0 0-1 0 0,-1 0 1 0 0,0 1 0 0 0,5 16 0 0 0,-10-25 114 0 0,1-1-204 0 0,-16-14-5039 0 0,9 8 5102 0 0,0 1 1 0 0,-1 0-1 0 0,1 0 0 0 0,-1 0 1 0 0,0 1-1 0 0,-12-4 0 0 0,10 4 112 0 0,6 2 135 0 0,0 0-1 0 0,1 0 1 0 0,-1 1 0 0 0,0-1-1 0 0,1 1 1 0 0,-1-1-1 0 0,0 1 1 0 0,1 0 0 0 0,-1 0-1 0 0,0 1 1 0 0,-5 0-1 0 0,-3 1 222 0 0,0 1-1 0 0,1 0 1 0 0,-1 1-1 0 0,1 0 0 0 0,0 0 1 0 0,0 1-1 0 0,0 1 1 0 0,1 0-1 0 0,0 0 0 0 0,0 1 1 0 0,0 0-1 0 0,1 0 1 0 0,0 1-1 0 0,1 0 1 0 0,-10 12-1 0 0,6-6 189 0 0,0 2 0 0 0,0-1 0 0 0,2 1 0 0 0,0 1 0 0 0,0 0 0 0 0,2 0 0 0 0,0 1 0 0 0,-6 24 0 0 0,11-29-249 0 0,0 1 1 0 0,0-1-1 0 0,2 1 1 0 0,-1 0-1 0 0,2-1 1 0 0,0 1 0 0 0,0 0-1 0 0,1-1 1 0 0,6 20-1 0 0,-1-11 22 0 0,1-1 0 0 0,1 0-1 0 0,1 0 1 0 0,23 34 0 0 0,-28-49-143 0 0,-1-1 1 0 0,1 0-1 0 0,0 0 0 0 0,1 0 1 0 0,-1-1-1 0 0,1 1 1 0 0,0-1-1 0 0,0-1 1 0 0,0 1-1 0 0,1-1 0 0 0,-1 0 1 0 0,1-1-1 0 0,0 1 1 0 0,-1-1-1 0 0,15 2 1 0 0,0-1-23 0 0,0 0 0 0 0,0-1 0 0 0,43-3-1 0 0,-21-2-948 0 0,56-12 0 0 0,-76 10-717 0 0,-1-1 1 0 0,24-10 0 0 0,-14-2-2127 0 0,-13 2-3906 0 0,-8 4 2894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39.48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19 128 0 0,'-3'-13'16606'0'0,"59"7"-9218"0"0,-52 7-6789 0 0,1 0 0 0 0,-1 1 0 0 0,0-1 0 0 0,0 1 0 0 0,0 0 0 0 0,-1 0 0 0 0,1 0 1 0 0,0 1-1 0 0,6 5 0 0 0,-4-3-55 0 0,0 1 1 0 0,0 1-1 0 0,0-1 1 0 0,8 12-1 0 0,0 6-670 0 0,15 31 0 0 0,-11-19 310 0 0,7 9-184 0 0,47 97 0 0 0,-63-114 0 0 0,0 0 0 0 0,-2 1 0 0 0,0 0 0 0 0,-3 0 0 0 0,0 1 0 0 0,-2 0 0 0 0,-1-1 0 0 0,-3 35 0 0 0,-3-12 0 0 0,-2 0 0 0 0,-3 0 0 0 0,-28 87 0 0 0,36-131 41 0 0,-2 1 1 0 0,1-1-1 0 0,-1 1 1 0 0,-1-1-1 0 0,1 0 1 0 0,-1-1-1 0 0,-1 1 1 0 0,1-1-1 0 0,-1 0 0 0 0,-1 0 1 0 0,1-1-1 0 0,-1 0 1 0 0,-8 6-1 0 0,9-8-176 0 0,1-1-1 0 0,-1 0 0 0 0,0 0 1 0 0,-1 0-1 0 0,1-1 0 0 0,0 0 1 0 0,-13 3-1 0 0,12-4-592 0 0,0-1-1 0 0,0 0 1 0 0,-1 0 0 0 0,1 0-1 0 0,0 0 1 0 0,0-1 0 0 0,0-1-1 0 0,-8-1 1 0 0,5 0-832 0 0,-27-9-9612 0 0,13 3 3878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1.16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96 432 0 0,'0'0'8541'0'0,"4"0"-7680"0"0,7-1 641 0 0,1 1-1 0 0,-1-2 1 0 0,1 0 0 0 0,-1 0-1 0 0,19-7 1 0 0,-22 7-494 0 0,1 1 1 0 0,-1 0 0 0 0,0 1-1 0 0,0 0 1 0 0,1 0 0 0 0,-1 1-1 0 0,0 0 1 0 0,0 0 0 0 0,1 1 0 0 0,8 3-1 0 0,-4-2-316 0 0,0-1-1 0 0,0 0 1 0 0,13 1-1 0 0,156-11-625 0 0,-113 3-67 0 0,-1 3-1 0 0,135 13 1 0 0,-157-5 1 0 0,-1-1 0 0 0,1-3 0 0 0,0-2 0 0 0,54-7 0 0 0,168-8 0 0 0,-153 12 0 0 0,55-13 0 0 0,45 0 0 0 0,-119 24 0 0 0,-70-5 0 0 0,0 0 0 0 0,51-3 0 0 0,45-2 0 0 0,164 8 0 0 0,-166-1 0 0 0,-4-7 0 0 0,-64 0 0 0 0,59 6 0 0 0,-54-1 0 0 0,-12 1 0 0 0,116-5 0 0 0,106 1 0 0 0,-167 6 0 0 0,-49-2 0 0 0,1-2 0 0 0,55-6 0 0 0,86-10 0 0 0,15-2 0 0 0,-147 10 0 0 0,105-8 0 0 0,-61 10 0 0 0,-62 0 0 0 0,-26 2 0 0 0,0 2 0 0 0,-2-2 0 0 0,1 2 0 0 0,1-1 0 0 0,54-6 0 0 0,-27 4 0 0 0,-29 2 0 0 0,-1-3 0 0 0,3 3 0 0 0,-3-1 0 0 0,-1 1 0 0 0,-1 0-160 0 0,-4-1-59 0 0,-6 2-96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3.93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462 18 460 0 0,'-10'-11'26146'0'0,"48"14"-25931"0"0,-16-4 86 0 0,0 2 0 0 0,0 1 0 0 0,0 0 0 0 0,29 8 1 0 0,-49-9-283 0 0,1 0 1 0 0,-1 0 0 0 0,1 1 0 0 0,-1-1 0 0 0,0 1 0 0 0,0-1-1 0 0,0 1 1 0 0,0-1 0 0 0,4 5 0 0 0,5 4-436 0 0,-10-9 270 0 0,-4-5-1100 0 0,-12-10 1157 0 0,12 10 13 0 0,-3 1 26 0 0,1 1 1 0 0,-1 0 0 0 0,0 0-1 0 0,0 1 1 0 0,-11-3 0 0 0,-6 0 3 0 0,7 0 79 0 0,-1 1 0 0 0,1 0 0 0 0,-1 2 0 0 0,0 0 0 0 0,0 0 1 0 0,-33 5-1 0 0,18 1 86 0 0,1 1 1 0 0,-1 1 0 0 0,1 2-1 0 0,0 1 1 0 0,1 2-1 0 0,0 1 1 0 0,-28 16 0 0 0,43-19-60 0 0,1 0 0 0 0,-1 0 0 0 0,2 1 1 0 0,-1 1-1 0 0,2 0 0 0 0,-1 1 1 0 0,2 0-1 0 0,-18 26 0 0 0,22-26-4 0 0,6-12-37 0 0,0 1 1 0 0,0-1-1 0 0,0 0 0 0 0,1 0 0 0 0,-1 0 0 0 0,1 1 1 0 0,-1-1-1 0 0,1 0 0 0 0,-1 1 0 0 0,1-1 0 0 0,-1 0 1 0 0,1 1-1 0 0,0-1 0 0 0,0 1 0 0 0,0-1 0 0 0,0 1 1 0 0,0-1-1 0 0,0 0 0 0 0,0 1 0 0 0,1-1 0 0 0,-1 1 0 0 0,0-1 1 0 0,1 0-1 0 0,-1 1 0 0 0,1-1 0 0 0,-1 0 0 0 0,1 0 1 0 0,0 1-1 0 0,-1-1 0 0 0,1 0 0 0 0,0 0 0 0 0,2 2 1 0 0,6 9 64 0 0,0 0 1 0 0,1-1 0 0 0,0 0-1 0 0,1 0 1 0 0,0-1 0 0 0,1-1-1 0 0,0 0 1 0 0,16 9-1 0 0,-1-3 7 0 0,1 0 0 0 0,55 19 0 0 0,-15-15 19 0 0,-40-12-77 0 0,41 16-1 0 0,-61-20-26 0 0,-1 1-1 0 0,1-1 0 0 0,-1 2 1 0 0,0-1-1 0 0,0 1 0 0 0,-1 0 1 0 0,1 1-1 0 0,-1-1 0 0 0,10 13 0 0 0,-3-3 14 0 0,1 0-1 0 0,16 13 0 0 0,-20-20 30 0 0,0 1 0 0 0,0 0 1 0 0,-1 1-1 0 0,0 0 0 0 0,-1 1 0 0 0,7 11 0 0 0,-13-18 8 0 0,-1 0 0 0 0,0 0 0 0 0,0 0-1 0 0,0 0 1 0 0,0 0 0 0 0,0 0 0 0 0,-1 0-1 0 0,0 0 1 0 0,0 0 0 0 0,0 0 0 0 0,0 0-1 0 0,-1 0 1 0 0,0 0 0 0 0,0 0 0 0 0,0 0-1 0 0,-1 4 1 0 0,-2 2 200 0 0,0-1-1 0 0,0 0 0 0 0,-1 0 1 0 0,-1 0-1 0 0,-6 9 1 0 0,11-16-256 0 0,-1 1 0 0 0,0 0 0 0 0,0-1 0 0 0,-1 1 0 0 0,1-1 0 0 0,0 0 0 0 0,-1 0 0 0 0,1 1 0 0 0,-1-2 0 0 0,0 1 0 0 0,0 0 0 0 0,1-1 0 0 0,-1 1 0 0 0,0-1 0 0 0,0 0 1 0 0,-1 0-1 0 0,1 0 0 0 0,0 0 0 0 0,0-1 0 0 0,0 1 0 0 0,-1-1 0 0 0,1 0 0 0 0,-5 0 0 0 0,-14 2 0 0 0,1-1 0 0 0,-1 0-1 0 0,1-2 1 0 0,-1-1 0 0 0,1 0 0 0 0,0-2-1 0 0,0 0 1 0 0,-27-10 0 0 0,36 10-617 0 0,1-1 0 0 0,0 0-1 0 0,0-1 1 0 0,-12-8 0 0 0,17 10-935 0 0,1 0 1 0 0,-1-1-1 0 0,1 0 0 0 0,-8-9 1 0 0,12 11 387 0 0,0 3 970 0 0,1-1 0 0 0,0 1 0 0 0,0-1 0 0 0,0 1 0 0 0,0-1 0 0 0,0 1 0 0 0,0-1 0 0 0,-1 0 0 0 0,1 1 0 0 0,0-1 0 0 0,0 1 0 0 0,1-1 0 0 0,-1 1 0 0 0,0-1 0 0 0,0 1 0 0 0,0-1 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4.5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431 15 584 0 0,'-26'-13'17761'0'0,"18"12"-15981"0"0,-11 11-546 0 0,2 1-1 0 0,-1 0 1 0 0,2 2 0 0 0,-1 0-1 0 0,2 1 1 0 0,0 0 0 0 0,1 1-1 0 0,-16 20 1 0 0,-93 147 305 0 0,106-153-1539 0 0,2 0 0 0 0,0 1 0 0 0,2 1 0 0 0,1 0 0 0 0,2 0 0 0 0,-12 63 0 0 0,18-71 0 0 0,2 0 0 0 0,0 0 0 0 0,2 0 0 0 0,0 0 0 0 0,2 0 0 0 0,0-1 0 0 0,2 1 0 0 0,0-1 0 0 0,2 1 0 0 0,16 40 0 0 0,-17-50 3 0 0,2 0 0 0 0,0-1 0 0 0,1 0-1 0 0,0-1 1 0 0,0 1 0 0 0,2-2 0 0 0,9 11 0 0 0,-11-14-29 0 0,-1 0 0 0 0,1-1 0 0 0,1 0 1 0 0,-1 0-1 0 0,1 0 0 0 0,0-1 0 0 0,0-1 0 0 0,1 0 0 0 0,-1 0 0 0 0,14 3 1 0 0,-16-6-795 0 0,0 0 0 0 0,0-1 1 0 0,0 0-1 0 0,-1-1 0 0 0,1 1 1 0 0,0-1-1 0 0,0 0 0 0 0,0-1 0 0 0,-1 0 1 0 0,1 0-1 0 0,0 0 0 0 0,7-5 1 0 0,23-14-10497 0 0,-21 9 5390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4.96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66 7 336 0 0,'-3'-6'17034'0'0,"-2"14"-16144"0"0,0 0 1 0 0,1 1-1 0 0,-1 0 1 0 0,2 0-1 0 0,-1 0 1 0 0,1 0-1 0 0,-2 12 1 0 0,-21 192 5866 0 0,23 1-5241 0 0,6-188-1531 0 0,0-1 0 0 0,2 1 0 0 0,11 36 0 0 0,-12-48-17 0 0,-1-27-5691 0 0,-2 12 5591 0 0,-1 0 0 0 0,2 0 0 0 0,-2-1 5 0 0,1 1-1 0 0,0 0 1 0 0,0-1 0 0 0,-1 1 0 0 0,1 0 0 0 0,0-1 0 0 0,-1 1 0 0 0,0-1 0 0 0,1 1 0 0 0,-1-1 0 0 0,0 1 0 0 0,0 0 0 0 0,0-1 0 0 0,0-1 0 0 0,0-16-2880 0 0,-1 1 1 0 0,-7-36-1 0 0,-3 14-5152 0 0,6 23 3956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5.40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5 142 1032 0 0,'-1'-2'583'0'0,"0"0"-1"0"0,0 1 1 0 0,1-1 0 0 0,-1 0-1 0 0,1 0 1 0 0,0 0-1 0 0,0 0 1 0 0,-1 1 0 0 0,1-1-1 0 0,0 0 1 0 0,0 0 0 0 0,1 0-1 0 0,-1 0 1 0 0,1-2-1 0 0,-1 3-219 0 0,1-1-1 0 0,0 0 0 0 0,0 1 0 0 0,0-1 0 0 0,-1 1 0 0 0,2-1 0 0 0,-1 1 0 0 0,0-1 0 0 0,0 1 0 0 0,0 0 0 0 0,1 0 0 0 0,1-2 0 0 0,5-2 362 0 0,-1 1 0 0 0,1 0 0 0 0,0 1 0 0 0,0-1 1 0 0,11-1-1 0 0,5-3 1664 0 0,14-6 758 0 0,0 2 0 0 0,76-13 0 0 0,-93 22-2881 0 0,-1 0 0 0 0,0 2-1 0 0,1 1 1 0 0,0 0 0 0 0,-1 2 0 0 0,0 0-1 0 0,32 8 1 0 0,-38-5-265 0 0,0 0 0 0 0,-1 2 0 0 0,1-1 0 0 0,-2 2 0 0 0,1 0 0 0 0,-1 0 0 0 0,0 1 0 0 0,-1 1 0 0 0,0 0 0 0 0,0 0 0 0 0,-1 1 0 0 0,-1 0 0 0 0,0 1 0 0 0,0 0 0 0 0,-1 1 0 0 0,11 22 0 0 0,-15-21 0 0 0,0 1 0 0 0,0-1 0 0 0,-2 0 0 0 0,0 1 0 0 0,0-1 0 0 0,-1 1 0 0 0,-1 0 0 0 0,-1-1 0 0 0,0 1 0 0 0,-1-1 0 0 0,0 1 0 0 0,-1-1 0 0 0,-1 0 0 0 0,0 1 0 0 0,-1-2 0 0 0,0 1 0 0 0,-1-1 0 0 0,-1 0 0 0 0,0 0 0 0 0,-1 0 0 0 0,0-1 0 0 0,-1-1 0 0 0,0 1 0 0 0,-1-1 0 0 0,0-1 0 0 0,-1 0 0 0 0,0 0 0 0 0,-1-1 0 0 0,0-1 0 0 0,-15 9 0 0 0,8-8 42 0 0,0-1-1 0 0,-1-2 1 0 0,0 1 0 0 0,0-2 0 0 0,-21 2-1 0 0,26-4-429 0 0,0-2 0 0 0,1 0 1 0 0,-1-1-1 0 0,0 0 0 0 0,0-1 0 0 0,0-1 0 0 0,-26-6 0 0 0,8-7-4374 0 0,14 3-2649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5.97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0 96 0 0,'-3'2'21975'0'0,"10"40"-21272"0"0,-2-8 1960 0 0,-2-9-1382 0 0,-2 1 1 0 0,-2 0-1 0 0,-5 45 1 0 0,3-41-554 0 0,0 0-1 0 0,3 42 1 0 0,5-9-707 0 0,-3-18-21 0 0,14 67 0 0 0,-15-106 0 0 0,1 1 0 0 0,0 0 0 0 0,0-1 0 0 0,1 0 0 0 0,0 0 0 0 0,3 7 0 0 0,-4-11 0 0 0,1 1 0 0 0,-1-1 0 0 0,1 1 0 0 0,-1-1 0 0 0,1 0 0 0 0,0 0 0 0 0,0-1 0 0 0,0 1 0 0 0,0 0 0 0 0,0-1 0 0 0,0 0 0 0 0,0 1 0 0 0,1-1 0 0 0,-1-1 0 0 0,0 1 0 0 0,1 0 0 0 0,3-1 0 0 0,4 1 0 0 0,1-1 0 0 0,-1-1 0 0 0,17-2 0 0 0,-5 0 0 0 0,10-1 0 0 0,64-14 0 0 0,-24 2 0 0 0,-24 5-26 0 0,10-2-252 0 0,-20 13-4368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6.3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72 816 0 0,'0'0'1769'0'0,"4"-2"93"0"0,9-3-128 0 0,0 0 1 0 0,0 1-1 0 0,1 0 1 0 0,-1 1-1 0 0,18-1 1 0 0,32-8 2315 0 0,64-15 1727 0 0,-108 25-5393 0 0,-1 0 1 0 0,1 1-1 0 0,-1 1 0 0 0,37 4 0 0 0,-21 6-2785 0 0,-25-5 12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6.71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25 1176 0 0,'-3'-11'12125'0'0,"15"7"-11117"0"0,0 1 1 0 0,0 1 0 0 0,0 0-1 0 0,0 1 1 0 0,1 0 0 0 0,-1 1 0 0 0,1 0-1 0 0,15 3 1 0 0,103 25 1438 0 0,-37-7-3834 0 0,-85-19 538 0 0,38 5-1437 0 0,-31-5-1608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15.02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25 448 0 0,'-11'-24'26831'0'0,"24"26"-26401"0"0,-1 2 1 0 0,1 0-1 0 0,-1 0 0 0 0,0 1 1 0 0,0 0-1 0 0,11 8 0 0 0,-17-9-329 0 0,0-2 0 0 0,1 1 0 0 0,-1 0 0 0 0,1-1 0 0 0,-1-1 0 0 0,1 1 0 0 0,7 0 0 0 0,-5 0 6 0 0,26 6 199 0 0,-14-3-198 0 0,-1 0 0 0 0,1-2 0 0 0,-1-1 0 0 0,32 1 0 0 0,-3 4-15 0 0,-47-7-59 0 0,35 3-12 0 0,0 2 17 0 0,8-4-21 0 0,-32-1-64 0 0,-6 0 32 0 0,-2 0 14 0 0,0 0 1 0 0,0-1-1 0 0,0 1 1 0 0,0-1-1 0 0,0 0 1 0 0,0 0-1 0 0,0-1 1 0 0,0 1-1 0 0,9-6 1 0 0,44-22-106 0 0,-57 28 255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7.32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8 108 1240 0 0,'0'0'22620'0'0,"-1"6"-21298"0"0,-2 16-46 0 0,1-1 0 0 0,1 1 0 0 0,1-1 0 0 0,0 1 0 0 0,5 24 0 0 0,0 44-1347 0 0,-4-44 71 0 0,1 1 0 0 0,16 88 0 0 0,-13-105 0 0 0,8 27 0 0 0,-8-45 0 0 0,0-2 0 0 0,-1-2 0 0 0,-4-9 0 0 0,1-1 0 0 0,0 0 0 0 0,0 0 0 0 0,0 1 0 0 0,0-1 0 0 0,-1 0 0 0 0,1 0 0 0 0,-1 0 0 0 0,0 0 0 0 0,1 0 0 0 0,-1 0 0 0 0,0 0 0 0 0,0 0 0 0 0,0 0 0 0 0,0 0 0 0 0,-1 0 0 0 0,1 0 0 0 0,-1-3 0 0 0,-3-94-1408 0 0,4 56-350 0 0,8-65 0 0 0,-1 58 284 0 0,0-102 0 0 0,-14 18-1318 0 0,7 131 2727 0 0,0-1 0 0 0,-1 1 1 0 0,1-1-1 0 0,0 1 0 0 0,1-1 1 0 0,-1 0-1 0 0,0 1 0 0 0,1-1 1 0 0,0 1-1 0 0,0-1 0 0 0,0 1 1 0 0,3-6-1 0 0,-2 8 164 0 0,-1-1 0 0 0,1 1 0 0 0,-1 0-1 0 0,1 0 1 0 0,0 0 0 0 0,0 0 0 0 0,0 0 0 0 0,-1 0 0 0 0,1 0 0 0 0,0 0 0 0 0,0 1 0 0 0,0-1-1 0 0,0 1 1 0 0,4-1 0 0 0,-4 1 55 0 0,20-5 487 0 0,1 2-1 0 0,-1 0 0 0 0,0 2 0 0 0,36 1 0 0 0,-44 1-643 0 0,1 1 0 0 0,-1 0 0 0 0,0 1 0 0 0,0 0 0 0 0,0 2 0 0 0,-1-1 1 0 0,0 2-1 0 0,14 6 0 0 0,-16-7-1444 0 0,-10-4 1105 0 0,1-1 0 0 0,-1 1 0 0 0,1 0-1 0 0,-1-1 1 0 0,1 1 0 0 0,-1 0 0 0 0,0 0 0 0 0,1 0 0 0 0,-1 0 0 0 0,0 0 0 0 0,0 0 0 0 0,1 0 0 0 0,-1 0 0 0 0,0 0 0 0 0,0 1 0 0 0,1 1 0 0 0,-12 21-4640 0 0,7-20 4455 0 0,-21 21-6533 0 0,12-17 3545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7.67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9 180 0 0,'-1'2'464'0'0,"0"-1"0"0"0,1 0 0 0 0,-1 0-1 0 0,1 0 1 0 0,-1 0 0 0 0,1 1 0 0 0,0-1 0 0 0,-1 0 0 0 0,1 0-1 0 0,0 0 1 0 0,0 1 0 0 0,0-1 0 0 0,0 0 0 0 0,0 1 0 0 0,0-1-1 0 0,0 0 1 0 0,1 2 0 0 0,-1-2-299 0 0,1 0-1 0 0,0 0 1 0 0,0-1-1 0 0,-1 1 1 0 0,1 0-1 0 0,0-1 1 0 0,0 1-1 0 0,0-1 1 0 0,0 1 0 0 0,0-1-1 0 0,0 1 1 0 0,0-1-1 0 0,0 0 1 0 0,0 1-1 0 0,0-1 1 0 0,0 0-1 0 0,0 0 1 0 0,0 0-1 0 0,0 0 1 0 0,0 0 0 0 0,0 0-1 0 0,0 0 1 0 0,0 0-1 0 0,0 0 1 0 0,0-1-1 0 0,2 1 1 0 0,86-18 4587 0 0,-63 11-4031 0 0,0 1-1 0 0,1 2 1 0 0,31-2 0 0 0,-32 12-3413 0 0,-15-3-589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8.0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2 404 0 0,'-5'-2'22515'0'0,"5"3"-22516"0"0,18 20 4735 0 0,22 34 0 0 0,-21-15-4353 0 0,6 15-381 0 0,-14-31 0 0 0,13 40 0 0 0,-22-60 0 0 0,19 66 0 0 0,18 110 0 0 0,-36-157 0 0 0,-1 1 0 0 0,-1-1 0 0 0,-1 1 0 0 0,-1-1 0 0 0,-1 1 0 0 0,-1-1 0 0 0,-1 1 0 0 0,-13 42 0 0 0,12-52 0 0 0,-41 102 0 0 0,41-104 0 0 0,-2 0 0 0 0,0 0 0 0 0,0-1 0 0 0,-1 0 0 0 0,0 0 0 0 0,-1-1 0 0 0,-12 11 0 0 0,18-19-72 0 0,1 0-1 0 0,-1 0 0 0 0,1 0 1 0 0,-1 0-1 0 0,0-1 1 0 0,0 1-1 0 0,0-1 1 0 0,0 1-1 0 0,0-1 1 0 0,-1 0-1 0 0,1-1 1 0 0,0 1-1 0 0,0 0 1 0 0,-6-1-1 0 0,-9-2-5484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9.0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0 448 0 0,'-8'7'24516'0'0,"29"-9"-22906"0"0,4 0-2107 0 0,-7 1 4297 0 0,13 2-2397 0 0,34 5 1 0 0,-13 0-1365 0 0,61-1 0 0 0,-111-5-179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49.3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 0 188 0 0,'-18'22'5044'0'0,"18"-21"-4616"0"0,-1 0 1 0 0,0 0-1 0 0,1 0 1 0 0,-1 0-1 0 0,0 1 1 0 0,1-1 0 0 0,0 0-1 0 0,-1 0 1 0 0,1 0-1 0 0,-1 1 1 0 0,1-1-1 0 0,0 0 1 0 0,0 0-1 0 0,0 1 1 0 0,0-1 0 0 0,0 0-1 0 0,0 1 1 0 0,0-1-1 0 0,0 0 1 0 0,1 0-1 0 0,0 3 1 0 0,0-3-75 0 0,-1 0 1 0 0,1 0-1 0 0,1 0 1 0 0,-1 1-1 0 0,0-1 1 0 0,0 0-1 0 0,0 0 1 0 0,0-1-1 0 0,1 1 1 0 0,-1 0-1 0 0,0 0 1 0 0,1-1-1 0 0,-1 1 1 0 0,1 0 0 0 0,-1-1-1 0 0,2 1 1 0 0,9 1 970 0 0,-1 0 0 0 0,1-1 1 0 0,-1 0-1 0 0,13-1 0 0 0,-22 0-1034 0 0,51-6 2974 0 0,-45 5-3075 0 0,-1-1 0 0 0,0 1 0 0 0,1 1-1 0 0,0-1 1 0 0,-1 1 0 0 0,1 0 0 0 0,-1 1-1 0 0,1 0 1 0 0,12 3 0 0 0,11 5 43 0 0,36 12-3620 0 0,-25-5-5047 0 0,-39-13 7411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0.76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13 460 804 0 0,'0'0'10306'0'0,"-2"-5"-9403"0"0,-7-15-47 0 0,7 15-40 0 0,6-4-107 0 0,1 0 0 0 0,0 1 0 0 0,0-1 0 0 0,1 1 0 0 0,8-9 0 0 0,1-3 489 0 0,10-20 728 0 0,24-48-1 0 0,13-23-363 0 0,-52 96-1259 0 0,0 0 0 0 0,2 1-1 0 0,-1 0 1 0 0,27-23 0 0 0,-37 36-232 0 0,0 0 0 0 0,0-1 0 0 0,0 1 0 0 0,1 0 0 0 0,-1 0 1 0 0,0 0-1 0 0,1 0 0 0 0,-1 0 0 0 0,1 0 0 0 0,-1 0 0 0 0,1 1 0 0 0,0-1 1 0 0,-1 0-1 0 0,1 1 0 0 0,0 0 0 0 0,-1-1 0 0 0,1 1 0 0 0,0 0 0 0 0,-1 0 1 0 0,1 0-1 0 0,0 0 0 0 0,0 0 0 0 0,-1 0 0 0 0,3 0 0 0 0,-2 2 2 0 0,-1 0 0 0 0,1 0-1 0 0,0 0 1 0 0,-1-1-1 0 0,1 1 1 0 0,-1 1 0 0 0,0-1-1 0 0,0 0 1 0 0,1 0-1 0 0,-1 0 1 0 0,-1 1 0 0 0,1-1-1 0 0,0 0 1 0 0,-1 1-1 0 0,1-1 1 0 0,0 3 0 0 0,28 92 955 0 0,-29-94-1028 0 0,1-1 1 0 0,0 1-1 0 0,0-1 1 0 0,0 0-1 0 0,0 1 1 0 0,0-1-1 0 0,0 0 1 0 0,1 0-1 0 0,-1 0 1 0 0,1 0-1 0 0,-1 0 1 0 0,1 0-1 0 0,0 0 0 0 0,0-1 1 0 0,0 1-1 0 0,0 0 1 0 0,3 1-1 0 0,-4-3-20 0 0,53-41-12 0 0,43-70-53 0 0,-96 110 495 0 0,1 3-213 0 0,0 3-90 0 0,0 0 0 0 0,-1-1 1 0 0,1 1-1 0 0,-1 0 0 0 0,0 0 1 0 0,0 0-1 0 0,-1 0 0 0 0,1 9 0 0 0,-3 53 678 0 0,0-32-508 0 0,1 332-120 0 0,-4-190-919 0 0,5-176 573 0 0,0 0 1 0 0,1 0-1 0 0,-1 0 0 0 0,0 0 0 0 0,0 0 1 0 0,-1 0-1 0 0,1 0 0 0 0,0 0 1 0 0,0 0-1 0 0,0 0 0 0 0,-1 0 1 0 0,1 0-1 0 0,-1 0 0 0 0,1 0 1 0 0,-1 0-1 0 0,1 0 0 0 0,-1 0 1 0 0,1 0-1 0 0,-1 0 0 0 0,0-1 0 0 0,1 1 1 0 0,-1 0-1 0 0,0 0 0 0 0,0-1 1 0 0,0 1-1 0 0,1 0 0 0 0,-1-1 1 0 0,0 1-1 0 0,0-1 0 0 0,0 1 1 0 0,0-1-1 0 0,0 0 0 0 0,0 1 1 0 0,0-1-1 0 0,0 0 0 0 0,0 0 0 0 0,0 0 1 0 0,0 0-1 0 0,-1 0 0 0 0,1 0 1 0 0,0 0-1 0 0,-2 0 0 0 0,-4-1-1208 0 0,-1-1-1 0 0,0 0 1 0 0,1 0-1 0 0,-14-6 1 0 0,10 3 499 0 0,-16-4-856 0 0,-45-20-726 0 0,67 26 2743 0 0,-1 0-1 0 0,1 0 0 0 0,0 0 0 0 0,0-1 0 0 0,-7-7 0 0 0,11 9 70 0 0,2-17 1810 0 0,1 16-1831 0 0,-1 0 0 0 0,1 0 0 0 0,0 1 0 0 0,1-1 0 0 0,-1 1 0 0 0,0-1 0 0 0,1 1 0 0 0,-1 0 0 0 0,1-1 0 0 0,0 1 0 0 0,0 1 0 0 0,0-1 0 0 0,0 0 0 0 0,0 1 0 0 0,0-1-1 0 0,0 1 1 0 0,0 0 0 0 0,7-1 0 0 0,8-2 683 0 0,0 2 0 0 0,28-2 0 0 0,6 0-206 0 0,-25-1-696 0 0,83-11-2377 0 0,-38 12-4308 0 0,-70 4 5785 0 0,4 0-956 0 0,18 4-8687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1.41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182 650 752 0 0,'0'0'6667'0'0,"-3"-1"-5443"0"0,-1 0-406 0 0,1 0 0 0 0,0-1-1 0 0,-1 1 1 0 0,1-1-1 0 0,0 1 1 0 0,0-1 0 0 0,-5-4-1 0 0,-42-39 3765 0 0,37 32-3475 0 0,4 3-624 0 0,0-1 1 0 0,1 0 0 0 0,0 0 0 0 0,1-1 0 0 0,0 0-1 0 0,1 0 1 0 0,1 0 0 0 0,-1-1 0 0 0,2 0-1 0 0,0 0 1 0 0,1-1 0 0 0,-4-25 0 0 0,6 25-336 0 0,1-1 1 0 0,0 1 0 0 0,1 0-1 0 0,1-1 1 0 0,0 1 0 0 0,1 0-1 0 0,0 0 1 0 0,1 0-1 0 0,1 1 1 0 0,0-1 0 0 0,1 1-1 0 0,0 0 1 0 0,17-24 0 0 0,-14 24-46 0 0,2-1 0 0 0,0 1 0 0 0,0 1 0 0 0,1 0 0 0 0,1 0 0 0 0,-1 1 1 0 0,2 1-1 0 0,0 0 0 0 0,0 1 0 0 0,1 1 0 0 0,24-11 0 0 0,-24 13 151 0 0,0 0-1 0 0,0 1 1 0 0,1 1-1 0 0,30-5 1 0 0,-42 8-215 0 0,-1 1 0 0 0,1 0 0 0 0,0 0 1 0 0,0 1-1 0 0,0-1 0 0 0,0 1 0 0 0,0-1 0 0 0,0 1 1 0 0,0 1-1 0 0,-1-1 0 0 0,1 0 0 0 0,0 1 0 0 0,-1 0 1 0 0,1 0-1 0 0,-1 0 0 0 0,0 0 0 0 0,1 0 0 0 0,-1 1 1 0 0,0-1-1 0 0,0 1 0 0 0,-1 0 0 0 0,1 0 0 0 0,-1 0 1 0 0,1 0-1 0 0,1 5 0 0 0,19 35-39 0 0,-2 2 0 0 0,16 51 0 0 0,23 50 0 0 0,-56-138 0 0 0,-1 1 0 0 0,0 0 0 0 0,-1 0 0 0 0,0 0 0 0 0,0 0 0 0 0,0 0 0 0 0,-2 0 0 0 0,1 1 0 0 0,-1-1 0 0 0,0 0 0 0 0,-1 0 0 0 0,0 1 0 0 0,-1-1 0 0 0,1 0 0 0 0,-2 0 0 0 0,1 0 0 0 0,-2-1 0 0 0,1 1 0 0 0,-1 0 0 0 0,0-1 0 0 0,-1 0 0 0 0,1 0 0 0 0,-2-1 0 0 0,1 1 0 0 0,-1-1 0 0 0,0 0 0 0 0,-1 0 0 0 0,0-1 0 0 0,0 0 0 0 0,0 0 0 0 0,0-1 0 0 0,-1 0 0 0 0,0 0 0 0 0,0-1 0 0 0,-1 0 0 0 0,1 0 0 0 0,-1-1 0 0 0,-9 3 0 0 0,1-3 2 0 0,0-2 1 0 0,0 1-1 0 0,-1-2 0 0 0,1 0 1 0 0,0-1-1 0 0,0-1 0 0 0,-26-6 1 0 0,17 1-50 0 0,0 0 1 0 0,1-2 0 0 0,0-1 0 0 0,-25-14-1 0 0,-18-17-5542 0 0,47 26 23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2.06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6 880 0 0,'-1'-6'14892'0'0,"23"9"-13925"0"0,105 20 11481 0 0,-58-9-10542 0 0,114 8 0 0 0,75-12-2235 0 0,-39-2 426 0 0,-212-7-97 0 0,156 9 0 0 0,177-10 0 0 0,-317-2 0 0 0,26 0 0 0 0,0-3 0 0 0,-1-2 0 0 0,51-14 0 0 0,-80 16 0 0 0,0 1 0 0 0,1 1 0 0 0,19-1 0 0 0,12-1 0 0 0,-34 3 0 0 0,0 2 0 0 0,-5 2-13 0 0,-10-2-291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2.94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41 112 0 0,'-12'15'20133'0'0,"32"-14"-18821"0"0,-15-1-44 0 0,-2-1-31 0 0,78-26 5472 0 0,5 7-4632 0 0,-66 17-2089 0 0,0 0 1 0 0,0 1-1 0 0,0 1 1 0 0,0 1-1 0 0,0 1 1 0 0,36 6-1 0 0,-51-5 12 0 0,-1 0 0 0 0,1 0 0 0 0,0 0 0 0 0,0 1 0 0 0,-1-1 0 0 0,0 1 0 0 0,1 0 0 0 0,-1 0 0 0 0,0 1 0 0 0,-1-1 0 0 0,1 1 0 0 0,0 0 0 0 0,-1 0 0 0 0,5 8 0 0 0,-8-12 0 0 0,1 1 0 0 0,0-1 0 0 0,-1 1 0 0 0,1-1 0 0 0,-1 1 0 0 0,1-1 0 0 0,-1 1 0 0 0,1-1 0 0 0,-1 1 0 0 0,1 0 0 0 0,-1-1 0 0 0,0 1 0 0 0,1 0 0 0 0,-1-1 0 0 0,0 1 0 0 0,0 0 0 0 0,1-1 0 0 0,-1 1 0 0 0,0 0 0 0 0,0 0 0 0 0,0-1 0 0 0,0 2 0 0 0,2 14 0 0 0,1-5 0 0 0,-4 2 0 0 0,-7-2 0 0 0,-80 51 19 0 0,18-14-231 0 0,23-14-2339 0 0,46-33 2155 0 0,9-2-1485 0 0,19-5 1763 0 0,1 2 0 0 0,0 1 0 0 0,0 1 0 0 0,29 2 0 0 0,-47 1 157 0 0,-1 0 1 0 0,0 1 0 0 0,0 0 0 0 0,0 1-1 0 0,0 0 1 0 0,0 0 0 0 0,11 7-1 0 0,-17-8 4 0 0,0 0 0 0 0,0 1 0 0 0,0-1 0 0 0,0 1 0 0 0,0 0 0 0 0,0 0-1 0 0,-1 0 1 0 0,1 0 0 0 0,-1 0 0 0 0,0 1 0 0 0,0-1 0 0 0,0 1 0 0 0,-1-1 0 0 0,1 1 0 0 0,-1 0-1 0 0,0-1 1 0 0,0 1 0 0 0,0 0 0 0 0,0 0 0 0 0,0 5 0 0 0,-1-2 68 0 0,0 0 0 0 0,-1 1 0 0 0,0-1 0 0 0,0 0 0 0 0,0 0 0 0 0,-1 1 0 0 0,0-1 0 0 0,-1 0 0 0 0,0-1 0 0 0,0 1 0 0 0,0 0 0 0 0,-1-1 0 0 0,1 1 0 0 0,-2-1 0 0 0,1 0 0 0 0,-1-1 0 0 0,0 1 0 0 0,-7 5 0 0 0,4-3 11 0 0,-1 0-1 0 0,0-1 1 0 0,0 0-1 0 0,0 0 1 0 0,-1-1-1 0 0,0 0 1 0 0,-1-1-1 0 0,1-1 1 0 0,-1 1-1 0 0,0-1 0 0 0,-13 2 1 0 0,16-5-373 0 0,0 0 0 0 0,0 0 0 0 0,0-1 0 0 0,0 0 1 0 0,0 0-1 0 0,-1-1 0 0 0,-10-3 0 0 0,12 3-796 0 0,1-1 1 0 0,0 0-1 0 0,0-1 1 0 0,0 1-1 0 0,-8-6 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3.53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7 1408 0 0,'5'-6'21417'0'0,"-16"157"-14680"0"0,5-77-5311 0 0,5-67-1433 0 0,1 0 1 0 0,1 1-1 0 0,-1-1 1 0 0,1 0 0 0 0,4 12-1 0 0,-4-11-222 0 0,0-8 181 0 0,0 1 0 0 0,0 0 1 0 0,-1 0-1 0 0,1-1 0 0 0,0 1 0 0 0,0 0 0 0 0,0-1 0 0 0,0 1 0 0 0,0-1 1 0 0,0 1-1 0 0,0-1 0 0 0,0 1 0 0 0,0-1 0 0 0,0 0 0 0 0,0 0 0 0 0,0 1 1 0 0,0-1-1 0 0,0 0 0 0 0,0 0 0 0 0,0 0 0 0 0,2 0 0 0 0,49-3-969 0 0,-32 1 631 0 0,0 2 0 0 0,23 1-1 0 0,-36 0 284 0 0,0 0 0 0 0,0 0-1 0 0,0 1 1 0 0,-1 0-1 0 0,1 0 1 0 0,0 1-1 0 0,-1 0 1 0 0,1 0 0 0 0,11 8-1 0 0,-8-3 13 0 0,0-1-1 0 0,-1 2 1 0 0,0 0-1 0 0,0 0 1 0 0,-1 0 0 0 0,9 14-1 0 0,-13-17 258 0 0,0 0 0 0 0,0 1 1 0 0,-1 0-1 0 0,0-1 0 0 0,0 1 0 0 0,0 1 0 0 0,-1-1 0 0 0,0 0 0 0 0,-1 1 0 0 0,0-1 0 0 0,1 11 1 0 0,-2-14-120 0 0,0 0 0 0 0,-1 0 1 0 0,1 0-1 0 0,-1 0 1 0 0,0-1-1 0 0,0 1 1 0 0,0 0-1 0 0,0 0 1 0 0,-1-1-1 0 0,1 1 1 0 0,-1-1-1 0 0,0 1 1 0 0,0-1-1 0 0,0 0 0 0 0,-1 1 1 0 0,1-1-1 0 0,-1-1 1 0 0,0 1-1 0 0,0 0 1 0 0,0-1-1 0 0,0 1 1 0 0,0-1-1 0 0,0 0 1 0 0,-1 0-1 0 0,1 0 0 0 0,-6 2 1 0 0,2-2-305 0 0,0 1 0 0 0,-1-1 0 0 0,1-1 0 0 0,0 1 0 0 0,-1-1 0 0 0,0 0 0 0 0,1-1 0 0 0,-1 0 0 0 0,1 0 1 0 0,-1-1-1 0 0,1 0 0 0 0,-11-2 0 0 0,6-1-860 0 0,0 0-1 0 0,0 0 1 0 0,1-1 0 0 0,-20-12 0 0 0,-13-18-9907 0 0,31 22 5882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3.29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1423 24 0 0,'-7'-6'9375'0'0,"8"6"-9188"0"0,-1-22 4208 0 0,9-30-610 0 0,-7 45-2027 0 0,28-103 5697 0 0,35-52-4212 0 0,-17 45-2137 0 0,-24 56-1000 0 0,148-413 1227 0 0,-150 413-1333 0 0,4 0 0 0 0,60-104 0 0 0,-70 139 0 0 0,32-38 0 0 0,-38 51 0 0 0,-4 6 0 0 0,1 1 0 0 0,0 1 0 0 0,2 2 0 0 0,-7 2 0 0 0,-1 1 0 0 0,0 0 0 0 0,0 0 0 0 0,1 1 0 0 0,-1-1 0 0 0,0 0 0 0 0,1 0 0 0 0,-1 0 0 0 0,0 1 0 0 0,0-1 0 0 0,0 1 0 0 0,1-1 0 0 0,-1 1 0 0 0,0-1 0 0 0,0 1 0 0 0,0 0 0 0 0,0 0 0 0 0,0-1 0 0 0,0 1 0 0 0,0 0 0 0 0,0 0 0 0 0,0 0 0 0 0,-1 0 0 0 0,1 0 0 0 0,0 0 0 0 0,0 0 0 0 0,-1 1 0 0 0,1-1 0 0 0,-1 0 0 0 0,1 0 0 0 0,-1 0 0 0 0,0 1 0 0 0,1-1 0 0 0,-1 0 0 0 0,0 2 0 0 0,1 0 0 0 0,16 36 0 0 0,-2 2 0 0 0,-2 0 0 0 0,17 84 0 0 0,2 133 0 0 0,-21-153 0 0 0,23 264 0 0 0,-33-355 0 0 0,-1 3 0 0 0,0 1 0 0 0,0-3 0 0 0,1-3 0 0 0,-2 3 0 0 0,1-4 0 0 0,-1 0 0 0 0,-1-1 0 0 0,0 1 0 0 0,-1-1 0 0 0,0 0 0 0 0,-5 12 0 0 0,4-10 0 0 0,0-2-830 0 0,1 0 0 0 0,-1-1 0 0 0,0 1 0 0 0,-1-1 0 0 0,0 0 0 0 0,-8 10-1 0 0,-7-29-6898 0 0,18 6 6643 0 0,-3-10-1978 0 0,-1-13-8509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3.9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70 172 0 0,'6'-10'8066'0'0,"27"-6"-1645"0"0,31 1-2159 0 0,-53 13-3651 0 0,43-8 1701 0 0,88-6-1 0 0,-113 15-2665 0 0,42 5 0 0 0,-50-1-1333 0 0,0 1-1 0 0,35 10 0 0 0,-9 0-6678 0 0,-43-13 6761 0 0,12 3-3128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4.5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18 892 0 0,'15'-18'16031'0'0,"35"19"-3149"0"0,15 5-9389 0 0,-21-1-4024 0 0,-26-4 531 0 0,6 0 0 0 0,1 2 0 0 0,-1 0 0 0 0,1 2 0 0 0,-1 0 0 0 0,-1 2 0 0 0,31 12 0 0 0,-53-19 0 0 0,1 0 0 0 0,-1 0 0 0 0,0 1 0 0 0,0-1 0 0 0,0 0 0 0 0,0 1 0 0 0,0-1 0 0 0,0 1 0 0 0,0-1 0 0 0,0 1 0 0 0,0-1 0 0 0,0 1 0 0 0,0 0 0 0 0,0-1 0 0 0,-1 1 0 0 0,1 0 0 0 0,0 0 0 0 0,0 0 0 0 0,0 1 0 0 0,1 1 0 0 0,2 7 0 0 0,-3-1-94 0 0,-1-7-140 0 0,-1 0 0 0 0,0 0 0 0 0,0 0 0 0 0,1-1 0 0 0,-1 1 0 0 0,0 0 0 0 0,0-1 0 0 0,0 1 0 0 0,-1-1 0 0 0,1 1-1 0 0,0-1 1 0 0,-1 1 0 0 0,1-1 0 0 0,-2 1 0 0 0,-23 18-2963 0 0,-53 25 130 0 0,-14 10 2470 0 0,-27 39 1879 0 0,118-93-1053 0 0,3 2-108 0 0,1 0 1 0 0,0 0-1 0 0,0 0 1 0 0,0 0-1 0 0,0 0 1 0 0,0-1-1 0 0,0 1 0 0 0,1-1 1 0 0,-1 0-1 0 0,1 0 1 0 0,0 0-1 0 0,-1 0 1 0 0,1 0-1 0 0,0 0 1 0 0,0-1-1 0 0,0 1 1 0 0,1-1-1 0 0,-1 0 1 0 0,0 0-1 0 0,0 0 1 0 0,7 1-1 0 0,13 2 1537 0 0,47 4-1 0 0,-54-7-1472 0 0,-14-1-191 0 0,36 4-3134 0 0,-20-3-1838 0 0,-1-1-1 0 0,35-3 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5.7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37 330 1064 0 0,'-8'4'22353'0'0,"-4"-16"-20128"0"0,2 2 1634 0 0,9 9-3874 0 0,-5-8 1757 0 0,7-19-203 0 0,0 21-1539 0 0,1 0 0 0 0,-1 0 0 0 0,2 0 0 0 0,-1 0 0 0 0,1 0 0 0 0,0 1 0 0 0,1-1 0 0 0,3-5 0 0 0,-3 5 0 0 0,4-7 0 0 0,1 0 0 0 0,1 0 0 0 0,0 1 0 0 0,1 0 0 0 0,0 1 0 0 0,1 0 0 0 0,0 0 0 0 0,1 2 0 0 0,0-1 0 0 0,0 2 0 0 0,1 0 0 0 0,1 0 0 0 0,0 2 0 0 0,0 0 0 0 0,0 0 0 0 0,1 1 0 0 0,0 1 0 0 0,0 1 0 0 0,0 0 0 0 0,0 1 0 0 0,1 1 0 0 0,28-1 0 0 0,-35 3 0 0 0,-1 1 0 0 0,1-1 0 0 0,-1 1 0 0 0,1 1 0 0 0,-1 0 0 0 0,0 0 0 0 0,0 1 0 0 0,0 0 0 0 0,0 1 0 0 0,0 0 0 0 0,-1 0 0 0 0,0 0 0 0 0,0 1 0 0 0,0 1 0 0 0,0-1 0 0 0,-1 1 0 0 0,0 1 0 0 0,0-1 0 0 0,0 1 0 0 0,-1 0 0 0 0,0 1 0 0 0,-1 0 0 0 0,0 0 0 0 0,0 0 0 0 0,0 0 0 0 0,-1 1 0 0 0,0-1 0 0 0,-1 1 0 0 0,0 0 0 0 0,-1 0 0 0 0,1 1 0 0 0,-2-1 0 0 0,1 0 0 0 0,-1 1 0 0 0,-1-1 0 0 0,0 1 0 0 0,0-1 0 0 0,-3 19 0 0 0,-1-4 0 0 0,-1-1 0 0 0,-1 1 0 0 0,-1-1 0 0 0,0-1 0 0 0,-2 1 0 0 0,-20 35 0 0 0,10-26 0 0 0,-2-2 0 0 0,-1 0 0 0 0,-43 45 0 0 0,38-46 0 0 0,-1-1 0 0 0,-1-1 0 0 0,-1-2 0 0 0,-66 42 0 0 0,89-62 0 0 0,-31 13 0 0 0,28-16 0 0 0,9-3 0 0 0,1 1 0 0 0,-1 0 0 0 0,1 0 0 0 0,0 0 0 0 0,-1 0 0 0 0,1-1 0 0 0,-1 1 0 0 0,1 0 0 0 0,0 0 0 0 0,-1-1 0 0 0,1 1 0 0 0,0 0 0 0 0,-1-1 0 0 0,1 1 0 0 0,0 0 0 0 0,-1-1 0 0 0,1 1 0 0 0,0-1 0 0 0,0 1 0 0 0,-1 0 0 0 0,1-1 0 0 0,0 1 0 0 0,0-1 0 0 0,0 1 0 0 0,0-1 0 0 0,0 1 0 0 0,0-1 0 0 0,0 0 0 0 0,0-1 0 0 0,1 0 0 0 0,-1 0 0 0 0,1 0 0 0 0,0 0 0 0 0,0 0 0 0 0,0 0 0 0 0,0 0 0 0 0,1 0 0 0 0,-1 1 0 0 0,0-1 0 0 0,1 0 0 0 0,-1 1 0 0 0,1-1 0 0 0,0 1 0 0 0,2-3 0 0 0,31-15 0 0 0,11 8-599 0 0,-28 8 158 0 0,-12 3 243 0 0,-1 1 0 0 0,0 0 0 0 0,1 0 0 0 0,-1 0 0 0 0,0 1 0 0 0,0 0 0 0 0,0 0 0 0 0,0 0 0 0 0,-1 1 0 0 0,8 4 0 0 0,11 12-5 0 0,-14-11 316 0 0,1 0-1 0 0,0-1 1 0 0,0 0-1 0 0,0 0 1 0 0,1-1-1 0 0,0 0 1 0 0,0-1-1 0 0,1 0 1 0 0,15 4-1 0 0,7-3 216 0 0,0-2 0 0 0,0-1 0 0 0,1-1 0 0 0,-1-2 0 0 0,1-2 0 0 0,48-7 0 0 0,-71 7-328 0 0,20-4 1139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7.9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25 29 1300 0 0,'-24'-15'15656'0'0,"59"2"-15516"0"0,-33 13-273 0 0,17 1-2244 0 0,-14 5 1818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39:58.31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23 29 1052 0 0,'0'0'2688'0'0,"4"-2"-1363"0"0,22-8 1160 0 0,-15 6 247 0 0,1 1-1 0 0,0 0 1 0 0,0 0-1 0 0,22-1 1 0 0,-32 5-2454 0 0,0-1 0 0 0,0 0 0 0 0,0 0 0 0 0,0 1 0 0 0,0-1 0 0 0,0 1 0 0 0,0 0 0 0 0,-1-1 0 0 0,1 1 0 0 0,0 0 0 0 0,0 0 1 0 0,-1 0-1 0 0,1 0 0 0 0,0 1 0 0 0,-1-1 0 0 0,1 0 0 0 0,-1 1 0 0 0,0-1 0 0 0,0 0 0 0 0,1 1 0 0 0,-1 0 0 0 0,0-1 0 0 0,0 1 0 0 0,0 0 0 0 0,0 0 0 0 0,-1-1 0 0 0,1 1 0 0 0,0 0 0 0 0,0 4 0 0 0,2 6 483 0 0,-1 1 0 0 0,-1-1 0 0 0,1 23 0 0 0,-1-17-587 0 0,0 25-174 0 0,-2 1 0 0 0,-1-1 0 0 0,-2 1 0 0 0,-11 46 0 0 0,8-61 0 0 0,-1 1 0 0 0,-1-1 0 0 0,-2 0 0 0 0,-1-1 0 0 0,-1-1 0 0 0,-27 44 0 0 0,37-67-53 0 0,1 0 0 0 0,-1 1 0 0 0,-1-2 0 0 0,1 1 0 0 0,-1 0 0 0 0,1-1 0 0 0,-1 1 1 0 0,0-1-1 0 0,-8 5 0 0 0,-12-3-9887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1.62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0 768 1124 0 0,'0'0'16078'0'0,"3"-6"-15354"0"0,31-51 1168 0 0,2-5 29 0 0,39-90 0 0 0,-38 61-565 0 0,5 2 0 0 0,60-96 0 0 0,-33 78-165 0 0,-68 106-1165 0 0,0 0 0 0 0,-1 0 0 0 0,1-1 0 0 0,0 1 0 0 0,-1 0 0 0 0,1 0 1 0 0,0 0-1 0 0,0 0 0 0 0,0 0 0 0 0,0 1 0 0 0,0-1 0 0 0,0 0 0 0 0,0 0 1 0 0,0 1-1 0 0,0-1 0 0 0,0 0 0 0 0,1 1 0 0 0,-1-1 0 0 0,0 1 0 0 0,0 0 1 0 0,1-1-1 0 0,-1 1 0 0 0,3 0 0 0 0,-2 0 262 0 0,3 21-77 0 0,-3-3-91 0 0,-1 1-1 0 0,0 0 1 0 0,-2 0-1 0 0,-4 33 1 0 0,0-11-56 0 0,-1 25 194 0 0,3 0 1 0 0,2 0-1 0 0,11 87 0 0 0,7-62-602 0 0,-15-84-173 0 0,2 1 930 0 0,-56-46-14016 0 0,19 6 3732 0 0,22 24 5473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1.9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5 380 0 0,'-4'-4'13351'0'0,"16"8"-12435"0"0,0-1 0 0 0,0 0 0 0 0,0 0 0 0 0,0-1 0 0 0,0-1 0 0 0,0 0 0 0 0,14-1 0 0 0,30-1 1005 0 0,36-3-3650 0 0,-68 3-1375 0 0,-1 0-1083 0 0,-7-6-2532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2.50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119 160 292 0 0,'14'-20'3512'0'0,"-7"12"-2447"0"0,1 0 1 0 0,0 1-1 0 0,1 0 0 0 0,0 0 0 0 0,0 1 0 0 0,0 0 0 0 0,15-7 0 0 0,-14 8 69 0 0,-4 2-687 0 0,1 0 1 0 0,-1 1 0 0 0,1-1 0 0 0,-1 2 0 0 0,1-1 0 0 0,0 1 0 0 0,0 0 0 0 0,0 0 0 0 0,0 1 0 0 0,-1 0 0 0 0,1 0 0 0 0,13 3 0 0 0,-16-2-325 0 0,0 0 0 0 0,0 1 0 0 0,0-1 0 0 0,-1 1 0 0 0,1 0 0 0 0,0 0 0 0 0,-1 0 0 0 0,1 1 0 0 0,-1-1 0 0 0,0 1-1 0 0,0 0 1 0 0,0 0 0 0 0,0 0 0 0 0,0 0 0 0 0,-1 0 0 0 0,1 1 0 0 0,3 6 0 0 0,-5-9-23 0 0,1 5 180 0 0,-3-6-612 0 0,1 0 302 0 0,0 0 0 0 0,0 0-1 0 0,0 0 1 0 0,0 0 0 0 0,0 0 0 0 0,0 0 0 0 0,0 0 0 0 0,0 0 0 0 0,-20-14-1062 0 0,19 13 1045 0 0,0 0 1 0 0,0 0-1 0 0,0 0 1 0 0,0-1 0 0 0,0 1-1 0 0,0 0 1 0 0,0-1-1 0 0,1 1 1 0 0,-1 0-1 0 0,0-1 1 0 0,1 1-1 0 0,-1-1 1 0 0,1 1 0 0 0,0-1-1 0 0,-1-2 1 0 0,-7-16-438 0 0,0 8 304 0 0,6 8 188 0 0,0 1-1 0 0,0 0 1 0 0,0 0 0 0 0,0 0-1 0 0,-1 0 1 0 0,1 0 0 0 0,-1 1-1 0 0,1-1 1 0 0,-1 1 0 0 0,0-1 0 0 0,0 1-1 0 0,0 0 1 0 0,-1 0 0 0 0,1 0-1 0 0,0 1 1 0 0,-6-3 0 0 0,7 4 123 0 0,1 0-101 0 0,-1 0 1 0 0,1 0-1 0 0,0-1 1 0 0,0 1-1 0 0,0 0 0 0 0,0 1 1 0 0,0-1-1 0 0,0 0 0 0 0,-1 0 1 0 0,1 0-1 0 0,0 1 0 0 0,0-1 1 0 0,0 0-1 0 0,0 1 1 0 0,0-1-1 0 0,0 1 0 0 0,0 0 1 0 0,-1 0-1 0 0,-20 12 580 0 0,11-4-246 0 0,1 0 1 0 0,0 0-1 0 0,0 1 1 0 0,1 0-1 0 0,-10 13 0 0 0,-38 62 1171 0 0,47-69-1284 0 0,-7 13 289 0 0,1 2 1 0 0,2-1 0 0 0,1 2 0 0 0,1 0 0 0 0,2 1 0 0 0,1 0 0 0 0,-7 58 0 0 0,15-86-462 0 0,0 0 0 0 0,1 0 0 0 0,-1 1 0 0 0,1-1 0 0 0,1 0 0 0 0,-1 0 1 0 0,1 0-1 0 0,0 1 0 0 0,0-1 0 0 0,0 0 0 0 0,1 0 0 0 0,-1 0 0 0 0,1 0 0 0 0,1-1 1 0 0,-1 1-1 0 0,1 0 0 0 0,0-1 0 0 0,0 0 0 0 0,3 5 0 0 0,-1-5-19 0 0,0 0 0 0 0,0 0 0 0 0,0 0 0 0 0,1-1-1 0 0,-1 1 1 0 0,1-1 0 0 0,0-1 0 0 0,0 1 0 0 0,0-1 0 0 0,0 0 0 0 0,0 0-1 0 0,0-1 1 0 0,1 0 0 0 0,-1 0 0 0 0,8 0 0 0 0,35 0-32 0 0,0-2-1 0 0,55-9 1 0 0,-8 0-2077 0 0,-49 9-4913 0 0,-45 4 5513 0 0,-2-3 1328 0 0,0 0 0 0 0,0 1 1 0 0,0-1-1 0 0,0 0 0 0 0,0 1 0 0 0,0-1 0 0 0,0 0 1 0 0,0 1-1 0 0,0-1 0 0 0,0 0 0 0 0,0 1 0 0 0,0-1 1 0 0,0 0-1 0 0,0 1 0 0 0,0-1 0 0 0,-1 0 0 0 0,1 0 1 0 0,-13 18-4284 0 0,-2-5-1215 0 0,-2-3 848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3.2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82 1 196 0 0,'0'0'1946'0'0,"-3"0"-1011"0"0,-6 0 970 0 0,7 0-1295 0 0,-1 0-1 0 0,1-1 0 0 0,-1 1 0 0 0,1 0 0 0 0,-1 0 1 0 0,1 1-1 0 0,0-1 0 0 0,-1 0 0 0 0,1 1 1 0 0,-1 0-1 0 0,1-1 0 0 0,0 1 0 0 0,-1 0 1 0 0,1 0-1 0 0,0 0 0 0 0,0 0 0 0 0,0 1 0 0 0,0-1 1 0 0,0 1-1 0 0,0-1 0 0 0,0 1 0 0 0,0 0 1 0 0,1 0-1 0 0,-1-1 0 0 0,1 1 0 0 0,-5 8 3561 0 0,-2-9-3128 0 0,20 15 5638 0 0,-1-10-6627 0 0,-1-4-53 0 0,1 2 0 0 0,7 2 0 0 0,0 0 0 0 0,1 0 0 0 0,0-2 0 0 0,0 0 0 0 0,0-2 0 0 0,31 2 0 0 0,-14-6 0 0 0,69-11 0 0 0,-41 3 0 0 0,91-12 0 0 0,107-12 0 0 0,-188 28 0 0 0,117 6 0 0 0,38 23 0 0 0,-212-23 0 0 0,-3-1-1747 0 0,-6-1 5024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4.51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28 18 224 0 0,'0'0'939'0'0,"5"-15"4723"0"0,-4 15-5430 0 0,0 0 0 0 0,-1-1 0 0 0,1 1 0 0 0,-1 0-1 0 0,1 0 1 0 0,0-1 0 0 0,-1 1 0 0 0,1 0 0 0 0,-1 0 0 0 0,1 0 0 0 0,0 0-1 0 0,-1 0 1 0 0,1 0 0 0 0,0 0 0 0 0,-1 0 0 0 0,1 0 0 0 0,0 0-1 0 0,-1 0 1 0 0,9 6 3710 0 0,-8-6-3710 0 0,-1 1-1 0 0,0 0 1 0 0,1-1 0 0 0,-1 1 0 0 0,0-1 0 0 0,0 1 0 0 0,0 0-1 0 0,1-1 1 0 0,-1 1 0 0 0,0-1 0 0 0,0 1 0 0 0,0 0 0 0 0,8 17 2597 0 0,-4 4 1275 0 0,-2-7-2307 0 0,0 0-1062 0 0,-1 1 0 0 0,0 0 1 0 0,-1 0-1 0 0,-1 0 0 0 0,-5 31 1 0 0,-1 22 376 0 0,-15 145-765 0 0,3-48-367 0 0,13-119-87 0 0,6-45-447 0 0,-7-54-12527 0 0,2 26 2918 0 0,3 12 5181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3.8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78 460 0 0,'-11'8'32208'0'0,"41"-22"-32194"0"0,1 2 0 0 0,1 1-1 0 0,0 1 1 0 0,0 2-1 0 0,1 1 1 0 0,-1 2 0 0 0,35-2-1 0 0,12-2-23 0 0,-52 6-1863 0 0,-2 6-5639 0 0,-23-1 6719 0 0,-1-1 1 0 0,9 10-3963 0 0,-9-9 3963 0 0,0 0-1 0 0,0 1 1 0 0,0-1-1 0 0,0 0 1 0 0,0 0-1 0 0,0 0 1 0 0,0 5-1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5.12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92 460 0 0,'0'0'4784'0'0,"5"-23"3692"0"0,-2 19-7642 0 0,1 1-1 0 0,1-1 1 0 0,-1 1 0 0 0,0 0 0 0 0,1 0-1 0 0,-1 1 1 0 0,1-1 0 0 0,0 1-1 0 0,9-3 1 0 0,51-11 1826 0 0,-25 7-440 0 0,-25 6-1365 0 0,1 0-1 0 0,0 0 0 0 0,0 2 1 0 0,0 0-1 0 0,31 2 1 0 0,-26 2-645 0 0,-1 0 0 0 0,1 1 0 0 0,-1 1 0 0 0,27 10 0 0 0,-29-8-239 0 0,-1 0 0 0 0,0 2 0 0 0,-1-1 0 0 0,0 2 0 0 0,0 0 0 0 0,-1 1 1 0 0,-1 1-1 0 0,0 0 0 0 0,0 1 0 0 0,-1 0 0 0 0,21 30 0 0 0,-28-33 29 0 0,0 0 0 0 0,-1 1 0 0 0,-1 0 0 0 0,0 0 0 0 0,0 0 0 0 0,-1 1 0 0 0,-1-1 0 0 0,0 1 0 0 0,0-1 0 0 0,-1 1 0 0 0,-1 0 0 0 0,-1 19 0 0 0,0-14 0 0 0,-1-1 0 0 0,-1 0 0 0 0,-1 1 0 0 0,0-1 0 0 0,-1 0 0 0 0,0-1 0 0 0,-2 1 0 0 0,-10 19 0 0 0,8-22 0 0 0,1-1 0 0 0,-1 0 0 0 0,-1 0 0 0 0,0-1 0 0 0,-22 18 0 0 0,-64 40 0 0 0,69-51 0 0 0,17-11-99 0 0,-1-1-1 0 0,0-1 1 0 0,0 0-1 0 0,0 0 1 0 0,-1-1-1 0 0,1-1 1 0 0,-1 0-1 0 0,0 0 1 0 0,0-1 0 0 0,0-1-1 0 0,0 0 1 0 0,0 0-1 0 0,0-2 1 0 0,-1 1-1 0 0,1-1 1 0 0,0-1 0 0 0,0 0-1 0 0,0-1 1 0 0,1 0-1 0 0,-21-9 1 0 0,29 10-454 0 0,0 0-1 0 0,0 0 1 0 0,0 0 0 0 0,0-1-1 0 0,0 1 1 0 0,0-1 0 0 0,1 1 0 0 0,-1-1-1 0 0,1 0 1 0 0,0 0 0 0 0,0 0-1 0 0,-3-5 1 0 0,-5-36-18253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5.80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69 11 1068 0 0,'-13'-10'15033'0'0,"11"10"-14715"0"0,1 1-1 0 0,-1-1 1 0 0,1 1 0 0 0,0 0-1 0 0,-1-1 1 0 0,1 1-1 0 0,0 0 1 0 0,-1 0-1 0 0,1 0 1 0 0,0 0-1 0 0,0 0 1 0 0,0 0-1 0 0,0 1 1 0 0,0-1-1 0 0,0 0 1 0 0,0 0-1 0 0,1 1 1 0 0,-1-1-1 0 0,0 1 1 0 0,1-1-1 0 0,-1 0 1 0 0,1 1-1 0 0,-1-1 1 0 0,1 1-1 0 0,0-1 1 0 0,-1 3-1 0 0,-10 55 2362 0 0,9-51-2247 0 0,-5 39 230 0 0,2 0 1 0 0,1 1 0 0 0,3-1-1 0 0,2 1 1 0 0,2-1 0 0 0,11 57 0 0 0,5-25-439 0 0,-4-42-1070 0 0,-15-35 484 0 0,3-27-9694 0 0,-3 7 8166 0 0,0-1 1 0 0,-1 1-1 0 0,0 0 1 0 0,-6-22-1 0 0,-1-20-5119 0 0,6 44 4234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6.15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11 311 1752 0 0,'-5'-27'80'0'0,"4"22"141"0"0,0-1 0 0 0,-1 1 0 0 0,2 0 0 0 0,-1 0 0 0 0,1-1 0 0 0,-1 1 0 0 0,1 0 1 0 0,1-1-1 0 0,-1 1 0 0 0,1 0 0 0 0,0-1 0 0 0,0 1 0 0 0,4-9 0 0 0,0-5 1256 0 0,2 0-162 0 0,11 1-107 0 0,0 1 0 0 0,1 0 0 0 0,1 2 1 0 0,0 0-1 0 0,1 1 0 0 0,1 1 0 0 0,0 1 1 0 0,0 1-1 0 0,2 1 0 0 0,25-8 0 0 0,-46 17-1137 0 0,0 1-1 0 0,0-1 1 0 0,0 1 0 0 0,1 0-1 0 0,-1-1 1 0 0,0 1-1 0 0,0 1 1 0 0,0-1-1 0 0,0 0 1 0 0,0 1 0 0 0,0-1-1 0 0,0 1 1 0 0,0 0-1 0 0,0 0 1 0 0,0 0-1 0 0,0 1 1 0 0,0-1 0 0 0,0 1-1 0 0,-1-1 1 0 0,1 1-1 0 0,-1 0 1 0 0,1 0-1 0 0,3 4 1 0 0,-2-1-448 0 0,1 0-1 0 0,-1 0 1 0 0,0 0 0 0 0,-1 1 0 0 0,1-1-1 0 0,-1 1 1 0 0,0 0 0 0 0,0 0 0 0 0,3 12-1 0 0,-13 2-2623 0 0,6-18 2475 0 0,1 0-1 0 0,-1 0 1 0 0,0 0-1 0 0,0 0 1 0 0,0 0 0 0 0,0 0-1 0 0,0 0 1 0 0,-1-1-1 0 0,1 1 1 0 0,0 0-1 0 0,-1-1 1 0 0,0 1-1 0 0,1-1 1 0 0,-3 2-1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6.50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50 464 0 0,'0'0'10968'0'0,"6"-2"-9631"0"0,1 0-935 0 0,21-9 2346 0 0,1 1-1 0 0,0 1 0 0 0,32-4 0 0 0,-51 12-2227 0 0,1 0-1 0 0,-1 0 0 0 0,0 1 1 0 0,0 1-1 0 0,18 2 1 0 0,-23-2-738 0 0,1 1 1 0 0,0-1 0 0 0,0 1 0 0 0,0 1-1 0 0,-1-1 1 0 0,0 1 0 0 0,1 0 0 0 0,-1 0-1 0 0,0 0 1 0 0,8 8 0 0 0,-8-3-2384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7.5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21 720 0 0,'0'0'21330'0'0,"6"-1"-20151"0"0,25-6 1505 0 0,1 2 1 0 0,38-2-1 0 0,-40 6-2313 0 0,0 2 1 0 0,-1 1-1 0 0,37 7 0 0 0,-61-6-371 0 0,40-2-5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07.90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 0 528 0 0,'-7'11'5407'0'0,"6"-10"-5046"0"0,1-1-1 0 0,0 1 1 0 0,0 0-1 0 0,0 0 1 0 0,0 0-1 0 0,0 0 1 0 0,0-1-1 0 0,0 1 1 0 0,0 0-1 0 0,1 2 1082 0 0,0-1-1081 0 0,0 0 172 0 0,1 0 0 0 0,-1-1 0 0 0,1 0 0 0 0,-1 1 0 0 0,1-1 0 0 0,-1 0-1 0 0,1 0 1 0 0,0 0 0 0 0,0 0 0 0 0,0 0 0 0 0,-1 0 0 0 0,4 0 0 0 0,11 4 2001 0 0,0-2 0 0 0,27 4 0 0 0,-29-5-768 0 0,41 2 2209 0 0,28-11-2757 0 0,-13 0-1283 0 0,-58 7 65 0 0,0 2-227 0 0,-1-2-1406 0 0,3 3-4356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13.32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1 439 8 0 0,'0'0'15880'0'0,"5"-2"-15249"0"0,11-13 173 0 0,0 0-1 0 0,0 0 1 0 0,-1-1 0 0 0,15-23 0 0 0,-6 8 147 0 0,0-1-1 0 0,-3-1 1 0 0,0-1 0 0 0,-2-1-1 0 0,-2-1 1 0 0,-1 0 0 0 0,11-40-1 0 0,-19 52 1035 0 0,-11 48-1411 0 0,-15 58-28 0 0,3-22-165 0 0,4-19 9 0 0,-9 65 0 0 0,12-37-154 0 0,2-28-278 0 0,1 1 0 0 0,3 1-1 0 0,1-1 1 0 0,8 71 0 0 0,-5-98-566 0 0,-2-14 490 0 0,0 0 1 0 0,0 1 0 0 0,0-1 0 0 0,0 0-1 0 0,0 1 1 0 0,1-1 0 0 0,-1 0 0 0 0,0 1-1 0 0,1-1 1 0 0,-1 0 0 0 0,1 1 0 0 0,-1-1-1 0 0,1 0 1 0 0,0 0 0 0 0,-1 0 0 0 0,1 0-1 0 0,0 0 1 0 0,0 0 0 0 0,0 0 0 0 0,1 2-1 0 0,2-2-1261 0 0,-1-2 771 0 0,-1 1 0 0 0,0-1 0 0 0,1 0 1 0 0,-1 1-1 0 0,0-1 0 0 0,0 0 1 0 0,0 0-1 0 0,0 0 0 0 0,0-1 0 0 0,3-1 1 0 0,12-16-4426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13.92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34 91 332 0 0,'7'-37'19058'0'0,"-8"42"-18214"0"0,-5 26 806 0 0,-24 142 4351 0 0,28-153-5634 0 0,1 1 0 0 0,1-1 0 0 0,1 1 0 0 0,0 0 0 0 0,2-1 1 0 0,8 33-1 0 0,-11-50-383 0 0,1-1 0 0 0,0 0 1 0 0,0 1-1 0 0,0-1 0 0 0,0 0 0 0 0,0 0 1 0 0,0 1-1 0 0,0-1 0 0 0,1 0 0 0 0,-1 0 1 0 0,1 0-1 0 0,0-1 0 0 0,-1 1 0 0 0,1 0 1 0 0,0-1-1 0 0,0 1 0 0 0,0-1 1 0 0,0 1-1 0 0,0-1 0 0 0,4 1 0 0 0,-2-1-30 0 0,0 0 0 0 0,-1 0-1 0 0,1-1 1 0 0,0 1-1 0 0,0-1 1 0 0,0 0 0 0 0,0 0-1 0 0,-1-1 1 0 0,1 1-1 0 0,0-1 1 0 0,7-2 0 0 0,5-2-117 0 0,1-2 0 0 0,-2 0 0 0 0,1-1 1 0 0,23-17-1 0 0,-20 12 37 0 0,-1-1 0 0 0,0-1 0 0 0,-1 0 0 0 0,-1-1 0 0 0,-1-1 0 0 0,0-1 0 0 0,-1 0-1 0 0,12-22 1 0 0,-8 8-126 0 0,-1 0-1 0 0,-2-2 1 0 0,-1 0 0 0 0,13-47-1 0 0,-18 34 3543 0 0,-11 54-2937 0 0,-16 66 200 0 0,2 1 1 0 0,3 0-1 0 0,4 0 1 0 0,1 123-1 0 0,11-157-630 0 0,-1-23-1118 0 0,0 0 1 0 0,-2 24-1 0 0,-8-7-5820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14.55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0 436 0 0,'-4'4'30482'0'0,"30"-6"-29562"0"0,-21 2-805 0 0,0 1 0 0 0,0-1 0 0 0,-1 1 0 0 0,1 0 0 0 0,0 0 0 0 0,-1 1 0 0 0,8 2 0 0 0,5 2-106 0 0,22-1-9 0 0,0-1 0 0 0,0-2 0 0 0,52-3 0 0 0,-50 0 0 0 0,196-6 0 0 0,172 0 0 0 0,-407 7 0 0 0,5-1 0 0 0,-1 1 0 0 0,1 0 0 0 0,0 1 0 0 0,0 0 0 0 0,0 0 0 0 0,0 1 0 0 0,9 3 0 0 0,-12 1 0 0 0,-5 7 0 0 0,-5 2-192 0 0,-17 10-3367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15.5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0 259 1312 0 0,'0'0'10588'0'0,"3"-6"-9337"0"0,14-27 3676 0 0,26-37 1 0 0,-10 17-1800 0 0,-20 34-1444 0 0,30-36 1 0 0,-27 36-1029 0 0,-15 18-508 0 0,7 0 135 0 0,-7 1-269 0 0,-1-1 1 0 0,1 1 0 0 0,0 0 0 0 0,-1 0-1 0 0,1 0 1 0 0,0 0 0 0 0,0 0-1 0 0,-1 0 1 0 0,1 0 0 0 0,0 0 0 0 0,0 0-1 0 0,-1 0 1 0 0,1 0 0 0 0,0 1-1 0 0,0-1 1 0 0,-1 0 0 0 0,1 1 0 0 0,0-1-1 0 0,-1 0 1 0 0,1 1 0 0 0,-1-1 0 0 0,1 0-1 0 0,0 1 1 0 0,-1-1 0 0 0,1 1-1 0 0,-1 0 1 0 0,1-1 0 0 0,-1 1 0 0 0,1-1-1 0 0,-1 1 1 0 0,1 1 0 0 0,11 20 242 0 0,10 18-362 0 0,-21-38 54 0 0,0-1 0 0 0,0 1-1 0 0,0-1 1 0 0,0 0 0 0 0,1 1 0 0 0,-1-1 0 0 0,0 0 0 0 0,1 0 0 0 0,-1 0 0 0 0,1 0 0 0 0,-1 0 0 0 0,1 0-1 0 0,0 0 1 0 0,0 0 0 0 0,-1-1 0 0 0,1 1 0 0 0,0-1 0 0 0,0 1 0 0 0,3-1 0 0 0,2-1 35 0 0,1-1 1 0 0,0-1 0 0 0,-1 0-1 0 0,0 0 1 0 0,0 0 0 0 0,0-1-1 0 0,0 0 1 0 0,0 0 0 0 0,6-6-1 0 0,-3 4 188 0 0,-9 5 389 0 0,0 1-547 0 0,0 0-1 0 0,-1 1 1 0 0,1-1 0 0 0,0 0-1 0 0,-1 1 1 0 0,1-1 0 0 0,0 1-1 0 0,-1-1 1 0 0,1 1-1 0 0,-1-1 1 0 0,1 1 0 0 0,-1-1-1 0 0,1 1 1 0 0,-1-1 0 0 0,1 1-1 0 0,-1 0 1 0 0,0-1 0 0 0,1 1-1 0 0,-1 0 1 0 0,0-1-1 0 0,1 1 1 0 0,-1 0 0 0 0,0-1-1 0 0,0 1 1 0 0,0 0 0 0 0,0 0-1 0 0,0-1 1 0 0,1 1-1 0 0,-1 0 1 0 0,-1 0 0 0 0,1-1-1 0 0,0 1 1 0 0,0 0 0 0 0,0 1-1 0 0,-5 34 352 0 0,4-29-267 0 0,-2 40 166 0 0,2 1 1 0 0,2-1-1 0 0,15 91 0 0 0,-14-120-248 0 0,2 18-441 0 0,-3-15-1371 0 0,-1-20 1682 0 0,0-1 0 0 0,1 1 1 0 0,-1-1-1 0 0,0 1 0 0 0,0-1 0 0 0,0 1 0 0 0,0-1 0 0 0,1 1 0 0 0,-1-1 0 0 0,0 1 0 0 0,0 0 0 0 0,0-1 0 0 0,0 1 0 0 0,0-1 1 0 0,0 1-1 0 0,0-1 0 0 0,-1 1 0 0 0,1 0 0 0 0,0-1 0 0 0,0 1 0 0 0,0-1 0 0 0,0 1 0 0 0,-1-1 0 0 0,1 1 0 0 0,0-1 0 0 0,-1 1 1 0 0,1-1-1 0 0,0 1 0 0 0,-1-1 0 0 0,1 0 0 0 0,0 1 0 0 0,-1-1 0 0 0,1 1 0 0 0,-1-1 0 0 0,1 0 0 0 0,-1 0 0 0 0,1 1 0 0 0,-1-1 1 0 0,1 0-1 0 0,-1 0 0 0 0,1 1 0 0 0,-1-1 0 0 0,1 0 0 0 0,-1 0 0 0 0,0 0 0 0 0,1 0 0 0 0,-2 0 0 0 0,0 1-665 0 0,-1-2-19 0 0,-14-1-671 0 0,1 0 0 0 0,-1-2 0 0 0,0 0 1 0 0,1-1-1 0 0,0 0 0 0 0,-22-12 0 0 0,24 10 879 0 0,1-1 0 0 0,-1 0 1 0 0,2-1-1 0 0,-19-16 0 0 0,7 2 2794 0 0,23 21-1556 0 0,1 2-459 0 0,0-1 0 0 0,0 0-1 0 0,0 0 1 0 0,0 0 0 0 0,0 0 0 0 0,0 0 0 0 0,0 0 0 0 0,0 0-1 0 0,1 0 1 0 0,-1 0 0 0 0,0 1 0 0 0,1-1 0 0 0,-1 0 0 0 0,1 0-1 0 0,-1 0 1 0 0,2-1 0 0 0,14-7 1042 0 0,1 1 0 0 0,0 0-1 0 0,1 1 1 0 0,0 1 0 0 0,0 1 0 0 0,0 0-1 0 0,0 2 1 0 0,1 0 0 0 0,30-1 0 0 0,63 5 119 0 0,-1 8-5858 0 0,-111-9 4502 0 0,7 1-1047 0 0,0-1-1 0 0,0 0 1 0 0,0-1-1 0 0,0 1 1 0 0,12-4-1 0 0,16-8-8221 0 0,-13 0 3711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6.32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30 404 0 0,'-7'-1'23651'0'0,"5"30"-22042"0"0,1 1 0 0 0,2-1 1 0 0,6 44-1 0 0,1 13 666 0 0,2 109-2275 0 0,5 283 0 0 0,-14-463 0 0 0,0-3 0 0 0,0 1 0 0 0,0-62 0 0 0,5-32 0 0 0,13-49 0 0 0,0 46 0 0 0,-13 65 0 0 0,36-127 0 0 0,-7 51 0 0 0,-19 56 0 0 0,6-15 0 0 0,30-54 0 0 0,-43 92 0 0 0,1 0 0 0 0,1 1 0 0 0,0 0 0 0 0,1 0 0 0 0,0 2 0 0 0,2-1 0 0 0,21-16 0 0 0,-26 23 0 0 0,0 1 0 0 0,1 0 0 0 0,0 1 0 0 0,0 0 0 0 0,0 1 0 0 0,1 0 0 0 0,-1 0 0 0 0,1 1 0 0 0,15-2 0 0 0,-20 4 0 0 0,0 1 0 0 0,-1 0 0 0 0,1 1 0 0 0,-1-1 0 0 0,1 1 0 0 0,-1 0 0 0 0,1 0 0 0 0,-1 1 0 0 0,1 0 0 0 0,-1 0 0 0 0,0 0 0 0 0,0 0 0 0 0,0 1 0 0 0,0 0 0 0 0,-1 0 0 0 0,1 0 0 0 0,-1 1 0 0 0,1-1 0 0 0,4 7 0 0 0,-6-8 0 0 0,5 6 0 0 0,0 0 0 0 0,0 0 0 0 0,-1 1 0 0 0,0 0 0 0 0,0 1 0 0 0,-1-1 0 0 0,0 1 0 0 0,-1 0 0 0 0,0 0 0 0 0,-1 1 0 0 0,0 0 0 0 0,-1-1 0 0 0,0 1 0 0 0,0 1 0 0 0,-1-1 0 0 0,-1 0 0 0 0,0 0 0 0 0,0 14 0 0 0,-2-11 0 0 0,0 0 0 0 0,-1 0 0 0 0,0 0 0 0 0,-1 0 0 0 0,-1-1 0 0 0,0 1 0 0 0,-1-1 0 0 0,0 0 0 0 0,-1 0 0 0 0,-1-1 0 0 0,0 1 0 0 0,0-1 0 0 0,-1-1 0 0 0,-12 14 0 0 0,-55 43 0 0 0,68-63 0 0 0,-3 1 0 0 0,2-1 0 0 0,0 0 0 0 0,17-20 0 0 0,15-7 0 0 0,-12 17 0 0 0,1 0 0 0 0,0 1 0 0 0,0 1 0 0 0,0 0 0 0 0,19-2 0 0 0,-24 5 0 0 0,0 0 0 0 0,1 1 0 0 0,-1 0 0 0 0,0 0 0 0 0,0 1 0 0 0,0 0 0 0 0,0 0 0 0 0,0 1 0 0 0,14 7 0 0 0,-10-4 0 0 0,0 1 0 0 0,0 0 0 0 0,-1 1 0 0 0,0 0 0 0 0,-1 1 0 0 0,0 0 0 0 0,0 0 0 0 0,-1 1 0 0 0,0 0 0 0 0,-1 1 0 0 0,0 0 0 0 0,0 1 0 0 0,-1-1 0 0 0,-1 1 0 0 0,0 0 0 0 0,-1 1 0 0 0,6 19 0 0 0,-9 17 0 0 0,-3-35 0 0 0,0 0 0 0 0,-1 0 0 0 0,0 0 0 0 0,-1 0 0 0 0,-1 0 0 0 0,0 0 0 0 0,-1-1 0 0 0,0 0 0 0 0,-1 0 0 0 0,0 0 0 0 0,-1-1 0 0 0,-1 0 0 0 0,0 0 0 0 0,-1-1 0 0 0,0 0 0 0 0,0 0 0 0 0,-16 13 0 0 0,12-13 0 0 0,0-1 0 0 0,-1 1 0 0 0,-1-2 0 0 0,0 0 0 0 0,0-1 0 0 0,0 0 0 0 0,-1-2 0 0 0,0 1 0 0 0,0-2 0 0 0,-1 0 0 0 0,1-1 0 0 0,-1-1 0 0 0,-26 2 0 0 0,32-6-271 0 0,-1 0 0 0 0,0-1 0 0 0,1 0 0 0 0,0-1 1 0 0,-1 0-1 0 0,1 0 0 0 0,0-1 0 0 0,-17-10 0 0 0,7 3-635 0 0,1 0 0 0 0,0-2 0 0 0,-25-20 0 0 0,25 15-3306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16.20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69 41 1280 0 0,'0'-11'31307'0'0,"8"12"-31277"0"0,1-2-1 0 0,0 1 1 0 0,0-1-1 0 0,0 0 1 0 0,11-3-1 0 0,-5-1-26 0 0,19-2-3 0 0,-20 3 0 0 0,1 1 0 0 0,0 1 0 0 0,-1 0 0 0 0,1 1 0 0 0,25 2 0 0 0,-27 1 0 0 0,-12-2-69 0 0,0 0-1 0 0,-1 0 1 0 0,1 0 0 0 0,0 0-1 0 0,-1 0 1 0 0,1 1 0 0 0,0-1 0 0 0,-1 0-1 0 0,1 0 1 0 0,-1 1 0 0 0,1-1-1 0 0,0 1 1 0 0,-1-1 0 0 0,1 0-1 0 0,-1 1 1 0 0,1-1 0 0 0,-1 1 0 0 0,1-1-1 0 0,-1 1 1 0 0,1 0 0 0 0,-1-1-1 0 0,0 1 1 0 0,1-1 0 0 0,-1 1-1 0 0,0 0 1 0 0,0-1 0 0 0,1 1-1 0 0,-1 0 1 0 0,0-1 0 0 0,0 1 0 0 0,0 0-1 0 0,0-1 1 0 0,0 1 0 0 0,0 0-1 0 0,0-1 1 0 0,0 1 0 0 0,0 0-1 0 0,0 0 1 0 0,0-1 0 0 0,0 1 0 0 0,0 0-1 0 0,-1-1 1 0 0,1 1 0 0 0,0 0-1 0 0,-1-1 1 0 0,1 1 0 0 0,0-1-1 0 0,-1 1 1 0 0,1 0 0 0 0,0-1-1 0 0,-1 1 1 0 0,1-1 0 0 0,-1 1 0 0 0,1-1-1 0 0,-1 0 1 0 0,0 1 0 0 0,-8 11-1373 0 0,0 0 1 0 0,0-1 0 0 0,-1 0 0 0 0,0-1-1 0 0,-22 17 1 0 0,16-13 580 0 0,-134 112-5587 0 0,127-103 7030 0 0,-24 31 2209 0 0,68-45-348 0 0,9-9-625 0 0,1-1 0 0 0,-1-2 0 0 0,52-10 0 0 0,-3 0-3394 0 0,-49 13-2752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17.1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77 285 1360 0 0,'-9'-3'586'0'0,"-16"-4"7592"0"0,18 1-6102 0 0,-14-26 10422 0 0,20 29-12066 0 0,0 0 1 0 0,-1 0-1 0 0,1 0 1 0 0,1 0 0 0 0,-1 0-1 0 0,0 0 1 0 0,1 0 0 0 0,0 0-1 0 0,-1 0 1 0 0,1-1-1 0 0,1 1 1 0 0,-1 0 0 0 0,0 0-1 0 0,2-4 1 0 0,0 1-257 0 0,0 0-1 0 0,0 0 1 0 0,1 0-1 0 0,0 0 1 0 0,0 1-1 0 0,1-1 1 0 0,-1 1-1 0 0,8-7 1 0 0,1 0-176 0 0,1 1 0 0 0,0 1 0 0 0,0 0 0 0 0,1 1 0 0 0,1 1 0 0 0,0 0 0 0 0,0 1 0 0 0,0 0 0 0 0,21-6 0 0 0,-11 4 0 0 0,-11 4 0 0 0,0 0 0 0 0,0 1 0 0 0,17-3 0 0 0,-19 5 0 0 0,2 0 0 0 0,2 4 0 0 0,-5 5 0 0 0,-8-2 0 0 0,-1-1 0 0 0,1 2 0 0 0,-1-1 0 0 0,1 0 0 0 0,-1 0 0 0 0,-1 1 0 0 0,3 10 0 0 0,-4-5 0 0 0,0-1 0 0 0,0 1 0 0 0,-1 0 0 0 0,-1 0 0 0 0,0 0 0 0 0,0-1 0 0 0,-1 1 0 0 0,-1-1 0 0 0,1 1 0 0 0,-7 10 0 0 0,-4 3 0 0 0,0 0 0 0 0,-26 31 0 0 0,28-40 0 0 0,-16 21 0 0 0,-1-2 0 0 0,-2-2 0 0 0,-61 51 0 0 0,73-70 0 0 0,10-6 0 0 0,-1 0 0 0 0,1 0 0 0 0,0 1 0 0 0,-15 17 0 0 0,16-17 0 0 0,8 1 0 0 0,12 2 0 0 0,-4-9 0 0 0,1 0 0 0 0,-1 0 0 0 0,1-1 0 0 0,0 0 0 0 0,13 0 0 0 0,317 11 0 0 0,-326-13 0 0 0,6-2 0 0 0,-16 3 61 0 0,0-1 0 0 0,-1 1-1 0 0,1 0 1 0 0,0 0 0 0 0,0 0 0 0 0,0 0-1 0 0,0 0 1 0 0,-1 0 0 0 0,6 2 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22.14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27 708 0 0,'-11'-5'24834'0'0,"15"2"-24466"0"0,0 1 0 0 0,0 0-1 0 0,0-1 1 0 0,0 1 0 0 0,1 0 0 0 0,-1 1 0 0 0,1-1 0 0 0,-1 1 0 0 0,1 0 0 0 0,-1 0 0 0 0,1 1 0 0 0,0-1 0 0 0,4 1 0 0 0,37 0 150 0 0,0 1 1 0 0,-1 3-1 0 0,49 10 1 0 0,12 14-520 0 0,-103-27-253 0 0,12 5-4413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22.52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0 140 0 0,'-4'10'16056'0'0,"22"-2"-11097"0"0,26-1-2280 0 0,-11-9-1365 0 0,1-1 1936 0 0,65 3 0 0 0,-84 2-3102 0 0,0 0 0 0 0,23 7 1 0 0,-25-4-1178 0 0,1 0 1 0 0,-1 0 0 0 0,16 10 0 0 0,-24-11-260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23.0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182 14 120 0 0,'-14'-13'31916'0'0,"18"18"-31298"0"0,8 11-599 0 0,2-1 0 0 0,0 1 0 0 0,0-2-1 0 0,2 0 1 0 0,31 22 0 0 0,-15-14-19 0 0,-1 3 0 0 0,-1 0 0 0 0,-2 2 0 0 0,40 46 0 0 0,-65-69 0 0 0,0 0 0 0 0,0 0 0 0 0,0 1 0 0 0,-1-1 0 0 0,1 1 0 0 0,-1-1 0 0 0,0 1 0 0 0,0 0 0 0 0,-1 0 0 0 0,1 0 0 0 0,-1 0 0 0 0,0 0 0 0 0,-1 0 0 0 0,1 1 0 0 0,-1 5 0 0 0,0 4 0 0 0,-1-12 0 0 0,1 0 0 0 0,-1 0 0 0 0,0 0 0 0 0,0 0 0 0 0,0 0 0 0 0,0 0 0 0 0,0 0 0 0 0,0 0 0 0 0,-1 0 0 0 0,0-1 0 0 0,1 1 0 0 0,-1-1 0 0 0,-3 4 0 0 0,2-3 0 0 0,-6 7 0 0 0,0-1 0 0 0,0-1 0 0 0,-1 1 0 0 0,0-2 0 0 0,-1 1 0 0 0,1-1 0 0 0,-24 10 0 0 0,6-2 0 0 0,6-4 109 0 0,-1 0-1 0 0,0-2 1 0 0,0-1-1 0 0,-46 10 1 0 0,-33-1-1693 0 0,36-10-3565 0 0,41-6-3321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24.59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0 1080 0 0,'0'0'20146'0'0,"6"1"-18995"0"0,20 2 9 0 0,-19-2-1 0 0,34 1 4473 0 0,2 9-3279 0 0,16 2-2267 0 0,149-8-86 0 0,-125-5 0 0 0,-81 0-805 0 0,0-1 1 0 0,0 1-1 0 0,1 1 0 0 0,-1-1 1 0 0,0 0-1 0 0,0 0 1 0 0,1 1-1 0 0,-1-1 0 0 0,0 1 1 0 0,4 1-1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25.01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7 776 0 0,'0'0'10456'0'0,"3"-1"-9113"0"0,10-4-37 0 0,-10 4-26 0 0,14 2 4640 0 0,32 17 784 0 0,19 6-2281 0 0,-48-18-4283 0 0,0-1-1 0 0,1 0 1 0 0,25 1 0 0 0,127 19-140 0 0,-90-6-1717 0 0,-74-17-38 0 0,15 2-3607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25.80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89 5 412 0 0,'-9'-4'27418'0'0,"19"3"-26650"0"0,0 1 1 0 0,1 1-1 0 0,-1 0 0 0 0,0 0 1 0 0,14 4-1 0 0,-7 0-659 0 0,-1 0 0 0 0,23 10 0 0 0,-7-2-109 0 0,55 15 0 0 0,-57-20 0 0 0,0 1 0 0 0,43 21 0 0 0,-53-20 0 0 0,-6-4 0 0 0,0 1 0 0 0,0 1 0 0 0,-1 0 0 0 0,-1 0 0 0 0,1 2 0 0 0,17 16 0 0 0,30 37 0 0 0,-53-55 0 0 0,-2-1 0 0 0,-7 3 0 0 0,-8-2 0 0 0,-1-2 0 0 0,-3-3 0 0 0,-8-3 0 0 0,-13 7 0 0 0,20-3 0 0 0,-1 1 0 0 0,1 1 0 0 0,0 1 0 0 0,-28 15 0 0 0,-54 44 0 0 0,20-13 0 0 0,-34 23 0 0 0,-18 12 0 0 0,126-85 0 0 0,-26 3 0 0 0,12-5-93 0 0,16-1-218 0 0,0 0 0 0 0,-1 0 0 0 0,1 0-1 0 0,0 0 1 0 0,-1-1 0 0 0,1 1-1 0 0,0 0 1 0 0,-1-1 0 0 0,1 1 0 0 0,0-1-1 0 0,0 1 1 0 0,0-1 0 0 0,-3-1 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0.4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40 76 460 0 0,'21'-21'20522'0'0,"-16"19"-19079"0"0,1 1-3307 0 0,-4 1 2350 0 0,55-10 2505 0 0,-43 8-2698 0 0,-1 0-1 0 0,0 1 0 0 0,1 0 0 0 0,21 2 1 0 0,24 1-120 0 0,-29-1-218 0 0,20 0-1304 0 0,-50-1 1294 0 0,4-3 11 0 0,-4-18-304 0 0,-1 20 347 0 0,1 1-1 0 0,0-1 1 0 0,-1 0 0 0 0,1 0-1 0 0,-1 0 1 0 0,1 0 0 0 0,-1 1-1 0 0,0-1 1 0 0,1 0 0 0 0,-1 1-1 0 0,0-1 1 0 0,1 0 0 0 0,-1 1-1 0 0,0-1 1 0 0,0 1 0 0 0,0-1-1 0 0,1 1 1 0 0,-1-1 0 0 0,0 1-1 0 0,0 0 1 0 0,0-1 0 0 0,0 1-1 0 0,0 0 1 0 0,0 0 0 0 0,-1 0-1 0 0,-25-2-33 0 0,26 2 34 0 0,-22-1 23 0 0,-1 2 0 0 0,0 1 0 0 0,-31 7 0 0 0,45-7 21 0 0,0 1 1 0 0,1 0 0 0 0,-1 1-1 0 0,1 0 1 0 0,0 0-1 0 0,0 1 1 0 0,0 0 0 0 0,1 1-1 0 0,0 0 1 0 0,0 0 0 0 0,-10 11-1 0 0,-29 41-311 0 0,39-52 199 0 0,8-5 64 0 0,-1-1 0 0 0,0 1 0 0 0,0 0 0 0 0,0 0-1 0 0,0-1 1 0 0,1 1 0 0 0,-1 0 0 0 0,0 0 0 0 0,1 0 0 0 0,-1 0 0 0 0,0 0 0 0 0,1 0-1 0 0,-1 0 1 0 0,1 0 0 0 0,0 0 0 0 0,-1 0 0 0 0,1 0 0 0 0,0 2 0 0 0,-5 20 33 0 0,5-20-27 0 0,0-1 1 0 0,0 1-1 0 0,0-1 0 0 0,0 0 0 0 0,0 1 0 0 0,0-1 0 0 0,1 1 1 0 0,-1-1-1 0 0,1 0 0 0 0,0 0 0 0 0,0 1 0 0 0,-1-1 1 0 0,1 0-1 0 0,1 0 0 0 0,-1 0 0 0 0,0 0 0 0 0,2 2 0 0 0,0 0-8 0 0,0 0 0 0 0,0 0-1 0 0,0-1 1 0 0,0 0-1 0 0,0 1 1 0 0,1-1 0 0 0,0-1-1 0 0,4 4 1 0 0,9 1-10 0 0,0-1 0 0 0,0 0-1 0 0,0-2 1 0 0,1 0 0 0 0,-1-1 0 0 0,1 0 0 0 0,29-1-1 0 0,-14 0-24 0 0,37 8 0 0 0,-48-6 22 0 0,-1 2 1 0 0,33 14-1 0 0,-46-17 42 0 0,0 1 0 0 0,0 0 0 0 0,-1 0 0 0 0,1 1-1 0 0,-1 0 1 0 0,0 0 0 0 0,-1 1 0 0 0,1 0-1 0 0,9 12 1 0 0,-15-16 31 0 0,1 0 1 0 0,-1 0-1 0 0,0 1 0 0 0,0-1 1 0 0,0 1-1 0 0,0-1 0 0 0,0 1 1 0 0,-1-1-1 0 0,1 1 0 0 0,-1-1 0 0 0,0 1 1 0 0,0 0-1 0 0,0-1 0 0 0,0 1 1 0 0,0 4-1 0 0,-1 4 344 0 0,0-8-268 0 0,0 0 1 0 0,0 0 0 0 0,0 0 0 0 0,0-1 0 0 0,-1 1-1 0 0,1 0 1 0 0,-1-1 0 0 0,0 1 0 0 0,0-1 0 0 0,0 1-1 0 0,0-1 1 0 0,-4 4 0 0 0,2-2 84 0 0,-2 1 25 0 0,0 1 1 0 0,0-1-1 0 0,0 0 1 0 0,-1 0-1 0 0,0-1 0 0 0,0 0 1 0 0,0 0-1 0 0,0 0 0 0 0,0-1 1 0 0,-1 0-1 0 0,1-1 0 0 0,-1 1 1 0 0,0-2-1 0 0,0 1 1 0 0,0-1-1 0 0,0 0 0 0 0,0-1 1 0 0,-10 0-1 0 0,4-1-205 0 0,-1 0-1 0 0,1-2 1 0 0,-22-5 0 0 0,-41-20-3417 0 0,54 14-2744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1.4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160 65 216 0 0,'0'0'3111'0'0,"41"-65"18168"0"0,-47 67-21119 0 0,0 0-29 0 0,0 1 0 0 0,0 0 1 0 0,0 0-1 0 0,0 1 0 0 0,0 0 0 0 0,1 0 0 0 0,-1 0 0 0 0,1 1 0 0 0,0 0 0 0 0,0-1 0 0 0,1 2 1 0 0,0-1-1 0 0,-5 7 0 0 0,-11 22 379 0 0,2 1 0 0 0,1 1 0 0 0,2 1 0 0 0,1 0-1 0 0,-14 64 1 0 0,27-90-511 0 0,-1 0-1 0 0,1 0 0 0 0,1 0 0 0 0,0 1 0 0 0,1-1 1 0 0,0 0-1 0 0,1 0 0 0 0,0 0 0 0 0,5 17 0 0 0,-4-20-284 0 0,0 0-1 0 0,0-1 0 0 0,0 1 1 0 0,1-1-1 0 0,0 1 0 0 0,0-1 1 0 0,1 0-1 0 0,0-1 0 0 0,0 1 0 0 0,1-1 1 0 0,0 0-1 0 0,0 0 0 0 0,11 7 1 0 0,-11-9-524 0 0,1 0 1 0 0,-1-1-1 0 0,1 0 1 0 0,0 0-1 0 0,0 0 1 0 0,11 2 0 0 0,-15-5-314 0 0,1 1 1 0 0,0-1-1 0 0,-1 0 1 0 0,1 0-1 0 0,0 0 1 0 0,-1 0-1 0 0,1-1 1 0 0,0 1-1 0 0,4-2 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19.27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102 36 648 0 0,'-72'-21'21719'0'0,"75"23"-21644"0"0,0 0 0 0 0,0 0 0 0 0,1 0 0 0 0,-1 0 0 0 0,0-1 0 0 0,1 1 0 0 0,-1-1 0 0 0,1 0 0 0 0,0 0 0 0 0,-1 0 0 0 0,6 0 0 0 0,36 8 835 0 0,-28-5-633 0 0,0-1 0 0 0,0 0-1 0 0,0-1 1 0 0,0-1-1 0 0,1-1 1 0 0,24-2 0 0 0,113-33 306 0 0,-127 34-557 0 0,2 7-13 0 0,-29-6-13 0 0,16 1 10 0 0,-10 0-14 0 0,-6-1 19 0 0,2 0-10 0 0,6 0 1 0 0,-6 0 4 0 0,-2 0-12 0 0,6 0 1 0 0,-5 0 3 0 0,1-1-35 0 0,2 0 77 0 0,-8 0-442 0 0,-161 16 298 0 0,134-17 86 0 0,-58-10 0 0 0,64 8 6 0 0,-1 0-1 0 0,0 1 0 0 0,-32 2 1 0 0,-56 9 35 0 0,110-7-26 0 0,-3-2-10 0 0,7 1 10 0 0,-1 0 1 0 0,0 0-1 0 0,0 0 1 0 0,0 0-1 0 0,0 0 0 0 0,0 0 1 0 0,0 1-1 0 0,0-1 1 0 0,0 0-1 0 0,0 0 1 0 0,0 0-1 0 0,0 0 0 0 0,0 0 1 0 0,0 0-1 0 0,0 0 1 0 0,0 0-1 0 0,0 0 0 0 0,0 0 1 0 0,0 0-1 0 0,0 0 1 0 0,0 1-1 0 0,0-1 1 0 0,0 0-1 0 0,0 0 0 0 0,0 0 1 0 0,0 0-1 0 0,0 0 1 0 0,0 0-1 0 0,0 0 1 0 0,0 0-1 0 0,0 0 0 0 0,0 0 1 0 0,0 0-1 0 0,0 0 1 0 0,0 0-1 0 0,0 1 1 0 0,0-1-1 0 0,0 0 0 0 0,0 0 1 0 0,0 0-1 0 0,0 0 1 0 0,0 0-1 0 0,-1 0 0 0 0,1 0 1 0 0,0 0-1 0 0,0 0 1 0 0,5 4 1 0 0,1-1 0 0 0,-1 0 0 0 0,1 0 0 0 0,0 0 0 0 0,0-1 0 0 0,8 3 0 0 0,74 4 26 0 0,-53-8-9 0 0,0-2-1 0 0,0-1 0 0 0,0-2 0 0 0,42-10 0 0 0,-70 13-18 0 0,1-1-2 0 0,1 0 1 0 0,-1 1 0 0 0,1 0 0 0 0,0 0-1 0 0,-1 1 1 0 0,1 0 0 0 0,12 2-1 0 0,36-9 18 0 0,4-8-19 0 0,-47 12 3 0 0,-11 2-1 0 0,-1 1-1 0 0,0-1 1 0 0,0 1 0 0 0,1-1-1 0 0,-1 1 1 0 0,1 0 0 0 0,-1 0-1 0 0,0 0 1 0 0,1 1 0 0 0,-1-1-1 0 0,3 1 1 0 0,-1 0-5 0 0,8 0 6 0 0,0 1-1 0 0,-3-2 0 0 0,6 2 2 0 0,-11-2-4 0 0,1 1 0 0 0,-1-1 1 0 0,1 0-1 0 0,-1 0 0 0 0,1-1 0 0 0,-1 1 0 0 0,0-1 1 0 0,7-1-1 0 0,15 1 23 0 0,-4 0-30 0 0,-21 0 43 0 0,0 1-31 0 0,-1 0 0 0 0,0 0 0 0 0,1 0 0 0 0,-1 0 0 0 0,0 0 0 0 0,0 0 0 0 0,1 0 0 0 0,-1 0 0 0 0,0 0 0 0 0,0 0 0 0 0,1 0 0 0 0,-1 0 0 0 0,0 0 0 0 0,1 0 0 0 0,-1 0 0 0 0,0 0 0 0 0,0 1 0 0 0,1-1 0 0 0,-1 0 0 0 0,0 0 0 0 0,0 0 0 0 0,1 0-1 0 0,-1 1 1 0 0,0-1 0 0 0,0 0 0 0 0,0 0 0 0 0,1 0 0 0 0,-1 1 0 0 0,0-1 0 0 0,0 0 0 0 0,0 0 0 0 0,0 0 0 0 0,0 1 0 0 0,1-1 0 0 0,-1 0 0 0 0,0 1 0 0 0,0-1 0 0 0,0 0 0 0 0,0 0 0 0 0,0 1 0 0 0,0-1 0 0 0,0 0 0 0 0,0 0 0 0 0,0 1 0 0 0,0-1 0 0 0,0 0 0 0 0,0 1 0 0 0,0-1 0 0 0,0 0 0 0 0,0 0 0 0 0,-1 1 0 0 0,-7 19-6 0 0,6-15-3 0 0,-5 32 3 0 0,6-35 4 0 0,-7 70 41 0 0,-5 9 147 0 0,5-15-47 0 0,8-55-106 0 0,-1 1 0 0 0,0-1 0 0 0,-5 21 0 0 0,4-23-15 0 0,0 1 0 0 0,1-1 0 0 0,0 0-1 0 0,1 16 1 0 0,-4 29 66 0 0,-1-27 30 0 0,1 0 0 0 0,1 0 0 0 0,1 39 1 0 0,-7-36-29 0 0,8-27-75 0 0,-1 0 0 0 0,1 0 0 0 0,0 0 1 0 0,0 0-1 0 0,0 0 0 0 0,0 0 0 0 0,1 0 0 0 0,-1 1 1 0 0,1 5-1 0 0,5 48 259 0 0,-5-55-233 0 0,4 37 322 0 0,0 29-231 0 0,-4-66-104 0 0,-3 15 200 0 0,3-16-203 0 0,0 0-1 0 0,-1 0 1 0 0,1 0 0 0 0,0 1-1 0 0,0-1 1 0 0,0 0-1 0 0,0 0 1 0 0,0 0 0 0 0,0 0-1 0 0,0 1 1 0 0,0-1 0 0 0,1 0-1 0 0,-1 0 1 0 0,0 0-1 0 0,1 0 1 0 0,-1 1 0 0 0,1-1-1 0 0,-1 0 1 0 0,1 0 0 0 0,-1 0-1 0 0,1 0 1 0 0,0 0 0 0 0,0 0-1 0 0,-1-1 1 0 0,1 1-1 0 0,1 1 1 0 0,-1-1 279 0 0,1-5-288 0 0,8-79 35 0 0,8-124-269 0 0,-11 107-237 0 0,-5 3-51 0 0,-3 65 195 0 0,5-54-1 0 0,-3 74 243 0 0,-1 0 0 0 0,-1 0 0 0 0,-3-19 0 0 0,2 16-4 0 0,2 12 43 0 0,-2-30-110 0 0,-3 21 55 0 0,0 28 10 0 0,5-10 81 0 0,0 0 0 0 0,0 0 0 0 0,1 0 0 0 0,-1 0 1 0 0,1 0-1 0 0,1 0 0 0 0,-1-1 0 0 0,3 7 1 0 0,4 25 59 0 0,-9 332 359 0 0,1-344-371 0 0,-3 21 80 0 0,2-44-107 0 0,1 17 54 0 0,0-16-3 0 0,-1 0 0 0 0,1 0-1 0 0,-1-1 1 0 0,1 1 0 0 0,0 0 0 0 0,0 0-1 0 0,0 0 1 0 0,1-1 0 0 0,-1 1 0 0 0,4 8 1847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3.0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0 472 548 0 0,'0'0'9693'0'0,"4"0"-8763"0"0,-4 1-822 0 0,1-1 0 0 0,0 0 0 0 0,0 0 0 0 0,0 0 0 0 0,-1 0 0 0 0,1 0-1 0 0,0 0 1 0 0,0 0 0 0 0,-1 0 0 0 0,1 0 0 0 0,0 0 0 0 0,0 0 0 0 0,-1-1 0 0 0,1 1 0 0 0,0 0 0 0 0,-1 0 0 0 0,1-1 0 0 0,0 1 0 0 0,1-1-1 0 0,13-20 3755 0 0,-13 18-3560 0 0,88-158 4834 0 0,41-59-1423 0 0,-115 195-1452 0 0,-5 41-2065 0 0,-8-11-148 0 0,-1 0-1 0 0,1 0 1 0 0,-1 1-1 0 0,0-1 1 0 0,-1 0-1 0 0,0 1 1 0 0,1-1-1 0 0,-2 1 0 0 0,2 11 1 0 0,2 14 102 0 0,18 73 179 0 0,19 64-1011 0 0,-39-141-809 0 0,-23-56-8264 0 0,13 19 8884 0 0,-1 0 1 0 0,-10-9-1 0 0,15 15 655 0 0,0 0 1 0 0,-1 1-1 0 0,0-1 0 0 0,1 1 0 0 0,-1 0 0 0 0,0 1 1 0 0,-1-1-1 0 0,1 1 0 0 0,0 0 0 0 0,-1 1 1 0 0,1-1-1 0 0,-1 1 0 0 0,1 0 0 0 0,-1 0 1 0 0,0 1-1 0 0,-8 0 0 0 0,-50-1 631 0 0,53-6 4074 0 0,11 7-4428 0 0,31-9 1243 0 0,-1 1 0 0 0,62-7 0 0 0,7-2-1850 0 0,-81 13-653 0 0,1-1 1 0 0,-1-1-1 0 0,20-9 0 0 0,-31 12 637 0 0,-1 0-1 0 0,0 0 1 0 0,0 0-1 0 0,-1-1 1 0 0,1 0-1 0 0,0 0 1 0 0,-1 0-1 0 0,0-1 1 0 0,0 1-1 0 0,-1-1 1 0 0,1-1-1 0 0,-1 1 1 0 0,0 0-1 0 0,0-1 1 0 0,3-8-1 0 0,24-93 165 0 0,-28 91 1182 0 0,-2 12-446 0 0,0 0-1 0 0,0 0 0 0 0,0 1 1 0 0,0-1-1 0 0,1 0 0 0 0,0 0 1 0 0,-1 1-1 0 0,12-26 10608 0 0,-6 44-10266 0 0,-2 1-1 0 0,0-1 0 0 0,-1 1 1 0 0,-1 0-1 0 0,3 24 1 0 0,4 22 328 0 0,2 1-186 0 0,-9-40-523 0 0,1 0-1 0 0,2 0 1 0 0,8 22-1 0 0,-6-24-106 0 0,18 38-13 0 0,-26-58-224 0 0,3-5-629 0 0,-1-1 589 0 0,0 1 0 0 0,0-1-1 0 0,0 0 1 0 0,-1 0-1 0 0,1 0 1 0 0,-1 0-1 0 0,0 0 1 0 0,-1 0-1 0 0,1 0 1 0 0,-1 0-1 0 0,0 0 1 0 0,-1-1 0 0 0,1 1-1 0 0,-1 0 1 0 0,0 0-1 0 0,0 0 1 0 0,-3-6-1 0 0,2 1-118 0 0,-1 0 0 0 0,1 0 0 0 0,1 0 0 0 0,0 0 0 0 0,1-1 0 0 0,0 1 0 0 0,0 0 0 0 0,1 0 0 0 0,0 0 0 0 0,1 0 0 0 0,0 0 0 0 0,6-18 0 0 0,-5 22 143 0 0,0 1 0 0 0,1-1 0 0 0,-1 1 0 0 0,1 0 0 0 0,0 0 0 0 0,1 0 0 0 0,-1 0 0 0 0,1 1 1 0 0,0-1-1 0 0,0 1 0 0 0,0 1 0 0 0,0-1 0 0 0,1 1 0 0 0,0 0 0 0 0,0 0 0 0 0,0 0 0 0 0,9-2 0 0 0,11-3-182 0 0,1 1 0 0 0,49-6-1 0 0,-48 9-8 0 0,-24 4 272 0 0,0-1 1 0 0,0 1-1 0 0,0 0 0 0 0,1 0 1 0 0,-1 0-1 0 0,0 1 0 0 0,0-1 1 0 0,1 1-1 0 0,-1 0 0 0 0,0 0 1 0 0,0 1-1 0 0,0-1 0 0 0,0 1 1 0 0,3 2-1 0 0,-6-3 68 0 0,-2 19 223 0 0,-44 54-122 0 0,44-73-249 0 0,-3 6-46 0 0,3-6 89 0 0,0-1 0 0 0,1 1 1 0 0,-1 0-1 0 0,1-1 0 0 0,-1 1 0 0 0,0-1 0 0 0,1 1 0 0 0,0 0 0 0 0,-1 0 0 0 0,1-1 0 0 0,-1 1 1 0 0,1 0-1 0 0,0 0 0 0 0,-1 0 0 0 0,1 0 0 0 0,0-1 0 0 0,0 1 0 0 0,0 0 0 0 0,0 0 1 0 0,0 0-1 0 0,0 0 0 0 0,0 0 0 0 0,0-1 0 0 0,0 1 0 0 0,0 0 0 0 0,0 0 0 0 0,0 0 0 0 0,1 1 1 0 0,9 2-60 0 0,1 0 0 0 0,-1-1 0 0 0,1 0 0 0 0,22 2 0 0 0,1 1 26 0 0,-16-2 83 0 0,49 13 109 0 0,-63-16-7 0 0,1 1-1 0 0,-1-1 1 0 0,0 1 0 0 0,0 0-1 0 0,0 1 1 0 0,0-1-1 0 0,-1 1 1 0 0,1-1-1 0 0,-1 1 1 0 0,1 0 0 0 0,-1 0-1 0 0,3 5 1 0 0,-5-5 69 0 0,-1 1 0 0 0,0 0 0 0 0,0-1 0 0 0,0 1 0 0 0,0 0 0 0 0,-1 0-1 0 0,0-1 1 0 0,1 1 0 0 0,-1 0 0 0 0,0-1 0 0 0,-1 1 0 0 0,1-1 0 0 0,-3 6 0 0 0,1-4-117 0 0,0 0 0 0 0,0 0-1 0 0,-1 0 1 0 0,1 0 0 0 0,-1-1-1 0 0,0 1 1 0 0,0-1-1 0 0,0 0 1 0 0,-1 0 0 0 0,0-1-1 0 0,1 1 1 0 0,-1-1 0 0 0,0 0-1 0 0,-1 0 1 0 0,1-1 0 0 0,0 1-1 0 0,-1-1 1 0 0,-10 2-1 0 0,8-2-477 0 0,-1-1 0 0 0,1 1 0 0 0,-1-2-1 0 0,1 1 1 0 0,-11-2 0 0 0,9 0-942 0 0,1 0 0 0 0,-1-1-1 0 0,1 0 1 0 0,-13-5 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3.6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42 133 484 0 0,'7'-13'4921'0'0,"-5"9"-4392"0"0,0 0 1 0 0,1 0-1 0 0,-1 0 0 0 0,1 0 0 0 0,-1 1 1 0 0,1-1-1 0 0,0 1 0 0 0,1 0 1 0 0,-1 0-1 0 0,1 0 0 0 0,-1 0 0 0 0,1 0 1 0 0,4-2-1 0 0,56-31 3417 0 0,-49 29-3066 0 0,0 1 1 0 0,0 1-1 0 0,1 0 1 0 0,27-5-1 0 0,-42 10-850 0 0,0 0 1 0 0,1 0-1 0 0,-1 0 0 0 0,0 0 0 0 0,0 0 0 0 0,0 0 0 0 0,0 0 0 0 0,0 1 0 0 0,1-1 1 0 0,-1 0-1 0 0,0 1 0 0 0,0-1 0 0 0,0 0 0 0 0,0 1 0 0 0,0 0 0 0 0,0-1 0 0 0,0 1 1 0 0,0 0-1 0 0,0-1 0 0 0,0 1 0 0 0,-1 0 0 0 0,1 0 0 0 0,0 0 0 0 0,0 0 0 0 0,-1-1 0 0 0,1 1 1 0 0,-1 0-1 0 0,2 2 0 0 0,6 31 367 0 0,-5-21-580 0 0,-3-11 95 0 0,3 7-61 0 0,-26-12-2750 0 0,18 2 2688 0 0,1 1 29 0 0,-15 0-126 0 0,-4-1 9 0 0,-37 5 0 0 0,51-2 402 0 0,1-1 1 0 0,0 1-1 0 0,1 0 0 0 0,-1 1 1 0 0,0 0-1 0 0,1 0 1 0 0,-1 1-1 0 0,-10 7 0 0 0,7-4 292 0 0,0 1-1 0 0,0 0 1 0 0,1 1-1 0 0,-13 14 1 0 0,20-19-273 0 0,1 0 1 0 0,-1-1 0 0 0,1 1-1 0 0,-1 0 1 0 0,1 1 0 0 0,1-1-1 0 0,-1 0 1 0 0,0 1-1 0 0,1-1 1 0 0,0 0 0 0 0,0 1-1 0 0,0 0 1 0 0,1-1 0 0 0,0 1-1 0 0,0-1 1 0 0,0 9-1 0 0,1-8-54 0 0,-1-1-1 0 0,1 1 0 0 0,0-1 1 0 0,1 1-1 0 0,-1-1 0 0 0,1 1 1 0 0,-1-1-1 0 0,1 0 0 0 0,1 0 1 0 0,-1 0-1 0 0,0 0 0 0 0,1 0 1 0 0,0 0-1 0 0,0-1 0 0 0,0 1 1 0 0,1-1-1 0 0,-1 0 0 0 0,1 0 1 0 0,-1 0-1 0 0,6 3 1 0 0,0-2-72 0 0,-1 0 0 0 0,1 0 0 0 0,0-1 0 0 0,0 0 0 0 0,0-1 0 0 0,0 0 0 0 0,1 0 1 0 0,-1-1-1 0 0,13 0 0 0 0,-7-1-343 0 0,1 0 1 0 0,-1-2 0 0 0,0 0-1 0 0,0 0 1 0 0,17-7-1 0 0,-22 6-688 0 0,0 0 0 0 0,0-1 0 0 0,14-8 0 0 0,-19 9-227 0 0,-1-1 0 0 0,1 1 0 0 0,-1 0-1 0 0,1-1 1 0 0,-1 0 0 0 0,0 0-1 0 0,4-7 1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4.01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113 45 692 0 0,'1'-2'342'0'0,"-1"1"0"0"0,1-1 0 0 0,0 0 0 0 0,0 1 0 0 0,0-1 0 0 0,0 1 0 0 0,0-1 0 0 0,1 1 0 0 0,-1 0 0 0 0,0-1 0 0 0,1 1 0 0 0,-1 0 0 0 0,1 0 0 0 0,-1 0 0 0 0,4-2 0 0 0,5-4 2219 0 0,15-4 1805 0 0,-20 10-3704 0 0,1 0 0 0 0,-1 0 0 0 0,1 1-1 0 0,-1 0 1 0 0,1 1 0 0 0,-1-1 0 0 0,1 1 0 0 0,-1 0-1 0 0,1 0 1 0 0,-1 0 0 0 0,0 1 0 0 0,0 0 0 0 0,1 0 0 0 0,8 6-1 0 0,-8-4-3 0 0,0 1 0 0 0,0-1 0 0 0,0 1 0 0 0,-1 1 0 0 0,0-1 0 0 0,0 1 0 0 0,0 0 0 0 0,-1 0 0 0 0,0 1 0 0 0,6 10 0 0 0,0 1-344 0 0,-1 1 0 0 0,0-1 0 0 0,-2 2 0 0 0,0-1-1 0 0,-1 1 1 0 0,-1 0 0 0 0,3 22 0 0 0,-5-1-314 0 0,-1 0 0 0 0,-3 0 0 0 0,-1-1 0 0 0,-2 1 0 0 0,-12 51 0 0 0,8-60 0 0 0,-1-1 0 0 0,-1-1 0 0 0,-2 1 0 0 0,-1-2 0 0 0,-1 0 0 0 0,-1-1 0 0 0,-25 34 0 0 0,35-55 10 0 0,-1 1 1 0 0,0-1-1 0 0,-1 0 1 0 0,0 0-1 0 0,0-1 0 0 0,0 0 1 0 0,0 0-1 0 0,-1-1 0 0 0,-16 8 1 0 0,18-10-408 0 0,0-1 0 0 0,0 0 0 0 0,-1 0 0 0 0,1 0 1 0 0,0-1-1 0 0,-8 0 0 0 0,6 0-1094 0 0,1-1 1 0 0,0-1-1 0 0,-1 1 1 0 0,1-1-1 0 0,-14-4 1 0 0,-5-3-6513 0 0,2 0 609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5.76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0 68 0 0,'-6'6'24004'0'0,"34"-2"-22866"0"0,0-1-2519 0 0,-12-1 3788 0 0,55 14-670 0 0,1-4 0 0 0,83 3 1 0 0,16-20-476 0 0,-37-1-1205 0 0,39 8-57 0 0,-89-7 0 0 0,270-5 0 0 0,-173 3 0 0 0,-33-1 0 0 0,-123 8 0 0 0,0 1 0 0 0,34 6 0 0 0,-2-1 0 0 0,0-3 0 0 0,113-8 0 0 0,-139 4 0 0 0,251-18 0 0 0,-260 16 0 0 0,85-4 0 0 0,-93 7 0 0 0,1 0 0 0 0,0 1 0 0 0,-1 1 0 0 0,1 0 0 0 0,15 5 0 0 0,-10-1 0 0 0,1-1 0 0 0,-1-2 0 0 0,1 0 0 0 0,40 1 0 0 0,5 0 0 0 0,31-1 0 0 0,8 0 0 0 0,-100-3 0 0 0,0 1 0 0 0,0 0 0 0 0,0 0 0 0 0,0 0 0 0 0,0 0 0 0 0,0 1 0 0 0,5 2 0 0 0,-3-1 0 0 0,4-1 0 0 0,3 1 0 0 0,0 0 0 0 0,0-1 0 0 0,25 0 0 0 0,-5-2 0 0 0,23 0 0 0 0,181-1 0 0 0,-206-1-136 0 0,-23 0-81 0 0,0 1 1 0 0,0 1-1 0 0,0-1 0 0 0,-1 2 1 0 0,1-1-1 0 0,0 1 0 0 0,0 0 1 0 0,0 1-1 0 0,0 0 1 0 0,-1 1-1 0 0,1 0 0 0 0,10 5 1 0 0,-12-5 1324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9.27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16 110 824 0 0,'27'-21'4621'0'0,"-4"9"-2407"0"0,-21 11-1946 0 0,1 0 0 0 0,-1 0 1 0 0,0 0-1 0 0,0 0 0 0 0,0-1 0 0 0,0 1 1 0 0,0 0-1 0 0,0-1 0 0 0,0 0 0 0 0,2-2 1 0 0,-2 2 201 0 0,0 0 1 0 0,1 1-1 0 0,-1-1 0 0 0,1 1 1 0 0,-1-1-1 0 0,1 1 1 0 0,0 0-1 0 0,-1 0 1 0 0,1 0-1 0 0,0 0 0 0 0,0 1 1 0 0,-1-1-1 0 0,1 1 1 0 0,0 0-1 0 0,0-1 1 0 0,0 1-1 0 0,0 1 0 0 0,0-1 1 0 0,3 1-1 0 0,3-1 536 0 0,-7 0-239 0 0,40 5 2650 0 0,-36-4-3176 0 0,-1 1 0 0 0,1-1-1 0 0,0 1 1 0 0,-1 1 0 0 0,0-1-1 0 0,1 1 1 0 0,5 4 0 0 0,3 1 87 0 0,5 3 168 0 0,-17-9-446 0 0,1 0-1 0 0,0 0 1 0 0,0-1-1 0 0,1 1 1 0 0,-1-1 0 0 0,0 0-1 0 0,0 0 1 0 0,7 2 0 0 0,-8-3-13 0 0,4 2 25 0 0,-6-2-62 0 0,0 0 0 0 0,0 0 0 0 0,0 0 0 0 0,-1-1 0 0 0,1 1 0 0 0,0 0 0 0 0,0 0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0,0 0 0 0 0,0 0 0 0 0,0 0 0 0 0,0-1 0 0 0,1 1 0 0 0,-1 0 1 0 0,0 0-1 0 0,0 0 0 0 0,0 0 0 0 0,0 0 0 0 0,0 0 0 0 0,0 0 0 0 0,0 0 0 0 0,0 0 0 0 0,1 0 0 0 0,-1 0 0 0 0,0 0 0 0 0,0 0 0 0 0,0 0 0 0 0,0 0 0 0 0,0 0 0 0 0,0 0 0 0 0,0 0 0 0 0,1 0 0 0 0,-1 0 0 0 0,0 0 0 0 0,0 0 0 0 0,0 0 0 0 0,-5-10-117 0 0,-1 0 0 0 0,-1 1 0 0 0,1 0 0 0 0,-2 0 0 0 0,-13-14 0 0 0,17 20 94 0 0,0-1-1 0 0,0 1 1 0 0,-1 0-1 0 0,1 1 0 0 0,-1-1 1 0 0,0 1-1 0 0,1 0 1 0 0,-1 0-1 0 0,0 0 1 0 0,-1 1-1 0 0,1-1 1 0 0,0 1-1 0 0,0 1 1 0 0,0-1-1 0 0,-6 1 1 0 0,1 0 31 0 0,1 1 1 0 0,0 0 0 0 0,0 1 0 0 0,0 0 0 0 0,0 1 0 0 0,0-1 0 0 0,0 2 0 0 0,0-1 0 0 0,1 1-1 0 0,0 1 1 0 0,0 0 0 0 0,0 0 0 0 0,0 0 0 0 0,1 1 0 0 0,0 0 0 0 0,0 0 0 0 0,0 1 0 0 0,1 0-1 0 0,0 0 1 0 0,-5 9 0 0 0,8-11 41 0 0,0 1 0 0 0,1-1 0 0 0,-1 1 0 0 0,1 0 0 0 0,0 0 0 0 0,1 0 0 0 0,0 0 0 0 0,0 0 0 0 0,0 0 0 0 0,0 1 0 0 0,1-1 0 0 0,0 0 0 0 0,1 0 0 0 0,-1 0 0 0 0,1 1 0 0 0,0-1 0 0 0,1 0-1 0 0,-1 0 1 0 0,1 0 0 0 0,0-1 0 0 0,1 1 0 0 0,-1 0 0 0 0,1-1 0 0 0,1 1 0 0 0,-1-1 0 0 0,1 0 0 0 0,-1 0 0 0 0,1-1 0 0 0,7 7 0 0 0,14 8 6 0 0,0-1 0 0 0,2-1 0 0 0,0-1 1 0 0,30 12-1 0 0,-40-22-57 0 0,0-1 0 0 0,1 0 0 0 0,0-2 0 0 0,26 3 0 0 0,-25-4-35 0 0,0 1-1 0 0,1 1 0 0 0,22 7 0 0 0,-38-9 16 0 0,1-1-18 0 0,-1 0 0 0 0,0 0 0 0 0,0 1 0 0 0,1 0 0 0 0,-1-1 0 0 0,-1 1 0 0 0,1 1 0 0 0,0-1 0 0 0,0 1 0 0 0,-1-1 0 0 0,1 1 0 0 0,-1 0 0 0 0,0 0 0 0 0,0 0 0 0 0,0 1 0 0 0,0-1 0 0 0,-1 1 0 0 0,1 0 0 0 0,-1-1 0 0 0,2 7 0 0 0,-2-8 30 0 0,3 18-33 0 0,-5-17 74 0 0,0 0 1 0 0,0 0 0 0 0,0 1-1 0 0,0-1 1 0 0,-1 0-1 0 0,1 0 1 0 0,-1 0-1 0 0,0 0 1 0 0,0 0 0 0 0,0 0-1 0 0,0 0 1 0 0,-1-1-1 0 0,1 1 1 0 0,-1 0-1 0 0,1 0 1 0 0,-1-1-1 0 0,0 1 1 0 0,0-1 0 0 0,-4 4-1 0 0,-2 1 145 0 0,-1-1-1 0 0,0 0 1 0 0,0 0 0 0 0,-14 5-1 0 0,-13 10 316 0 0,29-17-513 0 0,1-1-1 0 0,0 1 1 0 0,-1-1-1 0 0,0 0 0 0 0,1-1 1 0 0,-1 1-1 0 0,0-1 1 0 0,-1-1-1 0 0,1 1 1 0 0,0-1-1 0 0,0-1 1 0 0,-1 1-1 0 0,1-1 1 0 0,0 0-1 0 0,0-1 1 0 0,-14-2-1 0 0,15 1-552 0 0,0 0 1 0 0,1 0-1 0 0,-1 0 0 0 0,1 0 0 0 0,0-1 1 0 0,0 0-1 0 0,0 0 0 0 0,0 0 1 0 0,-5-6-1 0 0,6 5-756 0 0,0 0 0 0 0,0 0 0 0 0,0 0 0 0 0,1-1 0 0 0,0 0-1 0 0,0 1 1 0 0,0-1 0 0 0,0-1 0 0 0,1 1 0 0 0,-2-8 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39.9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274 1 584 0 0,'0'0'12728'0'0,"-4"4"-12114"0"0,-19 21 1531 0 0,23-24-1656 0 0,-9 6 1733 0 0,-22 25 1045 0 0,-41 57-1 0 0,56-66-2482 0 0,2 1 0 0 0,0 0 0 0 0,-19 48 0 0 0,21-38-363 0 0,0 0-1 0 0,2 1 1 0 0,2 0-1 0 0,-5 46 1 0 0,11-69-652 0 0,1 0 0 0 0,1 1 1 0 0,0-1-1 0 0,1 0 1 0 0,0 0-1 0 0,1 0 0 0 0,1 0 1 0 0,-1 0-1 0 0,2 0 0 0 0,0 0 1 0 0,0-1-1 0 0,1 0 1 0 0,0 0-1 0 0,1 0 0 0 0,0 0 1 0 0,11 12-1 0 0,-13-18-593 0 0,1 0 0 0 0,-1-1 0 0 0,1 0 0 0 0,-1 0 0 0 0,1-1 0 0 0,0 1 0 0 0,10 4 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1.2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 1036 0 0,'0'0'10800'0'0,"4"2"-9880"0"0,-1-1-775 0 0,12 10 1653 0 0,-10 7 2216 0 0,-4 33-185 0 0,-2 54-210 0 0,-16 146-5 0 0,21-213-3272 0 0,-3-33-581 0 0,0 0-1 0 0,-1-1 1 0 0,1 1-1 0 0,-1 0 1 0 0,0 0 0 0 0,0 0-1 0 0,0 0 1 0 0,-3 8 0 0 0,3-10-523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1.8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60 940 0 0,'0'0'5643'0'0,"1"-3"-4666"0"0,2-9-33 0 0,-2 9-36 0 0,26-6 2799 0 0,-1 2 348 0 0,45-6 0 0 0,77 5 2010 0 0,-79 5-4316 0 0,-54 2-1514 0 0,1 1 1 0 0,0 0 0 0 0,0 1 0 0 0,0 1-1 0 0,24 6 1 0 0,-33-6-171 0 0,0 0-1 0 0,0 1 0 0 0,-1 0 1 0 0,1 0-1 0 0,-1 1 1 0 0,0 0-1 0 0,0 0 1 0 0,0 0-1 0 0,0 1 0 0 0,-1 0 1 0 0,0 0-1 0 0,0 0 1 0 0,0 0-1 0 0,7 12 1 0 0,-1 0-56 0 0,-1 1 0 0 0,13 32 1 0 0,-20-42-44 0 0,0 1 1 0 0,-1-1 0 0 0,1 1 0 0 0,-2-1 0 0 0,1 1 0 0 0,-1 0 0 0 0,0 0 0 0 0,-2 17 0 0 0,-1-17 38 0 0,0 0 1 0 0,-1 1 0 0 0,0-1 0 0 0,0 0-1 0 0,-1-1 1 0 0,0 1 0 0 0,-1-1 0 0 0,0 1 0 0 0,-1-1-1 0 0,1-1 1 0 0,-1 1 0 0 0,-14 13 0 0 0,6-8-32 0 0,-1-1 0 0 0,0 0 0 0 0,0-1 0 0 0,-1-1 0 0 0,-29 14 0 0 0,39-21-191 0 0,-1 0 1 0 0,0-1-1 0 0,0 0 0 0 0,0 0 1 0 0,0 0-1 0 0,0-1 1 0 0,-1 0-1 0 0,1-1 0 0 0,0 0 1 0 0,-15-1-1 0 0,19 1-307 0 0,0-1-1 0 0,-1 0 0 0 0,1 0 1 0 0,0 0-1 0 0,-1 0 0 0 0,1 0 1 0 0,0-1-1 0 0,0 0 0 0 0,0 1 1 0 0,-4-4-1 0 0,-6-11-6149 0 0,11 14 5721 0 0,1-1 0 0 0,0 0-1 0 0,0 1 1 0 0,0-1-1 0 0,0 0 1 0 0,-1-4 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2.67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111 2 560 0 0,'0'0'10074'0'0,"-17"-1"-3680"0"0,14 2-6132 0 0,0 1 1 0 0,0 0-1 0 0,0-1 1 0 0,1 1-1 0 0,-1 0 1 0 0,0 1 0 0 0,1-1-1 0 0,-1 0 1 0 0,1 1-1 0 0,0-1 1 0 0,0 1-1 0 0,0 0 1 0 0,0 0 0 0 0,-2 4-1 0 0,-23 52 2574 0 0,17-33-2092 0 0,6-15-521 0 0,1 0-1 0 0,0 0 1 0 0,0 1-1 0 0,1-1 1 0 0,1 1-1 0 0,0 0 1 0 0,0 19-1 0 0,13 84 958 0 0,-12-111-1156 0 0,1-1 0 0 0,0 1 1 0 0,-1-1-1 0 0,2 1 0 0 0,-1-1 1 0 0,0 0-1 0 0,1 1 0 0 0,0-1 0 0 0,-1 0 1 0 0,1 0-1 0 0,0 0 0 0 0,1 0 1 0 0,-1-1-1 0 0,0 1 0 0 0,1 0 0 0 0,0-1 1 0 0,-1 0-1 0 0,1 0 0 0 0,0 0 0 0 0,0 0 1 0 0,0 0-1 0 0,1 0 0 0 0,-1-1 1 0 0,0 0-1 0 0,1 1 0 0 0,-1-1 0 0 0,5 0 1 0 0,9 3 8 0 0,1-2 1 0 0,-1 0 0 0 0,1-1 0 0 0,25-2-1 0 0,-13 0-55 0 0,21-1-36 0 0,-31 0-658 0 0,-1 1-1 0 0,1 1 1 0 0,0 1 0 0 0,23 4 0 0 0,-20-4-3547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3.04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70 888 0 0,'0'0'7751'0'0,"6"-3"-6472"0"0,26-12 1644 0 0,1 2 1 0 0,0 1-1 0 0,46-10 1 0 0,-69 20-2546 0 0,0 1 0 0 0,1 0 1 0 0,-1 1-1 0 0,17 0 0 0 0,17 5-2868 0 0,-32 3 1167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4.28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98 1968 0 0,'-39'-29'16521'0'0,"38"29"-16481"0"0,1 0 0 0 0,-1 0 0 0 0,1 0 0 0 0,0 0 0 0 0,-1-1 0 0 0,1 1 0 0 0,0 0 0 0 0,-1 0 1 0 0,1 0-1 0 0,-1 0 0 0 0,1 0 0 0 0,-1 0 0 0 0,1 0 0 0 0,0 0 0 0 0,-1 0 0 0 0,1 0 0 0 0,-1 0 0 0 0,1 0 0 0 0,0 1 0 0 0,-1-1 0 0 0,1 0 0 0 0,-1 0 0 0 0,1 0 0 0 0,0 0 0 0 0,-1 1 0 0 0,1-1 0 0 0,0 0 1 0 0,-1 0-1 0 0,1 1 0 0 0,0-1 0 0 0,0 0 0 0 0,-1 0 0 0 0,1 1 0 0 0,0-1 0 0 0,0 0 0 0 0,-1 1 0 0 0,1-1 0 0 0,0 1 0 0 0,0-1 0 0 0,0 0 0 0 0,0 1 0 0 0,-1-1 0 0 0,1 1 0 0 0,0-1 0 0 0,0 0 0 0 0,0 1 1 0 0,0-1-1 0 0,0 1 0 0 0,0-1 0 0 0,0 0 0 0 0,0 1 0 0 0,-5 26 502 0 0,4-25-398 0 0,-2 28 86 0 0,1 1 1 0 0,1 0-1 0 0,1 0 0 0 0,2-1 1 0 0,6 34-1 0 0,-3-36-207 0 0,1 0 1 0 0,2 0-1 0 0,0-1 0 0 0,2 0 0 0 0,1-1 1 0 0,1 0-1 0 0,20 32 0 0 0,-28-52-13 0 0,0-1 0 0 0,0 0 0 0 0,0-1 0 0 0,1 1-1 0 0,0-1 1 0 0,-1 0 0 0 0,11 7 0 0 0,-13-10-15 0 0,-1-1 0 0 0,0 1 0 0 0,1 0 0 0 0,-1-1 0 0 0,0 1 0 0 0,1-1 0 0 0,-1 1 0 0 0,1-1 0 0 0,-1 0 0 0 0,0 1 0 0 0,1-1 0 0 0,-1 0 0 0 0,1 0 0 0 0,-1 0 0 0 0,1 0 0 0 0,-1 0 0 0 0,1-1 0 0 0,-1 1 0 0 0,1 0 0 0 0,-1-1 0 0 0,0 1 0 0 0,1-1 0 0 0,-1 1 0 0 0,1-1 0 0 0,-1 0 0 0 0,0 1 0 0 0,0-1 0 0 0,0 0 0 0 0,1 0 0 0 0,-1 0 0 0 0,0 0 0 0 0,0 0 0 0 0,0 0 0 0 0,0 0 0 0 0,0 0 0 0 0,-1-1 0 0 0,2-1 0 0 0,28-50-579 0 0,-4-1 0 0 0,-1-1-1 0 0,29-102 1 0 0,-43 125 401 0 0,1-4 117 0 0,3 0 0 0 0,0 1 0 0 0,3 1-1 0 0,0 0 1 0 0,34-43 0 0 0,-52 77 168 0 0,9 10 580 0 0,1 51-110 0 0,2 86 1 0 0,2 12-156 0 0,-10-133-461 0 0,1 0 0 0 0,1 0-1 0 0,19 48 1 0 0,-23-69-29 0 0,0 0 0 0 0,1-1-1 0 0,-1 1 1 0 0,1-1-1 0 0,0 0 1 0 0,0 1-1 0 0,0-1 1 0 0,1-1 0 0 0,0 1-1 0 0,7 6 1 0 0,-8-8-298 0 0,0 0 0 0 0,0-1 0 0 0,0 1 0 0 0,0-1 1 0 0,1 0-1 0 0,-1 0 0 0 0,0 0 0 0 0,1 0 0 0 0,-1 0 0 0 0,1-1 0 0 0,-1 0 1 0 0,1 1-1 0 0,-1-1 0 0 0,1-1 0 0 0,-1 1 0 0 0,7-2 0 0 0,-8 2 84 0 0,0-1 0 0 0,-1 0 0 0 0,1-1 0 0 0,0 1 0 0 0,-1 0 0 0 0,1 0 0 0 0,-1-1 0 0 0,1 1 0 0 0,-1-1 0 0 0,0 1 0 0 0,1-1 0 0 0,-1 1 0 0 0,0-1 0 0 0,0 0 0 0 0,0 0 0 0 0,0 0 0 0 0,-1 1 0 0 0,1-1 0 0 0,0 0 0 0 0,-1 0 0 0 0,1 0 0 0 0,-1 0 0 0 0,0-3 0 0 0,5-18-1839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0.89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18 28 0 0,'0'0'12278'0'0,"11"-18"-11606"0"0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3.42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81 76 0 0,'0'0'6667'0'0,"5"-3"-5303"0"0,36-16 5169 0 0,52-18 1 0 0,-32 19-4113 0 0,-55 17-2454 0 0,0 0 0 0 0,0 0 0 0 0,0 1 0 0 0,0-1 0 0 0,0 1 0 0 0,0 1 0 0 0,0-1-1 0 0,0 1 1 0 0,0 0 0 0 0,0 1 0 0 0,0-1 0 0 0,-1 1 0 0 0,8 3 0 0 0,27 18-4931 0 0,-7 5-6508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3.7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39 5 408 0 0,'-7'-4'19214'0'0,"-1"36"-17179"0"0,2 1 0 0 0,-3 60 0 0 0,5-46-1288 0 0,1-3-164 0 0,1 0 1 0 0,2 0-1 0 0,8 50 0 0 0,1-49-627 0 0,-9-44 17 0 0,0 0 1 0 0,0 0 0 0 0,0 0-1 0 0,1 0 1 0 0,-1-1 0 0 0,0 1-1 0 0,0 0 1 0 0,1 0-1 0 0,-1 0 1 0 0,0-1 0 0 0,1 1-1 0 0,-1 0 1 0 0,1-1 0 0 0,-1 1-1 0 0,1 0 1 0 0,-1-1 0 0 0,1 1-1 0 0,-1 0 1 0 0,1-1 0 0 0,1 2-1 0 0,-1-2-184 0 0,-1 0-1 0 0,1 0 0 0 0,0 0 1 0 0,0 0-1 0 0,0 0 0 0 0,-1 1 0 0 0,1-1 1 0 0,0-1-1 0 0,0 1 0 0 0,0 0 1 0 0,0 0-1 0 0,-1 0 0 0 0,1 0 1 0 0,0-1-1 0 0,0 1 0 0 0,0 0 1 0 0,-1-1-1 0 0,1 1 0 0 0,0 0 1 0 0,0-1-1 0 0,-1 1 0 0 0,1-1 1 0 0,-1 1-1 0 0,1-1 0 0 0,0 1 0 0 0,-1-1 1 0 0,1 0-1 0 0,-1 1 0 0 0,1-1 1 0 0,-1 0-1 0 0,1 0 0 0 0,-1 1 1 0 0,0-1-1 0 0,1 0 0 0 0,-1 0 1 0 0,0 1-1 0 0,0-1 0 0 0,1 0 1 0 0,-1 0-1 0 0,0 0 0 0 0,0 0 0 0 0,0 1 1 0 0,0-2-1 0 0,-1-63-11938 0 0,1 49 8357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4.1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67 556 0 0,'0'0'10359'0'0,"4"-1"-9513"0"0,52-22 3659 0 0,-38 15-3685 0 0,1 1 0 0 0,-1 1 0 0 0,1 0 0 0 0,29-4 0 0 0,-21 7 13 0 0,0 1 1 0 0,1 1 0 0 0,-1 2-1 0 0,0 1 1 0 0,46 9 0 0 0,-72-11-962 0 0,0 0 0 0 0,0 0 1 0 0,0 0-1 0 0,0 0 1 0 0,0 0-1 0 0,0 0 0 0 0,0 0 1 0 0,-1 0-1 0 0,1 1 1 0 0,0-1-1 0 0,0 0 0 0 0,0 1 1 0 0,0-1-1 0 0,-1 0 0 0 0,1 1 1 0 0,0-1-1 0 0,0 1 1 0 0,-1 0-1 0 0,1-1 0 0 0,0 1 1 0 0,-1-1-1 0 0,1 1 1 0 0,0 0-1 0 0,-1 0 0 0 0,1-1 1 0 0,-1 1-1 0 0,0 0 1 0 0,1 0-1 0 0,-1 0 0 0 0,1-1 1 0 0,-1 1-1 0 0,0 0 0 0 0,0 0 1 0 0,0 0-1 0 0,1 0 1 0 0,-1 0-1 0 0,0 0 0 0 0,0 0 1 0 0,0 0-1 0 0,0-1 1 0 0,0 1-1 0 0,-1 0 0 0 0,1 0 1 0 0,0 0-1 0 0,0 0 1 0 0,-1 0-1 0 0,1 1 0 0 0,-3 3-1586 0 0,0 0-1 0 0,-1 0 0 0 0,1 0 0 0 0,-1-1 0 0 0,-7 8 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4.52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1 140 0 0,'-10'17'21374'0'0,"18"-13"-24006"0"0,-4-3 3258 0 0,0-1-1 0 0,0 1 1 0 0,0-1 0 0 0,1 1 0 0 0,-1-1 0 0 0,0 0 0 0 0,0-1 0 0 0,0 1 0 0 0,7-2 0 0 0,1 0 266 0 0,0 1 9 0 0,102-4 5313 0 0,-76 4-7408 0 0,-4 1-3363 0 0,-33 0 4313 0 0,-1 0-1 0 0,1 0 1 0 0,0 0 0 0 0,-1 0-1 0 0,1 1 1 0 0,0-1 0 0 0,-1 0-1 0 0,1 0 1 0 0,-1 1 0 0 0,1-1-1 0 0,4 6-2443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5.24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2 124 0 0,'15'-1'8852'0'0,"1"12"-4688"0"0,-1 0 1 0 0,22 23-1 0 0,55 73 3172 0 0,-78-85-6546 0 0,0 1 1 0 0,-2 1-1 0 0,-1 0 1 0 0,15 47-1 0 0,-3-11-780 0 0,-13-32-10 0 0,0 0 0 0 0,-2 1 0 0 0,-1 0 0 0 0,3 31 0 0 0,-8-39 0 0 0,-1-1 0 0 0,0 1 0 0 0,-2-1 0 0 0,0 1 0 0 0,-1-1 0 0 0,-8 33 0 0 0,3-29 0 0 0,-2 0 0 0 0,0-1 0 0 0,-2-1 0 0 0,0 1 0 0 0,-16 22 0 0 0,24-42-85 0 0,1 0 1 0 0,0 0-1 0 0,0-1 1 0 0,-1 1-1 0 0,0-1 1 0 0,1 0-1 0 0,-1 0 1 0 0,0 0-1 0 0,0 0 0 0 0,0 0 1 0 0,0-1-1 0 0,0 1 1 0 0,-1-1-1 0 0,-5 2 1 0 0,5-2-503 0 0,0 0 0 0 0,0-1 0 0 0,0 0 0 0 0,-1 1 1 0 0,1-1-1 0 0,-8-1 0 0 0,-18-9-6034 0 0,4-7-3783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5.84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 54 1012 0 0,'-4'-13'13337'0'0,"5"11"-12935"0"0,0 0 1 0 0,1 0-1 0 0,-1 0 0 0 0,1 0 0 0 0,-1 0 0 0 0,1 1 0 0 0,0-1 1 0 0,-1 0-1 0 0,1 1 0 0 0,5-3 1171 0 0,34-4 10531 0 0,8 4-11505 0 0,-16 0-526 0 0,39 1 0 0 0,-61 4-76 0 0,-1 0 0 0 0,1 0-1 0 0,0 1 1 0 0,0 0 0 0 0,-1 1 0 0 0,1 0-1 0 0,17 8 1 0 0,-19-7 3 0 0,-1 0 0 0 0,0 0 0 0 0,-1 0 0 0 0,1 1 0 0 0,9 8 0 0 0,1 0-1345 0 0,-11-9-1011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6.20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43 0 468 0 0,'-39'43'9278'0'0,"37"-25"-4968"0"0,0 9 1580 0 0,3-26-5681 0 0,-1 0 0 0 0,1 0-1 0 0,-1 0 1 0 0,1 0 0 0 0,-1 0 0 0 0,1 0 0 0 0,0 0 0 0 0,0 0 0 0 0,-1 0 0 0 0,1 0 0 0 0,0 0 0 0 0,0 0-1 0 0,0-1 1 0 0,0 1 0 0 0,0 0 0 0 0,0-1 0 0 0,0 1 0 0 0,0-1 0 0 0,0 1 0 0 0,0-1 0 0 0,0 1 0 0 0,0-1-1 0 0,1 0 1 0 0,0 1 0 0 0,10 1 1049 0 0,-1 0 0 0 0,0 0-1 0 0,1-1 1 0 0,-1 0 0 0 0,18-2-1 0 0,-25 1-1241 0 0,13-1-9 0 0,0 0-1 0 0,0 1 0 0 0,0 1 0 0 0,0 1 0 0 0,17 4 0 0 0,-30-4 63 0 0,1-1 0 0 0,-1 1-1 0 0,1-1 1 0 0,0 0 0 0 0,-1 0 0 0 0,10 1-1 0 0,0-1-4890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49.77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39 781 632 0 0,'-38'20'22617'0'0,"40"-22"-22671"0"0,2 0 453 0 0,-1 0 1 0 0,1 0-1 0 0,-1 0 0 0 0,0-1 0 0 0,0 1 0 0 0,0-1 0 0 0,-1 0 0 0 0,1 0 0 0 0,-1 0 0 0 0,1 0 0 0 0,-1 0 0 0 0,0-1 0 0 0,0 1 0 0 0,0-1 0 0 0,1-5 0 0 0,52-163 2843 0 0,-12 50-3270 0 0,77-154 1 0 0,-78 185 27 0 0,-13 20 0 0 0,-23 61 0 0 0,3 5 0 0 0,5 4 0 0 0,6 5 0 0 0,-7-2 0 0 0,-1 0 0 0 0,-1 0 0 0 0,1 0 0 0 0,-3 3 0 0 0,-3 6 0 0 0,15 62 0 0 0,-3 6 0 0 0,10 108 0 0 0,-8-44 0 0 0,-18-133 0 0 0,-1 1 0 0 0,1 0 0 0 0,0 0 0 0 0,1 0 0 0 0,0-1 0 0 0,1 1 0 0 0,0-1 0 0 0,8 14 0 0 0,-8-17 0 0 0,-2 1 0 0 0,3 0 0 0 0,1-2-141 0 0,-27-36-10585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0.15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28 1 924 0 0,'-27'7'15059'0'0,"32"-6"-13914"0"0,32 6 3933 0 0,57 3 0 0 0,-71-9-5160 0 0,45-4 1 0 0,-17-8-3201 0 0,-9 1-3459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0.97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33 256 1396 0 0,'1'-13'7120'0'0,"0"7"-6526"0"0,0 1 1 0 0,0 0-1 0 0,1 0 0 0 0,0-1 1 0 0,0 1-1 0 0,0 0 0 0 0,0 1 1 0 0,1-1-1 0 0,0 0 0 0 0,0 1 1 0 0,0-1-1 0 0,0 1 0 0 0,1 0 1 0 0,5-5-1 0 0,12-11 1788 0 0,31-23-1 0 0,-49 40-2152 0 0,131-88 6545 0 0,-115 83-6083 0 0,-17 7-432 0 0,1 2 8 0 0,-1 1-221 0 0,1 0 0 0 0,-1 0 0 0 0,1 0 0 0 0,-1 0-1 0 0,0 0 1 0 0,0 1 0 0 0,0-1 0 0 0,0 1 0 0 0,0-1 0 0 0,-1 1 0 0 0,1 0 0 0 0,-1 0-1 0 0,1-1 1 0 0,-1 1 0 0 0,0 0 0 0 0,0 0 0 0 0,-1 0 0 0 0,1 0 0 0 0,0 1 0 0 0,-1 3-1 0 0,3 12-624 0 0,-1 38 0 0 0,-2-53 395 0 0,0-3-209 0 0,-2 7 581 0 0,-17-40-12954 0 0,16 28 12525 0 0,0 0 1 0 0,0 0 0 0 0,0 1 0 0 0,0 0 0 0 0,-1-1 0 0 0,-5-3 0 0 0,-5-5-440 0 0,7 5 849 0 0,-1 0-1 0 0,0 1 1 0 0,0 0-1 0 0,0 0 1 0 0,0 1-1 0 0,-1 0 1 0 0,0 0-1 0 0,-10-3 0 0 0,14 8-60 0 0,0-1-1 0 0,1 1 0 0 0,-1 0 0 0 0,0 0 1 0 0,1 0-1 0 0,-1 0 0 0 0,1 1 0 0 0,-1 0 0 0 0,0 0 1 0 0,1 0-1 0 0,0 1 0 0 0,-1 0 0 0 0,1-1 1 0 0,0 2-1 0 0,0-1 0 0 0,0 0 0 0 0,0 1 0 0 0,0 0 1 0 0,-5 4-1 0 0,-6 6 872 0 0,1 1-1 0 0,1 0 1 0 0,-13 17 0 0 0,22-25-683 0 0,0 1 1 0 0,1-1-1 0 0,0 0 1 0 0,0 1-1 0 0,0 0 1 0 0,1-1-1 0 0,0 1 1 0 0,0 0-1 0 0,0 9 1 0 0,-5 65 1285 0 0,5-44-1111 0 0,1-13-145 0 0,0 1 1 0 0,5 41-1 0 0,-3-57-199 0 0,1-1 0 0 0,0 1-1 0 0,1-1 1 0 0,-1 0 0 0 0,2 0-1 0 0,-1 0 1 0 0,1 0 0 0 0,0-1 0 0 0,1 1-1 0 0,0-1 1 0 0,9 10 0 0 0,-11-13-41 0 0,2 0 0 0 0,-1 0 0 0 0,0 0 0 0 0,1-1-1 0 0,-1 0 1 0 0,1 0 0 0 0,0 0 0 0 0,0-1 0 0 0,0 0 0 0 0,1 1 0 0 0,-1-2 0 0 0,0 1 0 0 0,1-1 0 0 0,-1 0 0 0 0,8 1 0 0 0,7-1 119 0 0,1-1-1 0 0,39-4 1 0 0,-10-1 7 0 0,-39 5-252 0 0,66-3-17 0 0,-26 2-2723 0 0,-29-2-2350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28.54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171 108 1072 0 0,'0'0'1304'0'0,"31"-16"6281"0"0,-13 5-5312 0 0,1 0 1 0 0,0 1-1 0 0,1 1 0 0 0,0 1 1 0 0,0 1-1 0 0,28-6 0 0 0,-42 14-1913 0 0,0-1 0 0 0,0 1 0 0 0,0 1 0 0 0,1-1 0 0 0,-1 1 0 0 0,-1 0 0 0 0,1 0 0 0 0,0 0 0 0 0,0 1 0 0 0,-1 0 0 0 0,0 0 0 0 0,9 7-1 0 0,21 10 682 0 0,-5-8-743 0 0,-13-6-6 0 0,0 1-1 0 0,28 17 1 0 0,-37-19-292 0 0,0 2 0 0 0,0-3 0 0 0,-8-4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 0 0 0 0,0-1 0 0 0,0 1 0 0 0,0 0 0 0 0,1 0 0 0 0,-1 0 0 0 0,0 0 0 0 0,0 0 0 0 0,0 0 0 0 0,0 0 0 0 0,0 0 0 0 0,0 0 0 0 0,0 0 0 0 0,0 0 0 0 0,0 0 0 0 0,1 0 0 0 0,-1 0 0 0 0,0 0 0 0 0,0 0 0 0 0,0 0 0 0 0,0 0 0 0 0,0 0 0 0 0,0 0 0 0 0,0 0 0 0 0,0 0 0 0 0,1 0 0 0 0,-1 0 0 0 0,0 0 0 0 0,0 0 0 0 0,0 0 0 0 0,0 0 0 0 0,-10-26 0 0 0,5 19 0 0 0,0 0 0 0 0,-1 1 0 0 0,1-1 0 0 0,-1 1 0 0 0,-1 1 0 0 0,-13-11 0 0 0,16 15 0 0 0,0 1 0 0 0,-21-19 0 0 0,21 15 0 0 0,0 1 0 0 0,0 0 0 0 0,0 0 0 0 0,0 0 0 0 0,0 0 0 0 0,-1 1 0 0 0,-7-4 0 0 0,-56-2 0 0 0,54 7 0 0 0,1 0 0 0 0,0 1 0 0 0,-1 1 0 0 0,1 0 0 0 0,0 1 0 0 0,0 0 0 0 0,0 1 0 0 0,-18 6 0 0 0,22-5 0 0 0,1 1 0 0 0,-1 0 0 0 0,1 1 0 0 0,1 0 0 0 0,-1 0 0 0 0,1 0 0 0 0,0 1 0 0 0,0 0 0 0 0,1 1 0 0 0,0 0 0 0 0,-9 15 0 0 0,-6 14 0 0 0,-24 55 0 0 0,30-59 0 0 0,-5 20 0 0 0,2 1 0 0 0,3 0 0 0 0,2 1 0 0 0,2 0 0 0 0,-3 74 0 0 0,13-125 0 0 0,-4 35 0 0 0,2 1 0 0 0,3 50 0 0 0,1-79 0 0 0,0 0 0 0 0,0 0 0 0 0,1 0 0 0 0,0 0 0 0 0,1-1 0 0 0,0 1 0 0 0,1-1 0 0 0,0 1 0 0 0,1-1 0 0 0,0 0 0 0 0,1-1 0 0 0,0 1 0 0 0,11 13 0 0 0,10 7 0 0 0,-9-10 0 0 0,0-1 0 0 0,1 0 0 0 0,42 31 0 0 0,-53-45 0 0 0,-1-1 0 0 0,1 0 0 0 0,0 0 0 0 0,1 0 0 0 0,-1-1 0 0 0,1-1 0 0 0,-1 0 0 0 0,1 0 0 0 0,13 1 0 0 0,-3-2 0 0 0,1-1 0 0 0,35-6 0 0 0,6-1 0 0 0,-45 5 0 0 0,0 0 0 0 0,0-2 0 0 0,-1 0 0 0 0,0-1 0 0 0,1-1 0 0 0,-2 0 0 0 0,1-1 0 0 0,-1 0 0 0 0,0-1 0 0 0,15-12 0 0 0,34-16 0 0 0,39-22 0 0 0,-93 54 0 0 0,2 0 0 0 0,5-2 0 0 0,-16 5 0 0 0,30-22 0 0 0,-23 17 0 0 0,2 0 0 0 0,-1-3 0 0 0,-5 1-309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2.01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64 192 0 0,'0'0'23017'0'0,"6"-2"-21889"0"0,6 0 42 0 0,0 1 1 0 0,0 0-1 0 0,0 1 0 0 0,0 1 1 0 0,0 0-1 0 0,17 3 1 0 0,0-1-1120 0 0,-1-1 1 0 0,1-1 0 0 0,0-1-1 0 0,51-8 1 0 0,110-32-73 0 0,-152 33 21 0 0,0 2 0 0 0,0 1 0 0 0,0 2 0 0 0,71 6 0 0 0,-11-1 0 0 0,232-4 0 0 0,-127-7 0 0 0,-178 7 0 0 0,7 0 0 0 0,1 2 0 0 0,-1 2 0 0 0,56 10 0 0 0,-41 0 0 0 0,-41-13 0 0 0,35 15 0 0 0,-31-11 0 0 0,-1 0 0 0 0,0-2-66 0 0,-7-2-373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3.30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16 7 608 0 0,'1'-7'20109'0'0,"4"26"-19368"0"0,-4-15-46 0 0,-1 0-47 0 0,-4 22 687 0 0,1 0 0 0 0,2 45 0 0 0,1-50-993 0 0,-7 86 805 0 0,4-81-933 0 0,0 0-1 0 0,2 0 0 0 0,1 0 1 0 0,1 0-1 0 0,7 37 0 0 0,-6-54-125 0 0,0 1 0 0 0,-1 0-1 0 0,0 16 1 0 0,-1-25-113 0 0,-5 23-1258 0 0,3-11-2393 0 0,-3-36-4561 0 0,1 2 97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4.1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1 171 836 0 0,'0'0'7182'0'0,"3"-5"-5667"0"0,-1 0-518 0 0,1-1 0 0 0,0 1 0 0 0,1 1 0 0 0,0-1 1 0 0,-1 0-1 0 0,1 1 0 0 0,1 0 0 0 0,7-7 0 0 0,13-8 4175 0 0,35-21 1 0 0,-47 32-4390 0 0,1 1 0 0 0,0 1 0 0 0,0 1 0 0 0,25-7 0 0 0,-7 5-783 0 0,0 2 0 0 0,0 1 0 0 0,1 1 0 0 0,-1 2 0 0 0,1 1 0 0 0,-1 2 0 0 0,48 9 0 0 0,-69-9 0 0 0,-1 1 0 0 0,1 0 0 0 0,-1 1 0 0 0,0 0 0 0 0,0 0 0 0 0,14 9 0 0 0,52 41 0 0 0,-48-34 0 0 0,-23-16 0 0 0,1 0 0 0 0,-2 0 0 0 0,1 0 0 0 0,0 0 0 0 0,-1 1 0 0 0,0-1 0 0 0,0 1 0 0 0,0 0 0 0 0,-1 1 0 0 0,1-1 0 0 0,-1 1 0 0 0,-1-1 0 0 0,1 1 0 0 0,-1 0 0 0 0,0 0 0 0 0,0 0 0 0 0,-1 0 0 0 0,0 0 0 0 0,0 1 0 0 0,0-1 0 0 0,-1 0 0 0 0,1 1 0 0 0,-2-1 0 0 0,1 0 0 0 0,-1 0 0 0 0,0 1 0 0 0,0-1 0 0 0,-3 7 0 0 0,-1 15 0 0 0,3-15 0 0 0,-1 1 0 0 0,0-1 0 0 0,0 0 0 0 0,-2 0 0 0 0,0 0 0 0 0,0 0 0 0 0,-11 17 0 0 0,6-18 0 0 0,-1-1 0 0 0,0 1 0 0 0,-19 13 0 0 0,-9 8 0 0 0,19-16 0 0 0,-1-1 0 0 0,-1 0 0 0 0,0-2 0 0 0,-1-1 0 0 0,-1 0 0 0 0,0-2 0 0 0,0-1 0 0 0,-30 8 0 0 0,33-12 0 0 0,-1-1 0 0 0,1-1 0 0 0,-1-2 0 0 0,-32 2 0 0 0,36-6 0 0 0,0 0 0 0 0,0-1 0 0 0,-20-7 0 0 0,7-2-573 0 0,2-8-5169 0 0,24 16 4636 0 0,4 2 564 0 0,-1 0 1 0 0,1 1 0 0 0,0-1 0 0 0,-1 0 0 0 0,1 0-1 0 0,0 0 1 0 0,0 0 0 0 0,0 0 0 0 0,0 0 0 0 0,0 0-1 0 0,0-3 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4.8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20 424 0 0,'21'-19'23503'0'0,"-15"53"-22220"0"0,-2 1 0 0 0,-1 0 1 0 0,-2 50-1 0 0,-3-10-303 0 0,0-43-461 0 0,1 0-1 0 0,2-1 0 0 0,9 61 1 0 0,-9-86-619 0 0,1-1 0 0 0,-1 0 0 0 0,1-1 1 0 0,0 1-1 0 0,1 0 0 0 0,-1 0 0 0 0,6 7 1 0 0,-6-9-17 0 0,0-1-88 0 0,1 0 338 0 0,-25-46-19267 0 0,21 41 18370 0 0,1 1 1 0 0,0-1-1 0 0,0-4 1 0 0,0 1-30 0 0,-2-14-3795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5.23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1 156 388 0 0,'0'0'771'0'0,"5"-28"3086"0"0,4-16 4993 0 0,16 31-1763 0 0,27-6-3483 0 0,-21 7-2187 0 0,1 2 1 0 0,0 0-1 0 0,37-5 1 0 0,-56 13-1223 0 0,0 1 1 0 0,0 0-1 0 0,1 1 0 0 0,-1 0 1 0 0,0 1-1 0 0,0 0 1 0 0,0 1-1 0 0,0 1 0 0 0,0 0 1 0 0,0 1-1 0 0,-1 0 1 0 0,16 8-1 0 0,-21-9-450 0 0,15 9 622 0 0,-15 0-3691 0 0,-7-10 2700 0 0,0 1 0 0 0,-1 0 0 0 0,1-1 1 0 0,-1 1-1 0 0,1 0 0 0 0,-1-1 0 0 0,0 1 0 0 0,0-1 0 0 0,0 1 0 0 0,-1-1 0 0 0,1 0 0 0 0,-1 1 0 0 0,1-1 0 0 0,-1 0 0 0 0,0 0 0 0 0,0 0 0 0 0,-2 2 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5.60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0 1124 0 0,'-7'4'19248'0'0,"12"0"-18415"0"0,1 0-1 0 0,0-1 1 0 0,-1 0-1 0 0,1 0 1 0 0,1-1 0 0 0,-1 0-1 0 0,0 0 1 0 0,1 0 0 0 0,-1-1-1 0 0,1 0 1 0 0,7 1 0 0 0,87-1 1917 0 0,-33-1-3097 0 0,-41 1 244 0 0,-23-1-8 0 0,0 0-1 0 0,0 0 1 0 0,1 0 0 0 0,-1 1 0 0 0,0 0 0 0 0,0 0 0 0 0,0 0 0 0 0,0 0 0 0 0,0 1 0 0 0,-1-1 0 0 0,1 1 0 0 0,0 0 0 0 0,4 4 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8.36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265 929 220 0 0,'-12'24'4395'0'0,"12"-23"-4150"0"0,0 0 0 0 0,0 1 0 0 0,0-1 0 0 0,-1 0 0 0 0,1 0 0 0 0,-1 0 0 0 0,1 0 0 0 0,-1 0 0 0 0,1 1 0 0 0,-1-1 0 0 0,1 0 0 0 0,-1 0 0 0 0,0 0 0 0 0,0-1 0 0 0,1 1 0 0 0,-1 0-1 0 0,0 0 1 0 0,0 0 0 0 0,0-1 0 0 0,0 1 0 0 0,0 0 0 0 0,0-1 0 0 0,0 1 0 0 0,0-1 0 0 0,0 1 0 0 0,-1-1 0 0 0,-1 1 0 0 0,-4 0 959 0 0,0 1-1 0 0,0-2 0 0 0,0 1 0 0 0,0-1 0 0 0,-12-1 0 0 0,15 0-957 0 0,0-1-1 0 0,1 1 0 0 0,-1 0 0 0 0,0-1 1 0 0,1 0-1 0 0,-1 0 0 0 0,1 0 0 0 0,-1 0 0 0 0,1 0 1 0 0,0-1-1 0 0,-4-3 0 0 0,-5-6 214 0 0,1 0 0 0 0,0-1 0 0 0,1-1 1 0 0,1 1-1 0 0,0-2 0 0 0,1 1 0 0 0,0-1 0 0 0,1 0 0 0 0,1-1 0 0 0,0 0 1 0 0,-5-25-1 0 0,3 4-153 0 0,2 0 1 0 0,1-1 0 0 0,3 0 0 0 0,1-39-1 0 0,4 45-321 0 0,1 0 0 0 0,2 0 1 0 0,2 1-1 0 0,0 0 0 0 0,2 0 0 0 0,2 1 0 0 0,24-48 0 0 0,-24 57-16 0 0,1 1 0 0 0,0 1 0 0 0,2 0 0 0 0,0 1 0 0 0,1 0 1 0 0,0 1-1 0 0,2 1 0 0 0,32-23 0 0 0,-43 33 22 0 0,1 1 1 0 0,0 0-1 0 0,1 0 0 0 0,-1 1 0 0 0,1 0 1 0 0,0 0-1 0 0,0 1 0 0 0,0 0 1 0 0,0 0-1 0 0,0 1 0 0 0,1 1 1 0 0,-1-1-1 0 0,1 2 0 0 0,0-1 0 0 0,-1 1 1 0 0,1 1-1 0 0,-1 0 0 0 0,1 0 1 0 0,-1 1-1 0 0,1 0 0 0 0,12 4 1 0 0,-4 2-1 0 0,1 0 0 0 0,-1 1 0 0 0,0 1 0 0 0,-1 1 0 0 0,-1 0 0 0 0,1 1 0 0 0,-2 1 1 0 0,1 1-1 0 0,14 16 0 0 0,-2 4 44 0 0,-2 1 1 0 0,-1 1-1 0 0,-2 1 1 0 0,-1 1-1 0 0,-2 1 0 0 0,19 53 1 0 0,-34-76-26 0 0,0 1-1 0 0,-1 0 1 0 0,-1 0 0 0 0,0 1-1 0 0,-1-1 1 0 0,-1 0 0 0 0,-1 1-1 0 0,-1-1 1 0 0,0 1 0 0 0,-1-1-1 0 0,-1 0 1 0 0,-5 18-1 0 0,3-15-13 0 0,-2 1-1 0 0,0-1 0 0 0,-1 0 0 0 0,-1 0 0 0 0,-1-1 0 0 0,-1-1 0 0 0,0 1 0 0 0,-2-2 0 0 0,-20 24 0 0 0,22-31-125 0 0,0 0 1 0 0,-1-1 0 0 0,0-1-1 0 0,0 0 1 0 0,-1 0-1 0 0,0-1 1 0 0,0-1-1 0 0,0 0 1 0 0,-1-1-1 0 0,0 0 1 0 0,-1-1-1 0 0,1-1 1 0 0,0 0 0 0 0,-1-1-1 0 0,0-1 1 0 0,1 0-1 0 0,-19-1 1 0 0,24-1-183 0 0,1 0 1 0 0,0 0 0 0 0,0-1-1 0 0,0 0 1 0 0,0 0-1 0 0,1 0 1 0 0,-1-1 0 0 0,-7-5-1 0 0,11 6-47 0 0,1 0 0 0 0,0 0 0 0 0,0-1-1 0 0,0 1 1 0 0,0-1 0 0 0,1 0 0 0 0,-1 0 0 0 0,1 0 0 0 0,-1 0 0 0 0,1 0-1 0 0,0 0 1 0 0,0-1 0 0 0,0 1 0 0 0,1-1 0 0 0,-1 1 0 0 0,1-1-1 0 0,-1-7 1 0 0,2 10 234 0 0,0-1 1 0 0,0 1-1 0 0,0-1 0 0 0,0 1 0 0 0,1-1 0 0 0,-1 1 1 0 0,0-1-1 0 0,1 1 0 0 0,0-1 0 0 0,-1 1 0 0 0,1-1 0 0 0,0 1 1 0 0,0 0-1 0 0,-1 0 0 0 0,1-1 0 0 0,0 1 0 0 0,0 0 1 0 0,0 0-1 0 0,1 0 0 0 0,-1 0 0 0 0,0 0 0 0 0,3-1 0 0 0,25-16-1220 0 0,-28 18 1297 0 0,18-10-611 0 0,0 1-1 0 0,1 2 0 0 0,0 0 0 0 0,0 1 1 0 0,1 0-1 0 0,33-3 0 0 0,38 5-105 0 0,-58 3 678 0 0,47-6 1 0 0,-35-3-261 0 0,0-2-1 0 0,0-2 1 0 0,76-35 0 0 0,-49 7 144 0 0,-52 29 2316 0 0,35-17 0 0 0,-54 29-1415 0 0,0 1-419 0 0,0 0 1 0 0,0 0 0 0 0,-1 1 0 0 0,1-1 0 0 0,0 0-1 0 0,0 0 1 0 0,-1 1 0 0 0,1-1 0 0 0,0 1 0 0 0,-1 0-1 0 0,1 0 1 0 0,-1-1 0 0 0,1 1 0 0 0,1 1 0 0 0,-1 1 69 0 0,0-1 0 0 0,-1 1 0 0 0,1-1 1 0 0,0 1-1 0 0,-1 0 0 0 0,0-1 0 0 0,0 1 0 0 0,0 0 1 0 0,0 0-1 0 0,0 0 0 0 0,0 0 0 0 0,0 6 1 0 0,3 39 1727 0 0,-6-17-705 0 0,-10 57 1 0 0,2-24-422 0 0,5-35-561 0 0,0 20 278 0 0,5-46-688 0 0,5-7-841 0 0,20-17 516 0 0,-1-2-1 0 0,0-1 1 0 0,33-44 0 0 0,-29 34-171 0 0,58-57-1 0 0,-62 70 1108 0 0,-22 23-370 0 0,0 1-145 0 0,-1-1 0 0 0,1 1 0 0 0,-1 0 0 0 0,0 0 0 0 0,0 0 0 0 0,0 0 0 0 0,-1 1 0 0 0,1-1 0 0 0,-1 0 0 0 0,1 0 0 0 0,-1 0 0 0 0,0 1 0 0 0,0-1 0 0 0,-1 0 0 0 0,1 0 0 0 0,-1 0 0 0 0,1 0 0 0 0,-3 5 0 0 0,2-3-49 0 0,0 0-1 0 0,0 0 1 0 0,1-1-1 0 0,-1 1 1 0 0,1 0-1 0 0,0 0 1 0 0,1 0-1 0 0,0 6 1 0 0,0-10-51 0 0,1 3-37 0 0,-2-4 53 0 0,0 0-1 0 0,0 0 1 0 0,0 1 0 0 0,0-1 0 0 0,0 0-1 0 0,0 0 1 0 0,1 0 0 0 0,-1 1 0 0 0,0-1-1 0 0,0 0 1 0 0,0 0 0 0 0,0 0 0 0 0,0 1-1 0 0,0-1 1 0 0,0 0 0 0 0,0 0 0 0 0,1 0-1 0 0,-1 0 1 0 0,0 0 0 0 0,0 1 0 0 0,0-1-1 0 0,0 0 1 0 0,1 0 0 0 0,-1 0 0 0 0,0 0-1 0 0,0 0 1 0 0,0 0 0 0 0,1 0 0 0 0,-1 0-1 0 0,0 1 1 0 0,0-1 0 0 0,0 0 0 0 0,1 0-1 0 0,-1 0 1 0 0,0 0 0 0 0,0 0 0 0 0,0 0-1 0 0,1 0 1 0 0,-1 0 0 0 0,0 0 0 0 0,0 0-1 0 0,0-1 1 0 0,1 1 0 0 0,-1 0 0 0 0,9-3-119 0 0,0 0 0 0 0,0-1 0 0 0,0 0 1 0 0,-1-1-1 0 0,0 1 0 0 0,12-10 1 0 0,49-44-711 0 0,-21 17 396 0 0,-26 23 326 0 0,-5 4 265 0 0,0 0 1 0 0,1 2-1 0 0,1 0 1 0 0,37-19-1 0 0,-55 31-50 0 0,0 0-1 0 0,0 0 1 0 0,1-1 0 0 0,-1 1-1 0 0,0 0 1 0 0,0 0 0 0 0,1 0-1 0 0,-1 0 1 0 0,0 0-1 0 0,1 1 1 0 0,-1-1 0 0 0,0 0-1 0 0,0 0 1 0 0,0 1 0 0 0,1-1-1 0 0,-1 1 1 0 0,0-1 0 0 0,0 1-1 0 0,0 0 1 0 0,0-1-1 0 0,0 1 1 0 0,0 0 0 0 0,0 0-1 0 0,0 0 1 0 0,0 0 0 0 0,0-1-1 0 0,0 1 1 0 0,-1 0 0 0 0,1 1-1 0 0,0-1 1 0 0,-1 0 0 0 0,1 0-1 0 0,-1 0 1 0 0,1 0-1 0 0,-1 0 1 0 0,1 1 0 0 0,-1 0-1 0 0,2 4 214 0 0,0 0 0 0 0,0 0 0 0 0,-1 1 0 0 0,0-1-1 0 0,0 12 1 0 0,-4 43 1057 0 0,-1 12-1321 0 0,9-28-3986 0 0,-1-36 1071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8.96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3 547 800 0 0,'-2'13'9902'0'0,"5"-11"-9576"0"0,-1 0 0 0 0,1 0 0 0 0,0 0-1 0 0,0-1 1 0 0,0 1 0 0 0,0-1 0 0 0,0 0-1 0 0,0 1 1 0 0,0-1 0 0 0,0-1 0 0 0,1 1-1 0 0,-1 0 1 0 0,0-1 0 0 0,1 0 0 0 0,-1 0-1 0 0,0 0 1 0 0,1 0 0 0 0,-1 0 0 0 0,0 0-1 0 0,1-1 1 0 0,2-1 0 0 0,21-4 779 0 0,-1-1 0 0 0,0-1-1 0 0,-1-1 1 0 0,33-18 0 0 0,-38 17-902 0 0,0-2 0 0 0,-1 0 0 0 0,-1-2-1 0 0,0 0 1 0 0,-1-1 0 0 0,0 0 0 0 0,-2-1 0 0 0,1-1 0 0 0,17-26 0 0 0,-23 26-169 0 0,1-1 1 0 0,-2 0-1 0 0,-1 0 1 0 0,0-1 0 0 0,10-38-1 0 0,-15 42 0 0 0,0 0-1 0 0,0 0 1 0 0,-2 0 0 0 0,0 0-1 0 0,-1 0 1 0 0,0 0-1 0 0,-1 0 1 0 0,-4-23 0 0 0,4 35 3 0 0,0 0 1 0 0,0 0 0 0 0,0 0 0 0 0,0 0-1 0 0,0 0 1 0 0,0 0 0 0 0,-1 1-1 0 0,1-1 1 0 0,-1 1 0 0 0,-3-4-1 0 0,4 5-5 0 0,0 0-1 0 0,0 0 0 0 0,0 0 1 0 0,-1 0-1 0 0,1 0 0 0 0,0 0 0 0 0,0 1 1 0 0,-1-1-1 0 0,1 0 0 0 0,0 1 0 0 0,-1 0 1 0 0,1-1-1 0 0,-1 1 0 0 0,1 0 1 0 0,-1-1-1 0 0,-2 1 0 0 0,0 1 69 0 0,-1 0 0 0 0,0 0-1 0 0,1 0 1 0 0,-1 1 0 0 0,1-1 0 0 0,0 1-1 0 0,-1 0 1 0 0,1 1 0 0 0,0-1-1 0 0,0 1 1 0 0,0-1 0 0 0,-6 7 0 0 0,-12 11 520 0 0,1 1 0 0 0,1 1 1 0 0,1 1-1 0 0,-29 42 1 0 0,-55 112 980 0 0,84-142-1712 0 0,6-11 111 0 0,0 0 0 0 0,2 1 0 0 0,1 1 0 0 0,0 0 0 0 0,2 0 0 0 0,2 0 0 0 0,0 1 0 0 0,-3 45 0 0 0,8-65 8 0 0,2 0 0 0 0,-1 0 0 0 0,1 0 0 0 0,0 0 0 0 0,1 0 0 0 0,-1 0 0 0 0,1-1 0 0 0,1 1 0 0 0,-1-1 0 0 0,1 1 0 0 0,0-1 0 0 0,1 0 0 0 0,0 0 0 0 0,7 9 0 0 0,-9-13-56 0 0,0 1 0 0 0,0-1 0 0 0,0 0 0 0 0,1 0 0 0 0,-1 0 0 0 0,1-1-1 0 0,-1 1 1 0 0,1-1 0 0 0,0 1 0 0 0,-1-1 0 0 0,1 0 0 0 0,0 0 0 0 0,0 0 0 0 0,0 0 0 0 0,0 0 0 0 0,0-1 0 0 0,0 0 0 0 0,0 1 0 0 0,0-1 0 0 0,0 0 0 0 0,0 0 0 0 0,1-1 0 0 0,-1 1 0 0 0,0-1 0 0 0,0 1 0 0 0,0-1 0 0 0,-1 0 0 0 0,1 0 0 0 0,0-1 0 0 0,0 1 0 0 0,0 0 0 0 0,-1-1 0 0 0,1 0 0 0 0,3-2 0 0 0,-3 2-2 0 0,-1 0 1 0 0,1 0 0 0 0,-1-1 0 0 0,1 1-1 0 0,-1 0 1 0 0,0-1 0 0 0,0 0 0 0 0,0 1-1 0 0,0-1 1 0 0,-1 0 0 0 0,1 0 0 0 0,-1 0-1 0 0,0 0 1 0 0,1 0 0 0 0,-1-1 0 0 0,-1 1-1 0 0,1 0 1 0 0,0 0 0 0 0,-1-1 0 0 0,0 1-1 0 0,0 0 1 0 0,0-1 0 0 0,0 1 0 0 0,0 0-1 0 0,-1 0 1 0 0,1-1 0 0 0,-1 1 0 0 0,0 0-1 0 0,0 0 1 0 0,0 0 0 0 0,0-1 0 0 0,-1 1-1 0 0,1 1 1 0 0,-1-1 0 0 0,0 0 0 0 0,-4-5-1 0 0,4 7 34 0 0,0-1 1 0 0,0 0-1 0 0,-1 1 0 0 0,1 0 0 0 0,0-1 0 0 0,-1 1 0 0 0,1 0 0 0 0,-1 0 0 0 0,0 0 0 0 0,1 1 0 0 0,-1-1 0 0 0,0 1 0 0 0,1-1 0 0 0,-1 1 0 0 0,0 0 1 0 0,0 0-1 0 0,-3 1 0 0 0,3-1-216 0 0,0 0 53 0 0,0 0 0 0 0,1 0 1 0 0,-1 0-1 0 0,1 0 0 0 0,-1 1 1 0 0,1-1-1 0 0,-1 1 1 0 0,1 0-1 0 0,-4 1 0 0 0,-7 2-3182 0 0,54-14-12802 0 0,-19 6 11913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0:59.44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0 206 1036 0 0,'3'-1'9785'0'0,"31"-4"-1985"0"0,-28 5-7301 0 0,1-1 0 0 0,0 0 0 0 0,-1 0 1 0 0,1 0-1 0 0,9-4 0 0 0,29-13 1053 0 0,-19 9-820 0 0,0-1 1 0 0,-1-2-1 0 0,0 0 0 0 0,41-29 0 0 0,-65 40-762 0 0,0 0-1 0 0,1 0 1 0 0,-1 0 0 0 0,0 0-1 0 0,0 0 1 0 0,0 0-1 0 0,0-1 1 0 0,0 1 0 0 0,0 0-1 0 0,0-1 1 0 0,-1 1-1 0 0,1-1 1 0 0,0 1 0 0 0,-1-1-1 0 0,1 1 1 0 0,-1-1 0 0 0,0 1-1 0 0,1-1 1 0 0,-1 1-1 0 0,0-1 1 0 0,0 0 0 0 0,0 1-1 0 0,0-1 1 0 0,0 1-1 0 0,0-1 1 0 0,-1 0 0 0 0,1 1-1 0 0,0-1 1 0 0,-1 1-1 0 0,1-1 1 0 0,-1 1 0 0 0,0-1-1 0 0,1 1 1 0 0,-1 0-1 0 0,0-1 1 0 0,0 1 0 0 0,-1-2-1 0 0,0 0-28 0 0,-1 1 0 0 0,1-1 0 0 0,0 1 1 0 0,-1-1-1 0 0,0 1 0 0 0,0 0 0 0 0,0 0 0 0 0,1 0 0 0 0,-2 0 0 0 0,1 0 0 0 0,0 1 0 0 0,0 0 0 0 0,-1-1 0 0 0,1 1 0 0 0,0 0 0 0 0,-7 0 0 0 0,4 0 146 0 0,-1 1-1 0 0,1 0 1 0 0,-1 0-1 0 0,1 1 1 0 0,-1 0-1 0 0,1 0 1 0 0,-1 0-1 0 0,1 1 1 0 0,0 0-1 0 0,0 0 1 0 0,0 1-1 0 0,0 0 1 0 0,0 0 0 0 0,0 0-1 0 0,1 0 1 0 0,0 1-1 0 0,0 0 1 0 0,0 0-1 0 0,0 1 1 0 0,0 0-1 0 0,1-1 1 0 0,0 1-1 0 0,0 1 1 0 0,0-1-1 0 0,1 0 1 0 0,-1 1-1 0 0,1 0 1 0 0,1 0-1 0 0,-4 11 1 0 0,2-7 61 0 0,2 1 0 0 0,-1 0 1 0 0,1 0-1 0 0,1 1 0 0 0,0-1 1 0 0,0 0-1 0 0,2 0 0 0 0,-1 1 0 0 0,1-1 1 0 0,1 0-1 0 0,3 15 0 0 0,-4-21-217 0 0,1 0-1 0 0,-1 0 0 0 0,1-1 1 0 0,0 1-1 0 0,0 0 0 0 0,0-1 0 0 0,0 0 1 0 0,1 1-1 0 0,0-1 0 0 0,0 0 1 0 0,0-1-1 0 0,0 1 0 0 0,1 0 1 0 0,-1-1-1 0 0,1 0 0 0 0,0 0 1 0 0,0 0-1 0 0,0 0 0 0 0,1-1 0 0 0,-1 1 1 0 0,0-1-1 0 0,1 0 0 0 0,0 0 1 0 0,-1-1-1 0 0,1 0 0 0 0,0 1 1 0 0,9 0-1 0 0,-3-3-653 0 0,-1 1 0 0 0,0-1-1 0 0,1-1 1 0 0,-1 0 0 0 0,0 0 0 0 0,0-1 0 0 0,0 0 0 0 0,17-9-1 0 0,25-17-3958 0 0,-11-4-3902 0 0,-27 19 4467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0.1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42 0 1056 0 0,'0'0'8185'0'0,"-3"6"-7108"0"0,-3 19 1176 0 0,1 0 1 0 0,0 1-1 0 0,-1 47 0 0 0,3-26-612 0 0,-2-1-90 0 0,-3 55 1831 0 0,8-99-3343 0 0,0 0 0 0 0,-1 0-1 0 0,2 0 1 0 0,-1-1 0 0 0,0 1 0 0 0,0 0-1 0 0,0 0 1 0 0,1 0 0 0 0,-1-1 0 0 0,1 1-1 0 0,-1 0 1 0 0,1 0 0 0 0,0-1 0 0 0,0 1-1 0 0,0 0 1 0 0,0-1 0 0 0,0 1 0 0 0,0-1-1 0 0,0 0 1 0 0,0 1 0 0 0,1-1 0 0 0,-1 0-1 0 0,1 0 1 0 0,2 2 0 0 0,-3-2-29 0 0,3-3-19 0 0,5-4-27 0 0,0 0 0 0 0,-1 0 0 0 0,0-1 0 0 0,0 0 0 0 0,0-1 0 0 0,10-12-1 0 0,42-61-704 0 0,-21 25 299 0 0,39-57-236 0 0,-77 123 914 0 0,-1 1 0 0 0,-1-1-1 0 0,0 1 1 0 0,0-1 0 0 0,-1 1 0 0 0,-6 17 0 0 0,6-20-120 0 0,0 0 1 0 0,1 0 0 0 0,0 0-1 0 0,0 0 1 0 0,1 0 0 0 0,0 14-1 0 0,1-5-4 0 0,-1-16-117 0 0,1-1 1 0 0,-1 1-1 0 0,1 0 0 0 0,0-1 1 0 0,-1 1-1 0 0,1 0 0 0 0,0-1 0 0 0,-1 1 1 0 0,1-1-1 0 0,0 1 0 0 0,0-1 1 0 0,0 0-1 0 0,-1 1 0 0 0,1-1 1 0 0,0 0-1 0 0,0 0 0 0 0,0 1 1 0 0,0-1-1 0 0,0 0 0 0 0,0 0 1 0 0,-1 0-1 0 0,1 0 0 0 0,0 0 1 0 0,0 0-1 0 0,0 0 0 0 0,0-1 1 0 0,0 1-1 0 0,0 0 0 0 0,0 0 1 0 0,-1-1-1 0 0,1 1 0 0 0,0 0 1 0 0,0-1-1 0 0,0 1 0 0 0,-1-1 1 0 0,1 1-1 0 0,1-2 0 0 0,29-19-694 0 0,39-35 0 0 0,-48 37 378 0 0,2 0 0 0 0,0 1 1 0 0,1 1-1 0 0,28-14 0 0 0,-49 30 330 0 0,0-1-1 0 0,0 0 0 0 0,0 1 0 0 0,0 0 1 0 0,0 0-1 0 0,0 0 0 0 0,0 1 0 0 0,0-1 1 0 0,7 1-1 0 0,-10 0 40 0 0,0 0 0 0 0,0 1 1 0 0,0-1-1 0 0,0 0 0 0 0,1 0 0 0 0,-1 1 0 0 0,0-1 0 0 0,0 1 0 0 0,0-1 1 0 0,0 1-1 0 0,0-1 0 0 0,0 1 0 0 0,0 0 0 0 0,0-1 0 0 0,-1 1 0 0 0,1 0 1 0 0,0 0-1 0 0,0 0 0 0 0,-1 0 0 0 0,1 0 0 0 0,0 0 0 0 0,-1 0 1 0 0,1 0-1 0 0,-1 0 0 0 0,1 0 0 0 0,-1 0 0 0 0,1 0 0 0 0,-1 0 0 0 0,0 0 1 0 0,0 0-1 0 0,1 0 0 0 0,-1 1 0 0 0,0-1 0 0 0,0 1 0 0 0,1 33 990 0 0,-2 0-1 0 0,-5 42 1 0 0,2-31-1000 0 0,-1 2-3704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3.51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692 436 288 0 0,'0'0'15376'0'0,"12"42"-11164"0"0,-5-26-3398 0 0,-1 2-1 0 0,-1-1 1 0 0,0 1 0 0 0,-1 0-1 0 0,-1 0 1 0 0,1 23 0 0 0,5 22 194 0 0,21 104 1798 0 0,14 305 0 0 0,-43-428-2724 0 0,-2 0 0 0 0,-1 0 1 0 0,-3 0-1 0 0,-1 0 0 0 0,-2 0 0 0 0,-27 78 0 0 0,23-90-82 0 0,-1 0 0 0 0,-2-1 0 0 0,-2-1 0 0 0,-30 44 0 0 0,38-63 0 0 0,0 0 0 0 0,-1 0 0 0 0,0-1 0 0 0,0-1 0 0 0,-1 0 0 0 0,0 0 0 0 0,-1-1 0 0 0,0 0 0 0 0,0-1 0 0 0,-1-1 0 0 0,0 0 0 0 0,0 0 0 0 0,-25 6 0 0 0,13-6 0 0 0,0-2 0 0 0,-1 0 0 0 0,1-1 0 0 0,-1-1 0 0 0,0-2 0 0 0,0-1 0 0 0,-27-4 0 0 0,42 4 0 0 0,0-1 0 0 0,0-1 0 0 0,0 0 0 0 0,1 0 0 0 0,0-1 0 0 0,-1 0 0 0 0,1-1 0 0 0,0 0 0 0 0,1-1 0 0 0,0 0 0 0 0,0 0 0 0 0,0-1 0 0 0,0 0 0 0 0,1-1 0 0 0,0 1 0 0 0,1-2 0 0 0,0 1 0 0 0,-11-19 0 0 0,9 11 0 0 0,0-1 0 0 0,2 0 0 0 0,0 0 0 0 0,1-1 0 0 0,1 1 0 0 0,0-1 0 0 0,2-1 0 0 0,0 1 0 0 0,-1-31 0 0 0,4 33 0 0 0,1 0 0 0 0,0 0 0 0 0,1 0 0 0 0,6-22 0 0 0,-6 31 0 0 0,0 0 0 0 0,1-1 0 0 0,0 1 0 0 0,1 0 0 0 0,0 1 0 0 0,0-1 0 0 0,0 1 0 0 0,1-1 0 0 0,0 1 0 0 0,0 1 0 0 0,8-8 0 0 0,-8 8 0 0 0,4-3 0 0 0,0-1 0 0 0,0 2 0 0 0,1-1 0 0 0,0 1 0 0 0,0 1 0 0 0,1 0 0 0 0,-1 0 0 0 0,2 1 0 0 0,-1 0 0 0 0,0 1 0 0 0,21-5 0 0 0,-25 9 0 0 0,1 0 0 0 0,-1 0 0 0 0,0 0 0 0 0,1 1 0 0 0,-1 0 0 0 0,1 0 0 0 0,-1 0 0 0 0,0 1 0 0 0,0 1 0 0 0,0-1 0 0 0,0 1 0 0 0,0 0 0 0 0,0 1 0 0 0,-1 0 0 0 0,0 0 0 0 0,7 5 0 0 0,-7-5 0 0 0,51 36 0 0 0,62 56 0 0 0,31 24 0 0 0,-87-76 0 0 0,-15-9 0 0 0,69 38 0 0 0,-50-37 0 0 0,-22-10 0 0 0,53 20 0 0 0,-66-33 0 0 0,0-3 0 0 0,1 0 0 0 0,0-2 0 0 0,0-2 0 0 0,1 0 0 0 0,0-3 0 0 0,37 0 0 0 0,-40-4 0 0 0,0-2 0 0 0,-1-1 0 0 0,0-1 0 0 0,51-16 0 0 0,-58 14 0 0 0,-1-2 0 0 0,0 0 0 0 0,0-2 0 0 0,-1 0 0 0 0,0-1 0 0 0,-1-1 0 0 0,-1-1 0 0 0,0-1 0 0 0,-1-1 0 0 0,-1 0 0 0 0,0-1 0 0 0,-1-1 0 0 0,-1-1 0 0 0,-1 0 0 0 0,0-1 0 0 0,-2 0 0 0 0,0-1 0 0 0,-1 0 0 0 0,11-32 0 0 0,2-13 0 0 0,-2 0 0 0 0,-3-2 0 0 0,-3 0 0 0 0,-3-1 0 0 0,7-131 0 0 0,-22 119 0 0 0,-2 0 0 0 0,-4 1 0 0 0,-4 0 0 0 0,-31-114 0 0 0,32 161 0 0 0,-2 0 0 0 0,-1 0 0 0 0,-2 1 0 0 0,-1 1 0 0 0,-1 1 0 0 0,-2 0 0 0 0,-1 2 0 0 0,-1 0 0 0 0,-1 1 0 0 0,-39-34 0 0 0,26 32 0 0 0,-1 2 0 0 0,-1 1 0 0 0,-1 1 0 0 0,-1 3 0 0 0,-1 1 0 0 0,-49-17 0 0 0,27 18 0 0 0,0 3 0 0 0,-1 3 0 0 0,0 2 0 0 0,-105-4 0 0 0,139 14-4 0 0,0 2-1 0 0,1 1 1 0 0,-1 1 0 0 0,0 1-1 0 0,1 2 1 0 0,-1 1 0 0 0,1 1 0 0 0,1 2-1 0 0,0 1 1 0 0,0 1 0 0 0,1 1-1 0 0,0 1 1 0 0,1 2 0 0 0,1 0-1 0 0,0 2 1 0 0,1 1 0 0 0,1 1 0 0 0,0 1-1 0 0,-19 22 1 0 0,-1 9-3840 0 0,2 2 0 0 0,-58 96 0 0 0,75-108 258 0 0,9-14-5037 0 0,8-14 3595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0.90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61 88 820 0 0,'-35'-12'7301'0'0,"33"11"-6816"0"0,0 0 0 0 0,1 1 0 0 0,0-1 0 0 0,-1 0 0 0 0,1 1 1 0 0,-1-1-1 0 0,1 0 0 0 0,0 0 0 0 0,0 0 0 0 0,-1 0 0 0 0,1 0 1 0 0,0 0-1 0 0,0-1 0 0 0,0 1 0 0 0,0 0 0 0 0,0-1 1 0 0,1 1-1 0 0,-1 0 0 0 0,0-1 0 0 0,0 1 0 0 0,0-3 0 0 0,2 2-335 0 0,0 1 0 0 0,0-1 0 0 0,0 1-1 0 0,0 0 1 0 0,0-1 0 0 0,0 1 0 0 0,0 0 0 0 0,0-1-1 0 0,1 1 1 0 0,-1 0 0 0 0,3-2 0 0 0,-3 3 80 0 0,3-4 180 0 0,1 1 0 0 0,0 0 0 0 0,0 0 0 0 0,0 0 0 0 0,0 1 0 0 0,0 0 0 0 0,0 0 0 0 0,0 0 0 0 0,1 0 0 0 0,-1 1 0 0 0,1 0 0 0 0,11-1 0 0 0,-7 1-44 0 0,-8 1-377 0 0,-1 0-1 0 0,1 0 0 0 0,0 0 0 0 0,-1 1 0 0 0,1-1 0 0 0,0 1 0 0 0,-1-1 0 0 0,1 1 0 0 0,-1 0 0 0 0,1-1 0 0 0,-1 1 0 0 0,1 0 0 0 0,-1 0 0 0 0,1 0 0 0 0,-1 0 1 0 0,0 0-1 0 0,0 0 0 0 0,1 0 0 0 0,-1 1 0 0 0,0-1 0 0 0,0 0 0 0 0,0 1 0 0 0,0-1 0 0 0,-1 1 0 0 0,2 2 0 0 0,1 1-408 0 0,-1-1-1 0 0,-1 0 0 0 0,1 0 1 0 0,0 1-1 0 0,-1-1 0 0 0,0 1 0 0 0,1 8 1 0 0,-1 16-2042 0 0,0 6-2188 0 0,-3-11-2076 0 0,-2-5 1661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1.30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1 132 0 0,'0'0'13036'0'0,"1"1"-12716"0"0,-1 0 0 0 0,1 0 0 0 0,0 0 0 0 0,0-1 0 0 0,0 1 0 0 0,-1 0 0 0 0,1 0 0 0 0,0-1 1 0 0,0 1-1 0 0,0 0 0 0 0,0-1 0 0 0,0 1 0 0 0,2 0 0 0 0,31 0 2944 0 0,18 1-44 0 0,-20 3-4656 0 0,-20 6-1139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3.45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114 471 664 0 0,'-1'0'48'0'0,"-33"8"4748"0"0,32-8-4474 0 0,0 0 1 0 0,1 0 0 0 0,-1 0-1 0 0,0 0 1 0 0,0 0 0 0 0,0 0-1 0 0,1 0 1 0 0,-1-1-1 0 0,0 1 1 0 0,0-1 0 0 0,1 1-1 0 0,-1-1 1 0 0,0 0-1 0 0,1 0 1 0 0,-1 0 0 0 0,-4-3 662 0 0,-19-22 2931 0 0,22 20-3619 0 0,0 0 0 0 0,1 1 1 0 0,-1-1-1 0 0,1-1 0 0 0,0 1 1 0 0,1 0-1 0 0,0 0 0 0 0,-1-1 1 0 0,2 1-1 0 0,-1-1 0 0 0,1 1 0 0 0,0 0 1 0 0,1-1-1 0 0,-1 1 0 0 0,3-9 1 0 0,3-13 122 0 0,1 0 0 0 0,11-28 0 0 0,-15 47-298 0 0,3-5-31 0 0,0 0 0 0 0,1 1 1 0 0,0 0-1 0 0,2 0 0 0 0,-1 1 0 0 0,1 0 1 0 0,1 1-1 0 0,0 0 0 0 0,1 0 0 0 0,0 1 1 0 0,0 1-1 0 0,18-12 0 0 0,-15 13-49 0 0,2 1 0 0 0,-1 0 0 0 0,1 1 0 0 0,0 0 0 0 0,0 2 0 0 0,0 0 0 0 0,30-3-1 0 0,-43 7-14 0 0,0 0-1 0 0,0 0 0 0 0,0 1 0 0 0,0-1 1 0 0,0 1-1 0 0,0 0 0 0 0,0 0 0 0 0,0 0 0 0 0,0 0 1 0 0,0 0-1 0 0,0 1 0 0 0,-1-1 0 0 0,1 1 1 0 0,0 0-1 0 0,-1 0 0 0 0,0 0 0 0 0,1 0 0 0 0,-1 0 1 0 0,0 0-1 0 0,0 1 0 0 0,0-1 0 0 0,0 1 1 0 0,-1 0-1 0 0,1-1 0 0 0,-1 1 0 0 0,1 0 1 0 0,0 4-1 0 0,5 9 65 0 0,-2 0 0 0 0,0 0 0 0 0,5 26 0 0 0,-10-40-84 0 0,2 10 130 0 0,-2 1-1 0 0,1-1 1 0 0,-2 0 0 0 0,0 1 0 0 0,0-1-1 0 0,-4 16 1 0 0,-2 20 466 0 0,5-36-421 0 0,0 0 0 0 0,0 1 1 0 0,-2-2-1 0 0,1 1 0 0 0,-1 0 0 0 0,-1-1 0 0 0,0 0 1 0 0,-1 0-1 0 0,0 0 0 0 0,-8 10 0 0 0,11-16-91 0 0,-1-1 1 0 0,0 0-1 0 0,1-1 0 0 0,-2 1 1 0 0,1-1-1 0 0,0 1 0 0 0,-1-1 0 0 0,0 0 1 0 0,1-1-1 0 0,-1 1 0 0 0,0-1 0 0 0,-10 3 1 0 0,3-2-279 0 0,0-1 0 0 0,0-1 0 0 0,0 1 0 0 0,-17-2 0 0 0,27 0-29 0 0,0 0 1 0 0,1 0-1 0 0,-1 0 0 0 0,0 0 1 0 0,0 0-1 0 0,1-1 1 0 0,-1 1-1 0 0,0-1 1 0 0,1 1-1 0 0,-1-1 1 0 0,1 1-1 0 0,-1-1 1 0 0,0 0-1 0 0,1 0 1 0 0,0 0-1 0 0,-1 0 0 0 0,1 0 1 0 0,-1 0-1 0 0,1 0 1 0 0,0 0-1 0 0,0-1 1 0 0,0 1-1 0 0,0 0 1 0 0,-2-4-1 0 0,-3-13-4139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4.38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56 956 0 0,'32'5'21174'0'0,"-29"14"-19792"0"0,-3 28 1443 0 0,-2 100 2642 0 0,-9-3-4504 0 0,11-132-963 0 0,1 2 0 0 0,-3-3 0 0 0,3-24 0 0 0,-2 8 0 0 0,1 0 0 0 0,0 0 0 0 0,0 0 0 0 0,1 0 0 0 0,0 0 0 0 0,0 0 0 0 0,2-7 0 0 0,37-102-1525 0 0,-30 82 785 0 0,1-1 0 0 0,2 1 0 0 0,0 1-1 0 0,32-51 1 0 0,-1 15-549 0 0,-43 66 1273 0 0,12 0 66 0 0,-12 0-21 0 0,0 1 0 0 0,1 0 0 0 0,-1 0 0 0 0,1-1-1 0 0,-1 1 1 0 0,1 0 0 0 0,-1 0 0 0 0,0 1 0 0 0,1-1-1 0 0,-1 0 1 0 0,1 0 0 0 0,-1 1 0 0 0,1-1 0 0 0,-1 1-1 0 0,0-1 1 0 0,1 1 0 0 0,-1-1 0 0 0,0 1-1 0 0,0 0 1 0 0,0 0 0 0 0,1 0 0 0 0,-1 0 0 0 0,0 0-1 0 0,0 0 1 0 0,0 0 0 0 0,1 1 0 0 0,3 5 159 0 0,-1-1 0 0 0,1 1 0 0 0,-1 0 0 0 0,0 0 0 0 0,-1 1 0 0 0,0-1 0 0 0,0 1 0 0 0,3 13 0 0 0,-2 0 264 0 0,2 42 0 0 0,-4-28-206 0 0,-2-25-159 0 0,0-7-64 0 0,0 0 0 0 0,0 1 0 0 0,1-1 0 0 0,-1 0 0 0 0,0 0 0 0 0,1 0 0 0 0,0 1 0 0 0,0-1 0 0 0,2 4 0 0 0,-1 4 47 0 0,-2-10-66 0 0,0-1 1 0 0,-1 1-1 0 0,1 0 0 0 0,0-1 0 0 0,0 1 1 0 0,0 0-1 0 0,0-1 0 0 0,0 1 0 0 0,0 0 1 0 0,1-1-1 0 0,-1 1 0 0 0,0 0 0 0 0,0-1 1 0 0,0 1-1 0 0,1 0 0 0 0,-1-1 1 0 0,0 1-1 0 0,0-1 0 0 0,1 1 0 0 0,-1-1 1 0 0,1 1-1 0 0,-1 0 0 0 0,1-1 0 0 0,-1 1 1 0 0,1-1-1 0 0,-1 0 0 0 0,1 1 0 0 0,-1-1 1 0 0,1 1-1 0 0,-1-1 0 0 0,1 0 0 0 0,0 1 1 0 0,-1-1-1 0 0,1 0 0 0 0,-1 0 1 0 0,2 1-1 0 0,2-3-15 0 0,1 1 1 0 0,-1-1 0 0 0,0 0 0 0 0,0 0-1 0 0,0-1 1 0 0,0 1 0 0 0,0-1-1 0 0,5-4 1 0 0,34-31-142 0 0,-36 32 130 0 0,48-45-434 0 0,-1 1-253 0 0,65-47 1 0 0,-76 79 636 0 0,-41 17 280 0 0,16 21 854 0 0,-15 9-672 0 0,-2 0 0 0 0,-1 0-1 0 0,-2-1 1 0 0,-7 42 0 0 0,-1 34-498 0 0,10-50-5060 0 0,4-46 3148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5.00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36 91 288 0 0,'-11'3'9961'0'0,"5"10"-5466"0"0,3 28-2957 0 0,2-17 925 0 0,-12 137 4932 0 0,13-150-7048 0 0,-1 2-95 0 0,0 0 0 0 0,1 0 0 0 0,1 0 1 0 0,0 0-1 0 0,1-1 0 0 0,0 1 1 0 0,1 0-1 0 0,5 14 0 0 0,-7-24-417 0 0,0-1 91 0 0,-1-1 0 0 0,1 1 1 0 0,0 0-1 0 0,-1-1 0 0 0,1 1 0 0 0,0 0 0 0 0,0-1 1 0 0,0 1-1 0 0,1-1 0 0 0,-1 1 0 0 0,0-1 1 0 0,0 0-1 0 0,1 0 0 0 0,2 2 0 0 0,10-18-2485 0 0,-3 1 1544 0 0,0 0 1 0 0,-2-1 0 0 0,1 1 0 0 0,10-27 0 0 0,5-6-1179 0 0,6 2 525 0 0,-30 44 1749 0 0,-1 0-61 0 0,0 1 0 0 0,0-1 1 0 0,0 1-1 0 0,0-1 0 0 0,0 1 0 0 0,1-1 0 0 0,-1 1 1 0 0,0-1-1 0 0,0 1 0 0 0,0-1 0 0 0,1 1 1 0 0,-1 0-1 0 0,0-1 0 0 0,0 1 0 0 0,1-1 1 0 0,-1 1-1 0 0,1 0 0 0 0,-1-1 0 0 0,0 1 1 0 0,1 0-1 0 0,-1-1 0 0 0,1 1 0 0 0,-1 0 0 0 0,0 0 1 0 0,1-1-1 0 0,-1 1 0 0 0,1 0 0 0 0,-1 0 1 0 0,2 0-1 0 0,17-8 662 0 0,-7 7-562 0 0,-4 1-66 0 0,0 0 0 0 0,0-1 0 0 0,-1 0 0 0 0,1 0 0 0 0,0 0 0 0 0,-1-1 0 0 0,1 0 0 0 0,-1-1 0 0 0,0 0 0 0 0,1 0 0 0 0,-1 0 0 0 0,-1-1 0 0 0,1 0 0 0 0,0 0 0 0 0,-1-1 0 0 0,8-7 0 0 0,102-110 224 0 0,-82 80-135 0 0,-25 29 635 0 0,2 0 0 0 0,22-22 2705 0 0,-34 41-2753 0 0,-22 108 2826 0 0,14-79-2738 0 0,2 0 0 0 0,1 0 0 0 0,-1 46 0 0 0,6-68-1672 0 0,2 7-1320 0 0,4-6-2311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5.43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190 387 956 0 0,'0'0'1103'0'0,"-11"6"2016"0"0,5-5-2448 0 0,-1 0 0 0 0,1 0 0 0 0,0-1 0 0 0,-1 1 0 0 0,1-1 0 0 0,-1-1 0 0 0,1 1 0 0 0,0-1 0 0 0,-1 0-1 0 0,1-1 1 0 0,0 1 0 0 0,0-1 0 0 0,0 0 0 0 0,0-1 0 0 0,-8-4 0 0 0,8 4-297 0 0,1 0-1 0 0,0 0 0 0 0,1 0 0 0 0,-1-1 0 0 0,1 0 0 0 0,-1 0 1 0 0,1 0-1 0 0,0 0 0 0 0,1-1 0 0 0,-1 1 0 0 0,1-1 1 0 0,0 0-1 0 0,0 0 0 0 0,0 0 0 0 0,1 0 0 0 0,-1-1 1 0 0,-1-7-1 0 0,4 10-271 0 0,0-1 0 0 0,0 1 0 0 0,0-1 0 0 0,0 1 1 0 0,0-1-1 0 0,1 1 0 0 0,0-1 0 0 0,0 1 0 0 0,0-1 1 0 0,0 1-1 0 0,0 0 0 0 0,0-1 0 0 0,1 1 0 0 0,2-4 1 0 0,30-41 644 0 0,-29 43-667 0 0,22-25 253 0 0,2 1-1 0 0,44-35 1 0 0,-63 56-174 0 0,0 1 1 0 0,1 1-1 0 0,0 0 1 0 0,0 0-1 0 0,0 1 0 0 0,1 0 1 0 0,-1 1-1 0 0,1 0 1 0 0,0 1-1 0 0,0 1 0 0 0,17-2 1 0 0,-26 3-59 0 0,0 1 1 0 0,0 0-1 0 0,0 0 1 0 0,0 0-1 0 0,0 1 0 0 0,0-1 1 0 0,-1 1-1 0 0,1-1 1 0 0,0 1-1 0 0,0 0 0 0 0,0 0 1 0 0,0 0-1 0 0,-1 1 1 0 0,1-1-1 0 0,-1 1 0 0 0,1-1 1 0 0,-1 1-1 0 0,1 0 1 0 0,-1 0-1 0 0,0 0 0 0 0,0 0 1 0 0,0 0-1 0 0,0 0 1 0 0,0 1-1 0 0,-1-1 0 0 0,1 1 1 0 0,-1-1-1 0 0,1 1 1 0 0,-1 0-1 0 0,0 0 0 0 0,0-1 1 0 0,0 1-1 0 0,0 5 1 0 0,1 0 27 0 0,0 0-1 0 0,-1 0 1 0 0,0 1 0 0 0,-1-1 0 0 0,0 0 0 0 0,0 0 0 0 0,0 0-1 0 0,-1 0 1 0 0,-1 0 0 0 0,-3 15 0 0 0,-2-2-130 0 0,-1-1 1 0 0,-1 0-1 0 0,-1 0 1 0 0,-1-1-1 0 0,-1 0 1 0 0,0 0-1 0 0,-1-2 1 0 0,-1 1-1 0 0,-19 16 1 0 0,30-31-356 0 0,0-1 0 0 0,0 0 1 0 0,-1 0-1 0 0,0 0 0 0 0,1-1 1 0 0,-1 1-1 0 0,0-1 0 0 0,0 0 1 0 0,1 0-1 0 0,-1 0 0 0 0,0-1 1 0 0,0 1-1 0 0,0-1 0 0 0,0 0 1 0 0,0 0-1 0 0,0-1 0 0 0,-6 0 1 0 0,6 0-765 0 0,1 1 0 0 0,-1-1 1 0 0,1 0-1 0 0,0 0 0 0 0,-1 0 1 0 0,1-1-1 0 0,0 1 1 0 0,-1-1-1 0 0,1 0 0 0 0,0 0 1 0 0,0 0-1 0 0,-3-3 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6.4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1 117 492 0 0,'11'-22'5033'0'0,"-4"13"-3726"0"0,1-1 0 0 0,1 1 0 0 0,-1 1 0 0 0,2 0-1 0 0,-1 0 1 0 0,1 1 0 0 0,0 0 0 0 0,16-8 0 0 0,-19 10-215 0 0,13-4 6126 0 0,-20 9-7111 0 0,1 0 0 0 0,-1 0 1 0 0,1 0-1 0 0,-1 0 0 0 0,0 0 0 0 0,1 1 1 0 0,-1-1-1 0 0,1 0 0 0 0,-1 0 0 0 0,1 0 1 0 0,-1 1-1 0 0,0-1 0 0 0,1 0 1 0 0,-1 0-1 0 0,0 1 0 0 0,1-1 0 0 0,-1 0 1 0 0,0 1-1 0 0,1-1 0 0 0,-1 0 0 0 0,0 1 1 0 0,0-1-1 0 0,1 0 0 0 0,-1 1 0 0 0,0-1 1 0 0,0 1-1 0 0,0-1 0 0 0,1 1 0 0 0,-1-1 1 0 0,0 0-1 0 0,0 1 0 0 0,0-1 0 0 0,0 1 1 0 0,0-1-1 0 0,0 1 0 0 0,0-1 0 0 0,0 1 1 0 0,0-1-1 0 0,0 1 0 0 0,0-1 0 0 0,0 0 1 0 0,-1 1-1 0 0,1-1 0 0 0,0 1 0 0 0,-8 83 2234 0 0,3-49-2340 0 0,2 0 0 0 0,2 40 0 0 0,1-66-1 0 0,14 148 0 0 0,-14-156 0 0 0,0 0 0 0 0,1 0 0 0 0,-1 1 0 0 0,0-1 0 0 0,0 0 0 0 0,1 0 0 0 0,-1 0 0 0 0,1 0 0 0 0,-1 0 0 0 0,1 0 0 0 0,0 1 0 0 0,-1-1 0 0 0,1 0 0 0 0,0-1 0 0 0,0 1 0 0 0,-1 0 0 0 0,1 0 0 0 0,0 0 0 0 0,0 0 0 0 0,0-1 0 0 0,0 1 0 0 0,0 0 0 0 0,0-1 0 0 0,0 1 0 0 0,1-1 0 0 0,-1 1 0 0 0,0-1 0 0 0,0 0 0 0 0,0 1 0 0 0,0-1 0 0 0,1 0 0 0 0,-1 0 0 0 0,0 0 0 0 0,0 0 0 0 0,1 0 0 0 0,-1 0 0 0 0,0 0 0 0 0,0 0 0 0 0,3-1 0 0 0,1 0 0 0 0,1-1 0 0 0,0 1 0 0 0,0-1 0 0 0,-1-1 0 0 0,7-2 0 0 0,-11 4 0 0 0,13-7-179 0 0,0 0-1 0 0,-1-1 1 0 0,0-1-1 0 0,-1 0 1 0 0,21-21-1 0 0,49-68-2438 0 0,-13 14 100 0 0,-38 40 1350 0 0,-26 35 1273 0 0,-14 26 194 0 0,7-12-253 0 0,0 0 0 0 0,1 0-1 0 0,0 0 1 0 0,0 0 0 0 0,0 0-1 0 0,0 0 1 0 0,1 0-1 0 0,-1 0 1 0 0,1 8 0 0 0,-2 12 171 0 0,1-15-102 0 0,-1-1 0 0 0,2 0 0 0 0,-1 1 0 0 0,1-1 0 0 0,0 1 0 0 0,1-1 0 0 0,0 0 0 0 0,0 1 0 0 0,5 13 0 0 0,-6-21-105 0 0,1 0 1 0 0,0 0-1 0 0,0 0 1 0 0,0 0-1 0 0,-1 0 1 0 0,1-1-1 0 0,0 1 1 0 0,1 0-1 0 0,-1 0 1 0 0,0-1-1 0 0,0 1 1 0 0,0 0-1 0 0,0-1 0 0 0,0 1 1 0 0,1-1-1 0 0,-1 0 1 0 0,0 1-1 0 0,0-1 1 0 0,1 0-1 0 0,-1 0 1 0 0,0 1-1 0 0,1-1 1 0 0,-1 0-1 0 0,2-1 1 0 0,34-3-16 0 0,-32 3-1 0 0,3-2-52 0 0,1 1 1 0 0,0-1 0 0 0,-1 0 0 0 0,0-1 0 0 0,0 0 0 0 0,0 0-1 0 0,0-1 1 0 0,7-6 0 0 0,56-50-824 0 0,-43 36 562 0 0,4-7-165 0 0,49-60 0 0 0,-54 60 874 0 0,-11 17 3307 0 0,-15 15-3658 0 0,-1 0 0 0 0,0 0 0 0 0,0 0 0 0 0,1 0 0 0 0,-1 1 0 0 0,0-1 0 0 0,0 0 0 0 0,0 0 0 0 0,1 0 0 0 0,-1 0 0 0 0,0 0 0 0 0,0 0 0 0 0,1 1 0 0 0,-1-1 0 0 0,0 0 0 0 0,0 0 0 0 0,0 0 0 0 0,0 0 0 0 0,1 1 0 0 0,-1-1 0 0 0,0 0 0 0 0,0 0 0 0 0,0 0 0 0 0,0 1 0 0 0,0-1 0 0 0,0 0 0 0 0,1 0 0 0 0,-1 1 0 0 0,0-1 0 0 0,0 0 0 0 0,0 0 0 0 0,0 1 0 0 0,0-1-1 0 0,0 0 1 0 0,0 0 0 0 0,0 1 0 0 0,0-1 0 0 0,0 0 0 0 0,0 0 0 0 0,-1 1 0 0 0,-6 48 241 0 0,0-14 680 0 0,7-33-933 0 0,-3 35 290 0 0,4 74-1 0 0,1-83-391 0 0,4 23-214 0 0,7-19-2897 0 0,-12-31 2858 0 0,0 0 0 0 0,0 0 0 0 0,0 0 0 0 0,0 0 0 0 0,0-1 0 0 0,0 1 0 0 0,0 0 0 0 0,0-1 0 0 0,0 1 0 0 0,1-1 0 0 0,-1 1 0 0 0,0-1 0 0 0,0 0 0 0 0,2 1 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6.94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31 259 808 0 0,'0'0'2174'0'0,"-5"3"-1090"0"0,-20 14 2227 0 0,49 11 1118 0 0,-18-26-4044 0 0,-1 0 1 0 0,1-1-1 0 0,0 1 1 0 0,-1-1-1 0 0,1 0 1 0 0,0-1-1 0 0,-1 0 1 0 0,1 0-1 0 0,0 0 1 0 0,0 0-1 0 0,-1-1 1 0 0,1 0-1 0 0,0 0 1 0 0,7-3-1 0 0,10-3 587 0 0,41-19-1 0 0,-46 18-878 0 0,-1-1 0 0 0,0-1-1 0 0,0 0 1 0 0,-1-2 0 0 0,-1 1 0 0 0,0-2-1 0 0,0 0 1 0 0,-1-1 0 0 0,19-24 0 0 0,-30 33-72 0 0,0-1 0 0 0,0 0 0 0 0,0 0 0 0 0,-1 0 0 0 0,0-1 0 0 0,0 1 0 0 0,0 0 0 0 0,0-12 0 0 0,-1 14-2 0 0,-1 1 0 0 0,0 0 0 0 0,0 0 0 0 0,0 0 0 0 0,0-1 0 0 0,-1 1 0 0 0,1 0 0 0 0,-1 0 0 0 0,0 0 0 0 0,0 0 0 0 0,0 0 0 0 0,0 0 0 0 0,-1 0 0 0 0,1 0 0 0 0,-1 0 0 0 0,1 1 1 0 0,-1-1-1 0 0,0 1 0 0 0,-4-5 0 0 0,4 6 11 0 0,-1 0 0 0 0,1 0 0 0 0,0 0-1 0 0,-1 0 1 0 0,1 0 0 0 0,0 1 0 0 0,-1-1 0 0 0,1 1 0 0 0,-1-1 0 0 0,0 1 0 0 0,1 0 0 0 0,-1 0 0 0 0,1 0 0 0 0,-1 0 0 0 0,1 1 0 0 0,-1-1 0 0 0,1 1 0 0 0,-1-1 0 0 0,1 1 0 0 0,0 0 0 0 0,-1 0 0 0 0,-2 2 0 0 0,-6 2 276 0 0,0 1 1 0 0,1 0-1 0 0,-14 9 0 0 0,14-8-116 0 0,-1 1 1 0 0,2 0-1 0 0,-1 0 0 0 0,1 1 0 0 0,0 1 0 0 0,1-1 0 0 0,0 1 0 0 0,0 0 0 0 0,1 1 0 0 0,1 0 0 0 0,0 0 0 0 0,0 1 0 0 0,1-1 0 0 0,1 1 0 0 0,-1 0 0 0 0,2 1 0 0 0,0-1 0 0 0,1 1 0 0 0,0-1 0 0 0,0 17 0 0 0,1-18-103 0 0,1 1-1 0 0,1-1 0 0 0,0 1 1 0 0,0-1-1 0 0,1 0 0 0 0,0 0 1 0 0,1 1-1 0 0,9 19 0 0 0,-11-27-129 0 0,2 0 0 0 0,-1 0 0 0 0,0-1 0 0 0,1 1 0 0 0,-1 0 0 0 0,1-1 0 0 0,0 0 0 0 0,0 1 0 0 0,1-1 0 0 0,-1 0 0 0 0,1-1 0 0 0,-1 1 0 0 0,1-1 0 0 0,0 1 0 0 0,0-1 0 0 0,0 0 0 0 0,0-1 0 0 0,0 1 0 0 0,1-1 0 0 0,-1 0 0 0 0,0 0 0 0 0,1 0-1 0 0,-1 0 1 0 0,1-1 0 0 0,6 0 0 0 0,1 0-372 0 0,0-1 0 0 0,0 0-1 0 0,-1-1 1 0 0,1-1-1 0 0,0 0 1 0 0,-1 0 0 0 0,1-1-1 0 0,-1-1 1 0 0,15-8-1 0 0,31-24-4401 0 0,-4-6-4951 0 0,-38 29 5351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8.09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76 14 836 0 0,'10'-14'10844'0'0,"-19"33"-5602"0"0,1-1-6027 0 0,-10 44 3862 0 0,2 1 0 0 0,-12 102 0 0 0,24-139-2667 0 0,3-7-122 0 0,0 1-1 0 0,3 33 0 0 0,2-45-680 0 0,20-30-3619 0 0,-5 2 2540 0 0,-2-2 1 0 0,-1 0-1 0 0,24-42 0 0 0,5-6-1664 0 0,-35 51 2616 0 0,-9 17 525 0 0,0-1 1 0 0,0 1 0 0 0,0 0 0 0 0,0 0-1 0 0,0 0 1 0 0,0 0 0 0 0,1 0 0 0 0,-1 1-1 0 0,1-1 1 0 0,-1 0 0 0 0,3-1 0 0 0,-3 2 160 0 0,2 1-97 0 0,-2 0-54 0 0,-1 0 1 0 0,1 0-1 0 0,-1 0 0 0 0,1 0 0 0 0,-1-1 1 0 0,1 1-1 0 0,-1 0 0 0 0,0 0 0 0 0,1 0 0 0 0,-1 0 1 0 0,1 0-1 0 0,-1 1 0 0 0,1-1 0 0 0,-1 0 0 0 0,1 0 1 0 0,-1 0-1 0 0,0 0 0 0 0,1 0 0 0 0,-1 1 1 0 0,1-1-1 0 0,-1 0 0 0 0,1 0 0 0 0,-1 1 0 0 0,0-1 1 0 0,1 1-1 0 0,5 10 320 0 0,-4-6 101 0 0,1 1 1 0 0,-1-1 0 0 0,1 1-1 0 0,1-1 1 0 0,-1 0-1 0 0,1 0 1 0 0,0 0-1 0 0,0-1 1 0 0,9 8-1 0 0,-10-11-331 0 0,0 0 1 0 0,0 0-1 0 0,0-1 0 0 0,0 0 0 0 0,1 1 0 0 0,-1-1 0 0 0,0 0 0 0 0,0-1 0 0 0,1 1 0 0 0,-1 0 1 0 0,0-1-1 0 0,0 0 0 0 0,0 0 0 0 0,0 0 0 0 0,0 0 0 0 0,0 0 0 0 0,5-3 0 0 0,4-3-149 0 0,0 0 0 0 0,19-16 0 0 0,-15 10 13 0 0,2 0 28 0 0,0-1 1 0 0,-1 0 0 0 0,-1-2-1 0 0,0 0 1 0 0,-1 0-1 0 0,20-31 1 0 0,-19 19 4145 0 0,-17 36-3813 0 0,-47 172 2819 0 0,41-152-2822 0 0,4-18-225 0 0,0 0-1 0 0,1 1 1 0 0,0-1 0 0 0,0 15-1 0 0,0-6-223 0 0,2-17-27 0 0,-1 0 1 0 0,1 0-1 0 0,0 0 1 0 0,-1-1-1 0 0,1 1 1 0 0,0 0-1 0 0,0 0 1 0 0,0 0-1 0 0,0 0 1 0 0,0-1-1 0 0,1 1 1 0 0,-1 0-1 0 0,1 0 0 0 0,-1 0 1 0 0,1-1-1 0 0,-1 1 1 0 0,1 0-1 0 0,0 0 1 0 0,0-1-1 0 0,0 1 1 0 0,0-1-1 0 0,0 1 1 0 0,0-1-1 0 0,0 1 1 0 0,1-1-1 0 0,-1 0 1 0 0,2 2-1 0 0,-1-3-68 0 0,0 1 0 0 0,0-1-1 0 0,-1 1 1 0 0,1-1 0 0 0,0 0 0 0 0,0 0-1 0 0,-1 0 1 0 0,1 0 0 0 0,0 0 0 0 0,0 0-1 0 0,-1-1 1 0 0,1 1 0 0 0,0 0-1 0 0,0-1 1 0 0,-1 0 0 0 0,1 1 0 0 0,-1-1-1 0 0,3-1 1 0 0,28-17-2816 0 0,-29 16 2762 0 0,15-11-1020 0 0,-2 0-1 0 0,1-2 1 0 0,-2 0 0 0 0,0 0-1 0 0,-1-2 1 0 0,19-30 0 0 0,-6 5 1045 0 0,-21 33 1048 0 0,1 0 0 0 0,-1 0 1 0 0,-1 0-1 0 0,0-1 0 0 0,10-33 8408 0 0,-24 56-8583 0 0,1 0 1 0 0,0 0 0 0 0,1 0-1 0 0,0 1 1 0 0,1 0-1 0 0,1 1 1 0 0,-6 17-1 0 0,4 4 704 0 0,-5 48-1 0 0,11-65-859 0 0,1 0-1 0 0,2 27 1 0 0,-2-43-452 0 0,0-1 1 0 0,0 1-1 0 0,1 0 1 0 0,-1 0 0 0 0,0-1-1 0 0,0 1 1 0 0,1 0-1 0 0,-1-1 1 0 0,1 1 0 0 0,0 0-1 0 0,-1-1 1 0 0,1 1-1 0 0,0-1 1 0 0,0 1-1 0 0,0-1 1 0 0,0 1 0 0 0,0-1-1 0 0,0 0 1 0 0,1 0-1 0 0,-1 1 1 0 0,0-1 0 0 0,1 0-1 0 0,-1 0 1 0 0,0 0-1 0 0,1 0 1 0 0,-1-1-1 0 0,1 1 1 0 0,0 0 0 0 0,-1-1-1 0 0,1 1 1 0 0,3 0-1 0 0,-1-1-57 0 0,0 0 0 0 0,1-1 0 0 0,-1 1 0 0 0,0-1-1 0 0,1 0 1 0 0,-1 0 0 0 0,0-1 0 0 0,0 1-1 0 0,0-1 1 0 0,0 0 0 0 0,6-4 0 0 0,15-10-590 0 0,-2 0 1 0 0,0-1-1 0 0,-2-2 1 0 0,39-40 0 0 0,-24 16-1719 0 0,48-72 0 0 0,-19 0-386 0 0,-74 140 5236 0 0,2-1 0 0 0,-7 33 0 0 0,-3 15-663 0 0,9-44-745 0 0,-8 54-1 0 0,15-72-1152 0 0,0 0 1 0 0,1 0-1 0 0,0 0 0 0 0,0 0 0 0 0,1 0 1 0 0,0 0-1 0 0,1 0 0 0 0,6 18 0 0 0,-7-27-163 0 0,0 1-1 0 0,0-1 1 0 0,0 1-1 0 0,0-1 0 0 0,0 0 1 0 0,1 1-1 0 0,-1-1 1 0 0,1 0-1 0 0,-1 0 0 0 0,1 0 1 0 0,-1 0-1 0 0,1 0 0 0 0,-1-1 1 0 0,1 1-1 0 0,0 0 1 0 0,-1-1-1 0 0,1 1 0 0 0,0-1 1 0 0,0 0-1 0 0,-1 1 1 0 0,1-1-1 0 0,0 0 0 0 0,0 0 1 0 0,0 0-1 0 0,-1 0 1 0 0,1-1-1 0 0,0 1 0 0 0,0 0 1 0 0,-1-1-1 0 0,3 0 0 0 0,9-2-2619 0 0,-1 0-1 0 0,22-9 1 0 0,-31 11 1830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08.7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2 401 436 0 0,'10'-12'17660'0'0,"-21"89"-11706"0"0,11-76-5882 0 0,0 0-1 0 0,0 0 0 0 0,0 0 1 0 0,1 0-1 0 0,-1 0 0 0 0,1 0 1 0 0,-1 0-1 0 0,1 0 0 0 0,-1 0 1 0 0,1 0-1 0 0,-1 0 1 0 0,1 0-1 0 0,0 0 0 0 0,-1-1 1 0 0,1 1-1 0 0,0 0 0 0 0,0-1 1 0 0,0 1-1 0 0,-1 0 0 0 0,1-1 1 0 0,0 1-1 0 0,0-1 1 0 0,0 1-1 0 0,2 0 0 0 0,24 6 1015 0 0,-15-8-979 0 0,-1-2 0 0 0,0 1 0 0 0,0-2 0 0 0,-1 1 0 0 0,1-1 0 0 0,-1-1 0 0 0,0 0 0 0 0,0-1 0 0 0,0 0 0 0 0,-1 0-1 0 0,10-8 1 0 0,12-14-383 0 0,48-53-1 0 0,-35 35-137 0 0,-33 33 16 0 0,0 0 1 0 0,-1 0-1 0 0,0-1 1 0 0,-1-1-1 0 0,-1 1 1 0 0,0-2-1 0 0,-1 1 1 0 0,0-1-1 0 0,-2 0 1 0 0,8-32-1 0 0,-12 43 229 0 0,0 0-1 0 0,-1-1 0 0 0,0 1 1 0 0,0 0-1 0 0,-1-10 0 0 0,0 12 171 0 0,0 1 0 0 0,0-1 0 0 0,0 1 0 0 0,0 0 0 0 0,-1-1 0 0 0,1 1 0 0 0,-1 0 0 0 0,1 0-1 0 0,-1 0 1 0 0,0 0 0 0 0,0 0 0 0 0,0 0 0 0 0,-3-2 0 0 0,4 3 66 0 0,-1-1 1 0 0,-1 1-1 0 0,1 0 1 0 0,0 0-1 0 0,0 0 1 0 0,0 0-1 0 0,-1 0 1 0 0,1 0-1 0 0,0 0 1 0 0,-1 1-1 0 0,1-1 1 0 0,0 1-1 0 0,-1-1 1 0 0,1 1-1 0 0,-1 0 1 0 0,1 0-1 0 0,-1 0 1 0 0,-4 1-1 0 0,1 1 117 0 0,0 0 1 0 0,1 0-1 0 0,-1 0 0 0 0,0 0 1 0 0,1 1-1 0 0,0 0 0 0 0,-9 6 1 0 0,0 2 344 0 0,0 0 0 0 0,1 1 0 0 0,1 1 0 0 0,-19 23 0 0 0,29-34-450 0 0,1 1 0 0 0,-1 0 1 0 0,1 0-1 0 0,-1 0 0 0 0,1 0 1 0 0,0 0-1 0 0,0 1 0 0 0,0-1 1 0 0,1 0-1 0 0,-1 5 0 0 0,1-7-46 0 0,-1 1-1 0 0,1 0 1 0 0,0-1-1 0 0,0 1 0 0 0,1 0 1 0 0,-1 0-1 0 0,0-1 0 0 0,0 1 1 0 0,1 0-1 0 0,-1-1 1 0 0,1 1-1 0 0,0 0 0 0 0,-1-1 1 0 0,1 1-1 0 0,0-1 1 0 0,0 1-1 0 0,0-1 0 0 0,0 0 1 0 0,0 1-1 0 0,0-1 1 0 0,0 0-1 0 0,2 2 0 0 0,0-2-45 0 0,0 0 0 0 0,0 0 1 0 0,0-1-1 0 0,0 1 0 0 0,0 0 0 0 0,0-1 0 0 0,0 0 0 0 0,0 0 0 0 0,0 0 0 0 0,0 0 0 0 0,0 0 0 0 0,0-1 0 0 0,0 1 0 0 0,0-1 0 0 0,0 0 1 0 0,-1 0-1 0 0,1 0 0 0 0,0 0 0 0 0,0 0 0 0 0,4-4 0 0 0,3 1-58 0 0,7-3-112 0 0,-1-1 0 0 0,0-1 1 0 0,24-17-1 0 0,-23 14 33 0 0,0 1 0 0 0,27-12 1 0 0,-43 23 151 0 0,0-1 70 0 0,0 0 1 0 0,1 1-1 0 0,-1-1 0 0 0,1 1 0 0 0,-1-1 0 0 0,0 1 1 0 0,1-1-1 0 0,0 1 0 0 0,-1 0 0 0 0,1-1 0 0 0,-1 1 1 0 0,1 0-1 0 0,2 1 0 0 0,-4-1-25 0 0,1 1 1 0 0,0 0 0 0 0,-1 0-1 0 0,1 1 1 0 0,-1-1-1 0 0,0 0 1 0 0,1 0-1 0 0,-1 0 1 0 0,0 0 0 0 0,1 0-1 0 0,-1 0 1 0 0,0 1-1 0 0,0-1 1 0 0,0 0-1 0 0,0 0 1 0 0,0 0 0 0 0,0 0-1 0 0,-1 1 1 0 0,1-1-1 0 0,0 0 1 0 0,-1 0-1 0 0,1 0 1 0 0,0 0 0 0 0,-1 0-1 0 0,0 1 1 0 0,-11 46 974 0 0,-20 107 986 0 0,28-132-1982 0 0,2 0 1 0 0,1 0-1 0 0,1 0 1 0 0,5 45-1 0 0,-4-62-413 0 0,16 86 672 0 0,-7-53-9538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5.10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159 250 796 0 0,'0'0'951'0'0,"-2"-4"509"0"0,0 0 1 0 0,0 0-1 0 0,0 0 1 0 0,1 0-1 0 0,-1-1 0 0 0,0-5 1 0 0,5 0-794 0 0,0 1 0 0 0,1-1 0 0 0,0 1 0 0 0,1 0 0 0 0,0 1 0 0 0,0-1 0 0 0,0 1 0 0 0,1 0 0 0 0,1 0 0 0 0,0 1 0 0 0,8-8 0 0 0,-9 10-463 0 0,0 0 0 0 0,1 1-1 0 0,0 0 1 0 0,0 0 0 0 0,0 0 0 0 0,0 1 0 0 0,0 0 0 0 0,1 0 0 0 0,11-2 0 0 0,-15 4-153 0 0,1 0 1 0 0,-1 0-1 0 0,1 0 1 0 0,0 0 0 0 0,-1 1-1 0 0,1 0 1 0 0,0 0-1 0 0,-1 0 1 0 0,1 1-1 0 0,0-1 1 0 0,-1 1 0 0 0,1 0-1 0 0,-1 0 1 0 0,1 1-1 0 0,-1 0 1 0 0,1-1 0 0 0,-1 1-1 0 0,0 1 1 0 0,0-1-1 0 0,0 1 1 0 0,0-1-1 0 0,-1 1 1 0 0,1 0 0 0 0,6 7-1 0 0,2 5 92 0 0,0 0 0 0 0,0 0 0 0 0,-2 1 0 0 0,18 35 0 0 0,-23-41-77 0 0,-4-9-41 0 0,0 2-22 0 0,-1-3-18 0 0,0 1 0 0 0,0-1 0 0 0,0 0 0 0 0,0 0 0 0 0,0 1 0 0 0,0-1 0 0 0,0 0 0 0 0,0 0 0 0 0,0 0 0 0 0,0 1 0 0 0,0-1 0 0 0,0 0 0 0 0,0 0 1 0 0,0 0-1 0 0,0 1 0 0 0,0-1 0 0 0,1 0 0 0 0,-1 0 0 0 0,0 0 0 0 0,0 1 0 0 0,0-1 0 0 0,0 0 0 0 0,0 0 0 0 0,1 0 0 0 0,-1 0 0 0 0,0 1 0 0 0,0-1 0 0 0,0 0 1 0 0,0 0-1 0 0,1 0 0 0 0,-1 0 0 0 0,0 0 0 0 0,0 0 0 0 0,0 0 0 0 0,1 0 0 0 0,-1 0 0 0 0,0 0 0 0 0,0 0 0 0 0,0 0 0 0 0,1 1 0 0 0,-1-1 0 0 0,0-1 0 0 0,0 1 0 0 0,1 0 1 0 0,-1 0-1 0 0,0 0 0 0 0,0 0 0 0 0,1 0 0 0 0,1-2-72 0 0,0 0-1 0 0,-1 0 1 0 0,1 0 0 0 0,0 0 0 0 0,-1 0 0 0 0,1 0-1 0 0,-1-1 1 0 0,0 1 0 0 0,0-1 0 0 0,0 1 0 0 0,0-1-1 0 0,0 1 1 0 0,0-1 0 0 0,-1 0 0 0 0,1 1 0 0 0,-1-1 0 0 0,0 0-1 0 0,0 1 1 0 0,0-1 0 0 0,0 0 0 0 0,0 1 0 0 0,0-1-1 0 0,-1 0 1 0 0,0 1 0 0 0,1-1 0 0 0,-3-4 0 0 0,1-2-29 0 0,-1 1 0 0 0,0-1 1 0 0,0 1-1 0 0,-1 0 0 0 0,0 0 1 0 0,0 0-1 0 0,-1 1 1 0 0,0 0-1 0 0,-1 0 0 0 0,1 0 1 0 0,-1 0-1 0 0,0 1 1 0 0,-1 0-1 0 0,0 0 0 0 0,0 1 1 0 0,-15-9-1 0 0,14 9 266 0 0,-1 1 1 0 0,1 1-1 0 0,-1-1 0 0 0,0 1 1 0 0,0 1-1 0 0,-1 0 0 0 0,1 0 1 0 0,0 1-1 0 0,-1 0 0 0 0,1 0 1 0 0,-1 1-1 0 0,1 1 0 0 0,-1-1 1 0 0,1 2-1 0 0,-1-1 0 0 0,1 1 1 0 0,0 1-1 0 0,0-1 0 0 0,0 2 1 0 0,0-1-1 0 0,0 1 0 0 0,1 0 1 0 0,0 1-1 0 0,-11 7 0 0 0,4 1 145 0 0,1 0 0 0 0,0 0 0 0 0,1 2 0 0 0,0-1-1 0 0,2 2 1 0 0,-1 0 0 0 0,2 0 0 0 0,0 1 0 0 0,1 0-1 0 0,1 0 1 0 0,0 1 0 0 0,-9 37 0 0 0,10-29-58 0 0,1 1 1 0 0,1 1-1 0 0,2-1 1 0 0,0 1 0 0 0,2-1-1 0 0,2 1 1 0 0,0 0-1 0 0,7 37 1 0 0,-6-56-199 0 0,0 0 0 0 0,1 0-1 0 0,-1 0 1 0 0,2-1 0 0 0,0 1 0 0 0,0-1-1 0 0,0 0 1 0 0,1 0 0 0 0,0 0 0 0 0,0-1 0 0 0,1 0-1 0 0,0 0 1 0 0,0 0 0 0 0,1 0 0 0 0,0-1 0 0 0,0-1-1 0 0,1 1 1 0 0,-1-1 0 0 0,1 0 0 0 0,0-1 0 0 0,1 0-1 0 0,-1 0 1 0 0,1 0 0 0 0,-1-1 0 0 0,11 2-1 0 0,-3-2-69 0 0,0 0 0 0 0,0-1 0 0 0,0-1-1 0 0,0 0 1 0 0,0-1 0 0 0,0-1 0 0 0,-1 0-1 0 0,1-1 1 0 0,0-1 0 0 0,0-1 0 0 0,-1 0-1 0 0,0-1 1 0 0,25-11 0 0 0,-18 4-244 0 0,0-1 1 0 0,-1-1 0 0 0,-1 0 0 0 0,0-2 0 0 0,-1-1-1 0 0,-1 0 1 0 0,0-1 0 0 0,-1-1 0 0 0,-1 0-1 0 0,20-34 1 0 0,5-16-1231 0 0,61-145-1 0 0,-68 134 882 0 0,2-27 2646 0 0,-28 241 1563 0 0,-10-61-3023 0 0,-1 27 297 0 0,4 1 1 0 0,14 103 0 0 0,5-134-1899 0 0,-6-28-2703 0 0,-14-42 3606 0 0,0 1 1 0 0,0-1 0 0 0,0 1-1 0 0,0-1 1 0 0,0 1 0 0 0,1-1-1 0 0,-1 0 1 0 0,0 1 0 0 0,0-1-1 0 0,1 1 1 0 0,-1-1 0 0 0,0 1-1 0 0,0-1 1 0 0,1 0 0 0 0,-1 1-1 0 0,1-1 1 0 0,-1 0-1 0 0,0 1 1 0 0,1-1 0 0 0,-1 0-1 0 0,1 0 1 0 0,-1 1 0 0 0,1-1-1 0 0,-1 0 1 0 0,1 0 0 0 0,-1 0-1 0 0,1 0 1 0 0,-1 1 0 0 0,1-1-1 0 0,-1 0 1 0 0,1 0 0 0 0,-1 0-1 0 0,1 0 1 0 0,-1 0 0 0 0,1 0-1 0 0,-1 0 1 0 0,1-1 0 0 0,-1 1-1 0 0,1 0 1 0 0,-1 0-1 0 0,1 0 1 0 0,-1 0 0 0 0,0-1-1 0 0,1 1 1 0 0,-1 0 0 0 0,1 0-1 0 0,-1-1 1 0 0,1 1 0 0 0,-1 0-1 0 0,0-1 1 0 0,1 1 0 0 0,-1 0-1 0 0,0-1 1 0 0,1 1 0 0 0,-1-1-1 0 0,25-34-14762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10.35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7 107 1032 0 0,'10'-30'13975'0'0,"-10"30"-13754"0"0,1 0 1 0 0,-1 0-1 0 0,1-1 0 0 0,-1 1 1 0 0,1 0-1 0 0,-1 0 0 0 0,1 0 0 0 0,-1 0 1 0 0,1 0-1 0 0,-1 0 0 0 0,1 0 0 0 0,0 0 1 0 0,-1 0-1 0 0,2 1 0 0 0,8 11 2577 0 0,-2 25 301 0 0,-9 14-565 0 0,-2 1-1 0 0,-12 64 1 0 0,10-75-1697 0 0,-9 57-731 0 0,11-82-106 0 0,0-4 0 0 0,11-33 0 0 0,1 0 0 0 0,1 1 0 0 0,0 0 0 0 0,14-19 0 0 0,16-19-600 0 0,2 2 0 0 0,79-83 0 0 0,-88 106 408 0 0,-16 14 101 0 0,36-30 0 0 0,-47 45 127 0 0,0-1 1 0 0,0 1 0 0 0,1 1 0 0 0,-1-1 0 0 0,1 1 0 0 0,0 0 0 0 0,0 1 0 0 0,0-1-1 0 0,0 1 1 0 0,13-1 0 0 0,-18 2-9 0 0,-1 1 1 0 0,1 1-1 0 0,0-1 0 0 0,-1 0 0 0 0,1 0 1 0 0,-1 1-1 0 0,1-1 0 0 0,-1 0 0 0 0,1 1 0 0 0,-1 0 1 0 0,1-1-1 0 0,-1 1 0 0 0,1 0 0 0 0,-1 0 1 0 0,0 0-1 0 0,1 0 0 0 0,-1 0 0 0 0,0 0 1 0 0,0 0-1 0 0,0 0 0 0 0,0 0 0 0 0,0 1 0 0 0,0-1 1 0 0,0 0-1 0 0,0 1 0 0 0,0-1 0 0 0,0 1 1 0 0,0 1-1 0 0,2 5 139 0 0,0 0 0 0 0,-1 0 0 0 0,0 0-1 0 0,1 9 1 0 0,-2-9-89 0 0,5 35-59 0 0,-1 86 0 0 0,-6-124-19 0 0,-1-3 0 0 0,-2 28 0 0 0,4-18-79 0 0,0-9-405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02:41:11.2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1 184 596,'15'0'9462,"-13"-1"-8832,27-16 2514,-13 7-220,-2 3-1357,0-1-1,0-1 0,17-14 1,-22 16-946,0 0 0,1 0 1,0 1-1,0 1 0,0-1 1,21-6-1,-29 12-524,0-1-1,0 1 1,0 0-1,0 0 0,0 1 1,0-1-1,0 0 1,0 1-1,0-1 1,0 1-1,0 0 1,0-1-1,0 1 0,0 0 1,0 0-1,0 0 1,-1 1-1,1-1 1,0 0-1,-1 1 1,1-1-1,-1 1 1,0-1-1,1 1 0,0 2 1,4 5 48,0 0 0,0 1 0,5 13-1,-6-14-426,2 2-2848,0-37-3074,-7 17 6165,0-60-4553,0 66 4505,-1 1 1,0-1 0,0 1-1,0-1 1,-1 1 0,1 0-1,-1-1 1,1 1 0,-1 0-1,0 0 1,0 0 0,0 0-1,0 0 1,0 0-1,0 1 1,0-1 0,0 1-1,-1-1 1,1 1 0,-1 0-1,1 0 1,-5-1 0,0-1 289,6 2-6,-43 8 1882,36-3-1534,0 1 0,0 0 0,0 1 0,0 0 1,1 0-1,0 0 0,-9 12 0,1 0 459,1 0-1,-16 27 0,26-38-811,0 0-1,0 0 0,1 1 0,0 0 0,0 0 0,1 0 1,0 0-1,0 0 0,0 14 0,2-19-152,0 0 0,0 0 0,0-1 0,0 1-1,0 0 1,1 0 0,0-1 0,-1 1 0,1 0 0,0-1 0,0 1-1,1-1 1,-1 1 0,0-1 0,1 1 0,0-1 0,-1 0 0,1 0-1,4 4 1,-3-4-36,0-1-1,0 1 1,0-1 0,0 1-1,0-1 1,1 0-1,-1 0 1,0-1-1,1 1 1,-1-1 0,1 1-1,-1-1 1,7-1-1,2 0-149,0-1 0,0 0-1,0-1 1,-1-1 0,1 0-1,-1 0 1,0-1 0,10-7-1,4-5-882,-1-2-1,-2-1 1,0 0-1,37-45 0,-40 43 400,26-33 3,-44 54 756,1 4 73,-1 0-1,0 0 1,1 0 0,-1 0 0,-1 0-1,1 0 1,0 0 0,-1 0 0,1 0-1,-1 0 1,0 0 0,0 0 0,-1 6-1,1-1-47,0 1-1,1 0 0,0-1 0,0 1 1,1 0-1,4 11 0,-5-18-255,0-1 0,-1 1 0,1 0 0,0-1 0,0 0 0,1 1 0,-1-1-1,0 0 1,0 1 0,1-1 0,-1 0 0,1 0 0,-1 0 0,1 0 0,-1 0 0,1 0 0,0-1 0,-1 1 0,1-1 0,0 1-1,3 0 1,0-1-760,0 0 0,0-1 1,0 1-1,0-1 0,0 0 0,6-2 0,15-3-6403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12.04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67 460 596 0 0,'-67'43'25679'0'0,"70"-42"-25427"0"0,0 0-1 0 0,0 0 1 0 0,-1 0 0 0 0,1 0-1 0 0,0 0 1 0 0,0-1 0 0 0,0 1-1 0 0,0-1 1 0 0,0 1 0 0 0,0-1-1 0 0,0 0 1 0 0,0-1-1 0 0,0 1 1 0 0,0 0 0 0 0,0-1-1 0 0,0 0 1 0 0,0 1 0 0 0,0-1-1 0 0,0 0 1 0 0,3-2 0 0 0,23-11 36 0 0,-1 0 1 0 0,0-2 0 0 0,48-37-1 0 0,-70 48-235 0 0,7-4-92 0 0,-1-2 0 0 0,0 0 0 0 0,-1 0 0 0 0,-1-1 0 0 0,1 0 0 0 0,-2-1 0 0 0,0 0 0 0 0,0-1 0 0 0,-2 0-1 0 0,1 0 1 0 0,-2-1 0 0 0,0 1 0 0 0,5-22 0 0 0,-7 25-214 0 0,0 0 0 0 0,-1 0-1 0 0,-1 0 1 0 0,0-1 0 0 0,0 1 0 0 0,-1-1-1 0 0,-1 1 1 0 0,0-1 0 0 0,-1 0-1 0 0,-2-19 1 0 0,2 29 224 0 0,1-1 0 0 0,0 1 0 0 0,-1-1 0 0 0,1 1 0 0 0,-1-1 0 0 0,0 1 0 0 0,0-1 1 0 0,0 1-1 0 0,0 0 0 0 0,0-1 0 0 0,0 1 0 0 0,-1 0 0 0 0,1 0 0 0 0,-1 0 0 0 0,0 0 0 0 0,1 0 0 0 0,-1 0 0 0 0,0 1 0 0 0,0-1 0 0 0,0 0 0 0 0,0 1 0 0 0,0 0 0 0 0,-1-1 1 0 0,1 1-1 0 0,0 0 0 0 0,-1 0 0 0 0,1 0 0 0 0,-1 1 0 0 0,1-1 0 0 0,-1 1 0 0 0,1-1 0 0 0,-1 1 0 0 0,1 0 0 0 0,-1 0 0 0 0,1 0 0 0 0,-1 0 0 0 0,1 0 0 0 0,-1 0 1 0 0,0 1-1 0 0,1 0 0 0 0,0-1 0 0 0,-5 2 0 0 0,-3 2 134 0 0,-1 1 1 0 0,0 0 0 0 0,1 0 0 0 0,0 1-1 0 0,0 0 1 0 0,1 1 0 0 0,0 0 0 0 0,-10 10-1 0 0,5-2 204 0 0,0 1-1 0 0,1 0 1 0 0,1 1-1 0 0,0 0 0 0 0,1 1 1 0 0,1 1-1 0 0,-8 20 0 0 0,3 1 79 0 0,1 1-1 0 0,-12 59 0 0 0,23-81-386 0 0,0 0 0 0 0,1 0 0 0 0,1 0 0 0 0,2 23 0 0 0,-1-34 0 0 0,1 0 0 0 0,0 1 0 0 0,0-1 0 0 0,1-1 0 0 0,0 1 0 0 0,0 0 0 0 0,1 0 0 0 0,0-1 0 0 0,0 1 0 0 0,1-1 0 0 0,0 0 0 0 0,8 11 0 0 0,-7-14 2 0 0,-1 0 0 0 0,1 0 0 0 0,0-1 0 0 0,0 1 0 0 0,1-1 0 0 0,-1-1 0 0 0,1 1 0 0 0,-1-1 0 0 0,1 0 1 0 0,0 0-1 0 0,0 0 0 0 0,0-1 0 0 0,0 0 0 0 0,0 0 0 0 0,0-1 0 0 0,0 0 0 0 0,0 0 0 0 0,0 0 0 0 0,0-1 0 0 0,12-2 0 0 0,2-1-216 0 0,-1-1 0 0 0,1-1 0 0 0,-1-1 0 0 0,36-17 0 0 0,-49 21 43 0 0,0 0 0 0 0,0-1 0 0 0,0 1 0 0 0,-1-1 1 0 0,1-1-1 0 0,-1 1 0 0 0,0-1 0 0 0,0 1 0 0 0,7-11 1 0 0,-11 13 153 0 0,0 0 0 0 0,0-1 0 0 0,0 1 0 0 0,0 0 1 0 0,0 0-1 0 0,0 0 0 0 0,-1-1 0 0 0,1 1 0 0 0,-1 0 1 0 0,0-1-1 0 0,0 1 0 0 0,0-1 0 0 0,0 1 0 0 0,0 0 1 0 0,0-1-1 0 0,0 1 0 0 0,-1 0 0 0 0,1-1 0 0 0,-1 1 1 0 0,0 0-1 0 0,0 0 0 0 0,0 0 0 0 0,0-1 0 0 0,0 1 1 0 0,0 0-1 0 0,0 0 0 0 0,-1 1 0 0 0,1-1 0 0 0,-1 0 1 0 0,0 0-1 0 0,-2-1 0 0 0,2 0 23 0 0,-1 0 0 0 0,0 1 0 0 0,0 0 1 0 0,0-1-1 0 0,0 1 0 0 0,0 0 0 0 0,0 1 0 0 0,-1-1 0 0 0,1 1 0 0 0,-1-1 0 0 0,1 1 1 0 0,-1 0-1 0 0,1 0 0 0 0,-1 0 0 0 0,0 1 0 0 0,1 0 0 0 0,-1-1 0 0 0,0 1 0 0 0,0 0 0 0 0,-6 1 1 0 0,-4 2-155 0 0,1 0 0 0 0,-1 1 0 0 0,1 1 0 0 0,-15 6 0 0 0,12-4-318 0 0,-13 4-4359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12.82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120 61 240 0 0,'-14'-4'7548'0'0,"-15"4"3928"0"0,6 13-3948 0 0,7 29-2693 0 0,-1 32-3652 0 0,11-41-1226 0 0,1-15 43 0 0,2 0 0 0 0,0 1 0 0 0,1-1 0 0 0,1 0 0 0 0,0 1 0 0 0,2-1 0 0 0,0 1 0 0 0,1-1 0 0 0,1 0 0 0 0,5 20 0 0 0,-4-29 0 0 0,-3-8 0 0 0,-1-1 0 0 0,0 0 0 0 0,0 0 0 0 0,1 1 0 0 0,-1-1 0 0 0,0 0 0 0 0,0 0 0 0 0,1 0 0 0 0,-1 0 0 0 0,0 0 0 0 0,1 1 0 0 0,-1-1 0 0 0,0 0 0 0 0,0 0 0 0 0,1 0 0 0 0,-1 0 0 0 0,0 0 0 0 0,1 0 0 0 0,-1 0 0 0 0,0 0 0 0 0,1 0 0 0 0,-1 0 0 0 0,0 0 0 0 0,1 0 0 0 0,-1 0 0 0 0,0 0 0 0 0,1 0 0 0 0,-1-1 0 0 0,0 1 0 0 0,1 0 0 0 0,4-3-8 0 0,-1 0 1 0 0,1 0-1 0 0,-1-1 0 0 0,0 1 1 0 0,0-1-1 0 0,0 0 0 0 0,0 0 1 0 0,0-1-1 0 0,-1 1 1 0 0,0-1-1 0 0,0 1 0 0 0,3-8 1 0 0,31-69-2770 0 0,-33 71 1919 0 0,9-20-2303 0 0,-2-1 1 0 0,11-47-1 0 0,-22 77 2888 0 0,1 1 278 0 0,-1 0 1 0 0,0 0-1 0 0,0 0 0 0 0,0 0 1 0 0,1 0-1 0 0,-1 0 1 0 0,0 0-1 0 0,0 0 0 0 0,0 0 1 0 0,1 0-1 0 0,-1 0 0 0 0,0 0 1 0 0,0 0-1 0 0,0 0 1 0 0,1 0-1 0 0,-1 0 0 0 0,0 0 1 0 0,0 0-1 0 0,0 0 1 0 0,1 0-1 0 0,-1 0 0 0 0,0 0 1 0 0,0 0-1 0 0,0 0 1 0 0,0-1-1 0 0,1 1 0 0 0,-1 0 1 0 0,0 0-1 0 0,0 0 1 0 0,0 0-1 0 0,0 0 0 0 0,0-1 1 0 0,0 1-1 0 0,1 0 1 0 0,-1 0-1 0 0,0 0 0 0 0,0 0 1 0 0,0-1-1 0 0,0 1 1 0 0,0 0-1 0 0,0 0 0 0 0,0 0 1 0 0,0-1-1 0 0,0 1 1 0 0,0 0-1 0 0,0 0 0 0 0,0 0 1 0 0,0-1-1 0 0,0 1 0 0 0,0 0 1 0 0,0 0-1 0 0,0-1 1 0 0,16 12 531 0 0,15 24 241 0 0,-7-7-190 0 0,-20-25-542 0 0,0 0 0 0 0,0 0 0 0 0,0 0 0 0 0,0-1 1 0 0,0 0-1 0 0,0 0 0 0 0,0 0 0 0 0,1 0 0 0 0,-1-1 0 0 0,1 1 1 0 0,-1-1-1 0 0,1-1 0 0 0,0 1 0 0 0,-1 0 0 0 0,1-1 1 0 0,0 0-1 0 0,8-1 0 0 0,-5 0-77 0 0,0-1-1 0 0,0 0 1 0 0,0-1 0 0 0,0 0-1 0 0,0 0 1 0 0,-1 0 0 0 0,1-1-1 0 0,-1 0 1 0 0,9-7 0 0 0,7-8 270 0 0,-2 0 1 0 0,0-2 0 0 0,-1 0 0 0 0,0-2 0 0 0,-2 0-1 0 0,-1-1 1 0 0,19-35 0 0 0,-36 58-129 0 0,1 1 0 0 0,-1-1 0 0 0,0 0 1 0 0,0 1-1 0 0,1-1 0 0 0,-1 1 0 0 0,0-1 0 0 0,1 1 1 0 0,-1-1-1 0 0,1 1 0 0 0,-1-1 0 0 0,0 1 0 0 0,1-1 1 0 0,-1 1-1 0 0,1-1 0 0 0,0 1 0 0 0,-1 0 0 0 0,1-1 1 0 0,-1 1-1 0 0,1 0 0 0 0,-1 0 0 0 0,1-1 0 0 0,0 1 1 0 0,-1 0-1 0 0,1 0 0 0 0,0 0 0 0 0,0 0 0 0 0,0 0 14 0 0,-1 1 0 0 0,1-1 0 0 0,-1 1-1 0 0,1-1 1 0 0,-1 1 0 0 0,1 0 0 0 0,-1-1-1 0 0,1 1 1 0 0,-1 0 0 0 0,1-1 0 0 0,-1 1-1 0 0,0 0 1 0 0,1-1 0 0 0,-1 1 0 0 0,0 0-1 0 0,0 0 1 0 0,1 1 0 0 0,2 38 1685 0 0,-8 26-431 0 0,3-42-1871 0 0,0 0 0 0 0,1 0 0 0 0,1 0 0 0 0,6 40 0 0 0,-6-62 164 0 0,1-1 0 0 0,-1 0 0 0 0,1 1 0 0 0,-1-1 0 0 0,1 1 0 0 0,-1-1 0 0 0,1 0 0 0 0,0 1 0 0 0,0-1 0 0 0,0 0 0 0 0,0 0 0 0 0,0 0 0 0 0,0 1 0 0 0,0-1 0 0 0,0 0 0 0 0,0 0 0 0 0,0-1 0 0 0,1 1 0 0 0,-1 0 0 0 0,0 0 0 0 0,0-1 0 0 0,3 2 0 0 0,44-21-17683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13.5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93 0 932 0 0,'0'0'16443'0'0,"-3"6"-15484"0"0,-45 112 4745 0 0,38-89-4919 0 0,1 0-1 0 0,2 1 0 0 0,1 0 1 0 0,-3 49-1 0 0,8-72-671 0 0,2-1 0 0 0,-1 1 0 0 0,1 0 0 0 0,0 0-1 0 0,0-1 1 0 0,0 1 0 0 0,1 0 0 0 0,5 10 0 0 0,-6-15-165 0 0,0 0 0 0 0,0 0 1 0 0,0 0-1 0 0,0 0 0 0 0,1 0 0 0 0,-1 0 0 0 0,1 0 0 0 0,-1-1 0 0 0,1 1 0 0 0,0-1 0 0 0,0 1 1 0 0,-1-1-1 0 0,1 0 0 0 0,0 1 0 0 0,0-1 0 0 0,0 0 0 0 0,0 0 0 0 0,1 0 0 0 0,-1-1 1 0 0,0 1-1 0 0,0-1 0 0 0,0 1 0 0 0,1-1 0 0 0,-1 1 0 0 0,0-1 0 0 0,1 0 0 0 0,-1 0 1 0 0,0 0-1 0 0,0-1 0 0 0,4 0 0 0 0,3-1-392 0 0,0-1 0 0 0,-1-1 0 0 0,0 1 0 0 0,0-1 0 0 0,0-1 0 0 0,0 0 0 0 0,-1 0 0 0 0,1 0 0 0 0,-1-1 0 0 0,-1 0 1 0 0,1 0-1 0 0,-1 0 0 0 0,0-1 0 0 0,0 0 0 0 0,-1-1 0 0 0,0 1 0 0 0,0-1 0 0 0,-1 0 0 0 0,5-11 0 0 0,-9 17 313 0 0,1-1 0 0 0,-1 1 0 0 0,1-1 0 0 0,-1 1 0 0 0,0-1 0 0 0,0 1 0 0 0,0-1 0 0 0,0 1 0 0 0,0-1 0 0 0,-1 0 0 0 0,1 1 0 0 0,-1-1 0 0 0,1 1 0 0 0,-1 0 0 0 0,0-1 0 0 0,0 1 0 0 0,-3-4 0 0 0,2 1 51 0 0,-1 1 0 0 0,1 0 1 0 0,-1 0-1 0 0,-1 1 0 0 0,1-1 1 0 0,0 1-1 0 0,-6-5 0 0 0,8 7 223 0 0,-4 1 177 0 0,-15 4 2408 0 0,17-2-2243 0 0,5 1-270 0 0,-2-1-162 0 0,1 0-1 0 0,0 0 0 0 0,0 1 1 0 0,0-1-1 0 0,1 0 0 0 0,-1 0 1 0 0,0-1-1 0 0,1 1 0 0 0,-1 0 1 0 0,1 0-1 0 0,0-1 0 0 0,0 1 1 0 0,-1-1-1 0 0,1 1 0 0 0,0-1 1 0 0,4 2-1 0 0,-1-1 21 0 0,1-1 0 0 0,-1 1 0 0 0,1-1 0 0 0,-1 0-1 0 0,1-1 1 0 0,-1 1 0 0 0,8-2 0 0 0,-4 1-84 0 0,-1-1 0 0 0,1 0-1 0 0,-1-1 1 0 0,1 0 0 0 0,-1 0-1 0 0,0-1 1 0 0,0 0-1 0 0,0-1 1 0 0,0 0 0 0 0,0 0-1 0 0,-1 0 1 0 0,0-1 0 0 0,0 0-1 0 0,8-7 1 0 0,10-11-563 0 0,-2-1-1 0 0,28-36 1 0 0,-35 41 347 0 0,0 10 5090 0 0,-13 39-2342 0 0,-4 35-396 0 0,2 71 703 0 0,0-114-2608 0 0,2-1 0 0 0,0 0 1 0 0,2 0-1 0 0,10 30 0 0 0,-9-42-122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1:15.686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33 33 376 0 0,'3'-33'31741'0'0,"-5"35"-31091"0"0,-12 4-650 0 0,6 0 0 0 0,2 3 0 0 0,3 3 0 0 0,0 0 0 0 0,3-1 0 0 0,2-1-103 0 0,-1-8-632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2:37.70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60 509 104 0 0,'-41'29'21672'0'0,"33"-47"-21000"0"0,6 9-369 0 0,-1-1 0 0 0,1 0 0 0 0,1 1 0 0 0,0-1 0 0 0,0 0 0 0 0,1 0 0 0 0,0 0 0 0 0,3-15-1 0 0,-1-16 364 0 0,-1 9-247 0 0,3-1 0 0 0,7-34-1 0 0,-4 24-193 0 0,-5 11-71 0 0,-3 28-136 0 0,1 0 0 0 0,0 0 1 0 0,0 0-1 0 0,1 0 0 0 0,-1 0 0 0 0,1 0 0 0 0,0 0 0 0 0,0 0 0 0 0,3-6 1 0 0,-3 5 50 0 0,1 0 0 0 0,-1 0 1 0 0,0 1-1 0 0,-1-1 1 0 0,1-1-1 0 0,-1-8 1 0 0,2-10 179 0 0,-2 22-202 0 0,0-13 170 0 0,-5-9 138 0 0,4 22 17 0 0,0-6-357 0 0,3 5 39 0 0,1 3 46 0 0,16 8-87 0 0,-15-6 11 0 0,19-1 134 0 0,38 7 0 0 0,-7 0 386 0 0,20-10 842 0 0,-61 1-1203 0 0,0 0 0 0 0,0 1-1 0 0,19 2 1 0 0,25-5 18 0 0,-50 3-201 0 0,4-1 0 0 0,-12 0 0 0 0,5-1 0 0 0,54-6 0 0 0,-48 5-71 0 0,2 0-425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2:37.71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67 128 880 0 0,'-36'23'16642'0'0,"10"-30"-12959"0"0,24 5-3059 0 0,0-13 288 0 0,2 11-812 0 0,-1-1-1 0 0,1 0 1 0 0,1 0 0 0 0,-1 0 0 0 0,1 0 0 0 0,0 0-1 0 0,0 1 1 0 0,0-1 0 0 0,1 0 0 0 0,-1 1 0 0 0,1-1-1 0 0,0 1 1 0 0,1 0 0 0 0,-1-1 0 0 0,1 1 0 0 0,-1 0-1 0 0,1 0 1 0 0,7-6 0 0 0,0-1 28 0 0,-9 9-119 0 0,0 1 0 0 0,-1 0 0 0 0,1 0 0 0 0,0 0 1 0 0,0 0-1 0 0,0 0 0 0 0,0 0 0 0 0,0 0 0 0 0,0 0 0 0 0,1 0 0 0 0,-1 0 0 0 0,0 1 0 0 0,0-1 0 0 0,1 0 0 0 0,-1 1 0 0 0,0-1 0 0 0,1 1 0 0 0,-1-1 0 0 0,1 1 0 0 0,-1 0 0 0 0,0 0 0 0 0,1-1 0 0 0,1 1 0 0 0,6 1 7 0 0,-1 0 0 0 0,1 1-1 0 0,-1-1 1 0 0,1 1 0 0 0,-1 1 0 0 0,0 0-1 0 0,0 0 1 0 0,9 5 0 0 0,-16-7 3 0 0,0 0 0 0 0,0 0-1 0 0,0 0 1 0 0,-1 0 0 0 0,1 0 0 0 0,0 0 0 0 0,0 0 0 0 0,-1 0 0 0 0,1 0 0 0 0,0 0 0 0 0,-1 1 0 0 0,1-1 0 0 0,-1 0 0 0 0,0 0 0 0 0,1 1 0 0 0,-1-1 0 0 0,0 0-1 0 0,0 0 1 0 0,0 1 0 0 0,0-1 0 0 0,0 3 0 0 0,0-2 33 0 0,0 0 1 0 0,0 0-1 0 0,0 0 0 0 0,-1 1 0 0 0,1-1 0 0 0,-1 0 1 0 0,1 0-1 0 0,-1 0 0 0 0,0 0 0 0 0,0 0 0 0 0,0 0 1 0 0,0 0-1 0 0,-2 3 0 0 0,-64 58 1586 0 0,65-61-1582 0 0,-1 0-1 0 0,1 0 0 0 0,-1-1 0 0 0,1 1 1 0 0,-1-1-1 0 0,1 0 0 0 0,-1 1 1 0 0,0-1-1 0 0,1 0 0 0 0,-1-1 1 0 0,0 1-1 0 0,0-1 0 0 0,0 1 0 0 0,0-1 1 0 0,1 0-1 0 0,-5 0 0 0 0,6 0-45 0 0,-1 0-1 0 0,1 0 0 0 0,0 0 1 0 0,0 0-1 0 0,0 0 0 0 0,-1 0 0 0 0,1-1 1 0 0,0 1-1 0 0,0-1 0 0 0,0 1 1 0 0,0 0-1 0 0,0-1 0 0 0,0 0 1 0 0,0 1-1 0 0,0-1 0 0 0,0 0 1 0 0,0 1-1 0 0,0-1 0 0 0,0 0 1 0 0,0 0-1 0 0,1 0 0 0 0,-1 0 0 0 0,0 0 1 0 0,0 0-1 0 0,1 0 0 0 0,-1 0 1 0 0,1 0-1 0 0,-1 0 0 0 0,0-2 1 0 0,1 1 10 0 0,9-17 11 0 0,-3 9-28 0 0,-1 0 0 0 0,1 1-1 0 0,1 0 1 0 0,0 0 0 0 0,0 0 0 0 0,1 1 0 0 0,0 0-1 0 0,0 1 1 0 0,1 0 0 0 0,15-10 0 0 0,-7 4-17 0 0,-14 11 10 0 0,-1 1-1 0 0,0 0 0 0 0,0-1 0 0 0,1 1 1 0 0,-1 0-1 0 0,0 0 0 0 0,1 0 0 0 0,-1 1 0 0 0,1-1 1 0 0,-1 1-1 0 0,1-1 0 0 0,0 1 0 0 0,3 0 1 0 0,-4 0-2 0 0,14 22-37 0 0,-14-18 62 0 0,-1 0 1 0 0,1 0 0 0 0,-1 0-1 0 0,0 0 1 0 0,0 1-1 0 0,0-1 1 0 0,-1 0-1 0 0,1 0 1 0 0,-1 1-1 0 0,0-1 1 0 0,-1 0-1 0 0,1 1 1 0 0,-1-1-1 0 0,1 0 1 0 0,-1 0-1 0 0,0 0 1 0 0,-1 0-1 0 0,1 0 1 0 0,-1 0-1 0 0,0 0 1 0 0,0 0-1 0 0,-2 4 1 0 0,0-4 53 0 0,1 0 0 0 0,0 0 1 0 0,-1 0-1 0 0,0-1 0 0 0,0 1 1 0 0,0-1-1 0 0,0 0 0 0 0,-1 0 1 0 0,1 0-1 0 0,-1-1 0 0 0,0 0 1 0 0,1 0-1 0 0,-1 0 0 0 0,0 0 1 0 0,0-1-1 0 0,-1 1 0 0 0,-6 0 1 0 0,10-2 15 0 0,-1-1-15 0 0,1 0-82 0 0,0 1-1 0 0,0-1 1 0 0,0 0-1 0 0,0 0 1 0 0,-1 0 0 0 0,2-1-1 0 0,-1 1 1 0 0,0 0-1 0 0,0-1 1 0 0,0 1-1 0 0,1-1 1 0 0,-1 0-1 0 0,1 1 1 0 0,-1-1 0 0 0,1 0-1 0 0,0 0 1 0 0,-1 0-1 0 0,1 0 1 0 0,0 0-1 0 0,0 0 1 0 0,1 0 0 0 0,-1-1-1 0 0,0 1 1 0 0,1 0-1 0 0,-1 0 1 0 0,1-1-1 0 0,0 1 1 0 0,0 0-1 0 0,0-1 1 0 0,0 1 0 0 0,0 0-1 0 0,0-1 1 0 0,0 1-1 0 0,1 0 1 0 0,0 0-1 0 0,-1-1 1 0 0,1 1-1 0 0,0 0 1 0 0,0 0 0 0 0,0 0-1 0 0,0 0 1 0 0,0 0-1 0 0,3-3 1 0 0,6-8-258 0 0,1 1 0 0 0,0 1 0 0 0,1 0 0 0 0,15-11 0 0 0,-17 14 24 0 0,-9 7 152 0 0,-5 9-406 0 0,-1 1 211 0 0,-1-2 0 0 0,0 1 1 0 0,0-1-1 0 0,0 1 0 0 0,-1-2 0 0 0,-13 13 0 0 0,14-16-1853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2:37.71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0 373 244 0 0,'43'-19'26534'0'0,"-46"-17"-25009"0"0,1 8-993 0 0,0 10-358 0 0,1-1 0 0 0,1 0-1 0 0,1 1 1 0 0,0-1 0 0 0,8-35-1 0 0,5-41 131 0 0,-13 93-239 0 0,-2 0-54 0 0,2 0-1 0 0,-1 0 1 0 0,0 0-1 0 0,0 0 1 0 0,1 0-1 0 0,-1-1 1 0 0,1 1 0 0 0,-1 0-1 0 0,1 1 1 0 0,0-1-1 0 0,0 0 1 0 0,0 0-1 0 0,0 0 1 0 0,0 0 0 0 0,0 1-1 0 0,1-1 1 0 0,-1 0-1 0 0,0 1 1 0 0,3-3-1 0 0,4-1 270 0 0,-6 4-206 0 0,20 4-26 0 0,20 1 340 0 0,-32-4-235 0 0,-1 1 1 0 0,1 1-1 0 0,-1 0 1 0 0,12 3-1 0 0,5 2 181 0 0,-23-6-307 0 0,0 0 0 0 0,-1 0 0 0 0,1 0 0 0 0,0 0-1 0 0,-1 1 1 0 0,1-1 0 0 0,-1 1 0 0 0,0-1 0 0 0,1 1 0 0 0,-1 0-1 0 0,0 0 1 0 0,3 3 0 0 0,-2-2-19 0 0,1 1 0 0 0,-1-1-1 0 0,1 0 1 0 0,0 0 0 0 0,0 0 0 0 0,1-1-1 0 0,-1 1 1 0 0,7 1 0 0 0,2 1-8 0 0,-5-4-1845 0 0,11 2 5647 0 0,-14-3-5617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3:00.6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32 160 76 0 0,'0'0'7855'0'0,"3"-3"-7123"0"0,4-3-730 0 0,18-18 5550 0 0,-24 22-5097 0 0,-1 1-362 0 0,1 0 0 0 0,-1 0 0 0 0,0 0 0 0 0,1 0 0 0 0,-1 0 0 0 0,1 0 0 0 0,-1 0 0 0 0,1 0 0 0 0,0 0 0 0 0,-1 0 0 0 0,1 0 0 0 0,0 0 0 0 0,0 0 0 0 0,-1 0 0 0 0,1 1 0 0 0,0-1 0 0 0,0 0 0 0 0,0 0 0 0 0,0 1 0 0 0,0-1 0 0 0,1 0 0 0 0,27-11 808 0 0,-21 8-425 0 0,88-29 4137 0 0,-92 32-4465 0 0,1 0 1 0 0,0 0-1 0 0,-1 0 0 0 0,1 1 1 0 0,0-1-1 0 0,-1 1 0 0 0,1 0 1 0 0,0 1-1 0 0,-1-1 0 0 0,1 1 1 0 0,0 0-1 0 0,8 3 0 0 0,-7-1-44 0 0,0 1-1 0 0,1 0 1 0 0,-2 0-1 0 0,1 1 1 0 0,-1 0-1 0 0,1 0 1 0 0,-1 0-1 0 0,0 0 1 0 0,7 12-1 0 0,4 3 58 0 0,-15-19-142 0 0,13 13 108 0 0,-10-34-335 0 0,-3 18 178 0 0,-1 0-1 0 0,1 0 1 0 0,-1 0-1 0 0,1-1 0 0 0,-1 1 1 0 0,0 0-1 0 0,1 0 1 0 0,-1 0-1 0 0,0 0 1 0 0,-1-1-1 0 0,1 1 1 0 0,-1-3-1 0 0,-1-4-42 0 0,0 0 0 0 0,-1 1 0 0 0,-1-1 0 0 0,-4-9 1 0 0,7 16 60 0 0,-1-1 0 0 0,0 0 1 0 0,0 0-1 0 0,0 1 0 0 0,0-1 1 0 0,0 1-1 0 0,-1-1 0 0 0,1 1 1 0 0,-1 0-1 0 0,1 0 1 0 0,-1 0-1 0 0,0 0 0 0 0,0 1 1 0 0,0-1-1 0 0,-3 0 0 0 0,-3-1 60 0 0,0 1-1 0 0,-1 0 1 0 0,1 1 0 0 0,0 0-1 0 0,-1 1 1 0 0,1 0-1 0 0,0 0 1 0 0,-1 1-1 0 0,1 0 1 0 0,0 0 0 0 0,0 1-1 0 0,0 1 1 0 0,0-1-1 0 0,0 1 1 0 0,0 1-1 0 0,1 0 1 0 0,-1 0 0 0 0,1 1-1 0 0,0 0 1 0 0,1 0-1 0 0,-1 0 1 0 0,1 1-1 0 0,0 1 1 0 0,0-1-1 0 0,-10 14 1 0 0,6-7 97 0 0,1 1 0 0 0,1-1 0 0 0,0 2 0 0 0,1-1-1 0 0,0 1 1 0 0,-10 31 0 0 0,13-30-22 0 0,1 0 0 0 0,0 0-1 0 0,1 0 1 0 0,1 0 0 0 0,1 1 0 0 0,0-1 0 0 0,4 33-1 0 0,-2-37-73 0 0,1-1-1 0 0,1 0 0 0 0,0 0 1 0 0,0 0-1 0 0,1-1 1 0 0,0 1-1 0 0,1-1 0 0 0,1 0 1 0 0,-1 0-1 0 0,1 0 0 0 0,1-1 1 0 0,11 12-1 0 0,-15-18-35 0 0,0 0 1 0 0,1-1 0 0 0,0 1-1 0 0,-1-1 1 0 0,1 0-1 0 0,0 0 1 0 0,0 0-1 0 0,0-1 1 0 0,0 0-1 0 0,9 2 1 0 0,39 3 18 0 0,-37-5-47 0 0,1-2-1 0 0,-1 0 0 0 0,0 0 0 0 0,0-2 0 0 0,0 0 1 0 0,0 0-1 0 0,-1-2 0 0 0,1 0 0 0 0,-1 0 1 0 0,0-1-1 0 0,0-1 0 0 0,-1 0 0 0 0,0-1 1 0 0,0-1-1 0 0,-1 0 0 0 0,0 0 0 0 0,-1-1 0 0 0,0-1 1 0 0,15-17-1 0 0,-6 0-98 0 0,-1 0 0 0 0,-1 0 1 0 0,-1-2-1 0 0,-2 0 0 0 0,-1-1 0 0 0,-1-1 0 0 0,-2 0 1 0 0,9-37-1 0 0,-13 23 158 0 0,-6 43-31 0 0,-2-2 43 0 0,1 0 0 0 0,-1 0 0 0 0,1-1 0 0 0,-1 1 0 0 0,-1 0 0 0 0,-1-6 0 0 0,5 26 3657 0 0,5 34-2489 0 0,4 19-1369 0 0,4 46 145 0 0,-9-67 0 0 0,1 1 0 0 0,2-1 0 0 0,18 53 0 0 0,-25-93 0 0 0,-2-5 0 0 0,1 1 0 0 0,0-1 0 0 0,0 0 0 0 0,0 1 0 0 0,0-1 0 0 0,0 0 0 0 0,0 0 0 0 0,1 0 0 0 0,2 3 0 0 0,12 16 428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5.86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40 123 520 0 0,'9'-11'20733'0'0,"-10"52"-19425"0"0,-2 0 0 0 0,-1 1 1 0 0,-12 47-1 0 0,8-53-879 0 0,1 0 0 0 0,3 0 1 0 0,0 0-1 0 0,3 1 0 0 0,4 52 0 0 0,-2-75-338 0 0,7 25 288 0 0,-8-37-379 0 0,1-1 0 0 0,-1 1 0 0 0,1-1 1 0 0,0 1-1 0 0,-1-1 0 0 0,1 1 0 0 0,0-1 0 0 0,0 0 1 0 0,0 1-1 0 0,0-1 0 0 0,1 0 0 0 0,-1 0 1 0 0,0 0-1 0 0,0 0 0 0 0,1 0 0 0 0,-1 0 0 0 0,0 0 1 0 0,1 0-1 0 0,-1-1 0 0 0,3 2 0 0 0,-2-2-31 0 0,0 0-1 0 0,-1 0 1 0 0,1-1-1 0 0,0 1 0 0 0,-1 0 1 0 0,1-1-1 0 0,0 1 0 0 0,-1-1 1 0 0,1 1-1 0 0,-1-1 1 0 0,1 0-1 0 0,-1 1 0 0 0,1-1 1 0 0,-1 0-1 0 0,0 0 1 0 0,1 0-1 0 0,-1-1 0 0 0,0 1 1 0 0,0 0-1 0 0,2-3 0 0 0,21-26-540 0 0,12-28-707 0 0,26-62 1 0 0,-22 43 301 0 0,-25 51 1202 0 0,-15 26-212 0 0,0 0 0 0 0,1 0 0 0 0,-1 0 1 0 0,0 0-1 0 0,0 0 0 0 0,0 0 0 0 0,0 0 0 0 0,1 0 0 0 0,-1 0 0 0 0,0 0 0 0 0,0 0 0 0 0,0 0 0 0 0,1 0 1 0 0,-1 0-1 0 0,0 0 0 0 0,0 0 0 0 0,0 0 0 0 0,0 0 0 0 0,1 0 0 0 0,-1 0 0 0 0,0 0 0 0 0,0 0 0 0 0,0 0 0 0 0,1 0 1 0 0,-1 0-1 0 0,0 0 0 0 0,0 0 0 0 0,0 1 0 0 0,0-1 0 0 0,0 0 0 0 0,1 0 0 0 0,-1 0 0 0 0,0 0 0 0 0,0 0 0 0 0,0 0 1 0 0,0 1-1 0 0,0-1 0 0 0,0 0 0 0 0,0 0 0 0 0,0 0 0 0 0,1 0 0 0 0,-1 1 0 0 0,0-1 0 0 0,0 0 0 0 0,0 0 1 0 0,0 0-1 0 0,0 1 0 0 0,0-1 0 0 0,5 8-135 0 0,0-2 215 0 0,1 1 0 0 0,0-1 0 0 0,0 0-1 0 0,0 0 1 0 0,1-1 0 0 0,0 0-1 0 0,0 0 1 0 0,9 4 0 0 0,-12-7-79 0 0,0-1 0 0 0,0 0 1 0 0,0 0-1 0 0,0 0 0 0 0,0-1 0 0 0,0 0 0 0 0,1 1 1 0 0,-1-2-1 0 0,0 1 0 0 0,0 0 0 0 0,0-1 1 0 0,0 1-1 0 0,0-1 0 0 0,1-1 0 0 0,-2 1 0 0 0,1 0 1 0 0,0-1-1 0 0,4-2 0 0 0,13-7 12 0 0,-1-1 0 0 0,0-1 0 0 0,-1 0 1 0 0,0-2-1 0 0,-2 0 0 0 0,1-1 0 0 0,19-25 0 0 0,95-133 84 0 0,-113 148 60 0 0,-12 17 133 0 0,-1 1 0 0 0,0-1 1 0 0,0 0-1 0 0,-1-1 0 0 0,5-10 0 0 0,-10 19 158 0 0,2 0-170 0 0,-2 0-275 0 0,0 1 1 0 0,0 0 0 0 0,0 0 0 0 0,0 0-1 0 0,0 0 1 0 0,0 0 0 0 0,1-1 0 0 0,-1 1-1 0 0,0 0 1 0 0,0 0 0 0 0,0 0 0 0 0,0 0-1 0 0,0 0 1 0 0,0-1 0 0 0,0 1 0 0 0,0 0-1 0 0,0 0 1 0 0,1 0 0 0 0,-1 0 0 0 0,0 0 0 0 0,0 0-1 0 0,0 0 1 0 0,0 0 0 0 0,0 0 0 0 0,1 0-1 0 0,-1-1 1 0 0,0 1 0 0 0,0 0 0 0 0,0 0-1 0 0,0 0 1 0 0,0 0 0 0 0,1 0 0 0 0,-1 0-1 0 0,0 0 1 0 0,0 0 0 0 0,0 0 0 0 0,0 0-1 0 0,1 0 1 0 0,-1 0 0 0 0,0 0 0 0 0,0 1-1 0 0,0-1 1 0 0,0 0 0 0 0,0 0 0 0 0,1 0-1 0 0,-1 0 1 0 0,0 0 0 0 0,0 0 0 0 0,0 0 0 0 0,0 0-1 0 0,0 0 1 0 0,0 0 0 0 0,0 1 0 0 0,1-1-1 0 0,-1 0 1 0 0,0 0 0 0 0,0 0 0 0 0,0 0-1 0 0,0 0 1 0 0,0 1 0 0 0,0-1 0 0 0,0 0-1 0 0,0 0 1 0 0,0 0 0 0 0,0 0 0 0 0,0 0-1 0 0,0 1 1 0 0,-3 69 515 0 0,-22 114 0 0 0,13-111-88 0 0,-5 123 1 0 0,16-167-434 0 0,0-17-41 0 0,0 1 1 0 0,1-1-1 0 0,1 0 0 0 0,-1 0 1 0 0,2 0-1 0 0,0 0 1 0 0,0 0-1 0 0,1 0 0 0 0,0-1 1 0 0,1 1-1 0 0,1-1 1 0 0,7 15-1 0 0,-11-24-326 0 0,0-1 0 0 0,0 0-1 0 0,0 0 1 0 0,0 0 0 0 0,0 0 0 0 0,0-1-1 0 0,0 1 1 0 0,0 0 0 0 0,1 0 0 0 0,-1-1-1 0 0,0 1 1 0 0,0 0 0 0 0,1-1 0 0 0,-1 0 0 0 0,0 1-1 0 0,1-1 1 0 0,-1 0 0 0 0,0 1 0 0 0,1-1-1 0 0,-1 0 1 0 0,1 0 0 0 0,2 0 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3:02.41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1 412 380 0 0,'6'13'16122'0'0,"17"-12"-11159"0"0,26-15-2573 0 0,-24 4-852 0 0,81-36 2449 0 0,-91 38-3718 0 0,0 0 0 0 0,-1-1 0 0 0,0 0 0 0 0,22-20 0 0 0,-27 19-290 0 0,-1 0 0 0 0,0-1-1 0 0,-1 1 1 0 0,0-2 0 0 0,-1 1-1 0 0,0-1 1 0 0,-1 0 0 0 0,0 0-1 0 0,-1 0 1 0 0,0-1 0 0 0,-1 0-1 0 0,0 1 1 0 0,1-27 0 0 0,-4 34 25 0 0,0 0 1 0 0,0 0-1 0 0,-1 0 0 0 0,0 0 1 0 0,0 1-1 0 0,0-1 1 0 0,0 0-1 0 0,-1 0 0 0 0,1 1 1 0 0,-1-1-1 0 0,-1 1 1 0 0,1-1-1 0 0,-1 1 0 0 0,-5-7 1 0 0,6 8 9 0 0,-1 1 1 0 0,0-1 0 0 0,0 1 0 0 0,0 0 0 0 0,0 0-1 0 0,0 0 1 0 0,-1 0 0 0 0,1 1 0 0 0,0-1-1 0 0,-1 1 1 0 0,1 0 0 0 0,-1 0 0 0 0,0 0-1 0 0,1 0 1 0 0,-1 1 0 0 0,0 0 0 0 0,1-1 0 0 0,-1 1-1 0 0,0 1 1 0 0,-4-1 0 0 0,2 1 4 0 0,-1 0 1 0 0,1 1 0 0 0,0-1-1 0 0,0 1 1 0 0,0 0 0 0 0,0 0-1 0 0,0 1 1 0 0,0 0 0 0 0,0 0-1 0 0,1 0 1 0 0,0 1 0 0 0,0 0-1 0 0,0 0 1 0 0,-9 9 0 0 0,0 3 100 0 0,0 0 0 0 0,0 1 0 0 0,2 1 0 0 0,0 0 0 0 0,1 0 0 0 0,1 1 0 0 0,1 1 0 0 0,0 0 0 0 0,-6 25 0 0 0,7-17-53 0 0,1 0 0 0 0,2 1 0 0 0,0 0 0 0 0,3-1 0 0 0,0 1 0 0 0,3 40 0 0 0,1-43-67 0 0,2 0 0 0 0,0-1 0 0 0,10 31 0 0 0,-10-43 0 0 0,0-1 0 0 0,1 1 0 0 0,1-1 0 0 0,0 0 0 0 0,1 0 0 0 0,0-1 0 0 0,0 0 0 0 0,10 10 0 0 0,-12-15 0 0 0,1-1 0 0 0,0 0 0 0 0,-1 0 0 0 0,2-1 0 0 0,-1 0 0 0 0,1 0 0 0 0,-1 0 0 0 0,1-1 0 0 0,0 0 0 0 0,11 3 0 0 0,6 0 0 0 0,0-1 0 0 0,26 2 0 0 0,0-1 0 0 0,-37-4 0 0 0,3-2 0 0 0,-12 0 0 0 0,0 1 0 0 0,-1-1 0 0 0,1 0 0 0 0,0-1 0 0 0,-1 1 0 0 0,1-1 0 0 0,-1 1 0 0 0,1-1 0 0 0,-1 0 0 0 0,1-1 0 0 0,-1 1 0 0 0,0 0 0 0 0,1-1 0 0 0,-1 0 0 0 0,0 0 0 0 0,0 0 0 0 0,0 0 0 0 0,0 0 0 0 0,-1-1 0 0 0,1 1 0 0 0,2-5 0 0 0,1-1-5 0 0,-1 0 0 0 0,0-1-1 0 0,-1 0 1 0 0,0 0 0 0 0,0-1 0 0 0,-1 1-1 0 0,0-1 1 0 0,-1 1 0 0 0,0-1 0 0 0,0 0 0 0 0,-1 0-1 0 0,-1 0 1 0 0,1 0 0 0 0,-2 0 0 0 0,1 0 0 0 0,-5-18-1 0 0,-3 7 76 0 0,2 11-53 0 0,4 6-17 0 0,1 1 0 0 0,-1-1 0 0 0,-1 1 1 0 0,1 0-1 0 0,0 0 0 0 0,-1 0 0 0 0,0 0 0 0 0,0 1 0 0 0,0-1 1 0 0,0 1-1 0 0,0-1 0 0 0,-6-2 0 0 0,9 4 0 0 0,-5-1 0 0 0,0 0 0 0 0,1 0 0 0 0,-1 0 0 0 0,0 1 0 0 0,0-1 0 0 0,0 1 0 0 0,0 0 0 0 0,0 1 0 0 0,0-1 0 0 0,0 1 0 0 0,0 0 0 0 0,0 0 0 0 0,0 1 0 0 0,-5 0 0 0 0,-5 1 0 0 0,-135 5 46 0 0,88 0-2762 0 0,46-9-1367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3:03.9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31 756 0 0,'39'-30'28718'0'0,"-37"31"-28563"0"0,-1 0-1 0 0,0 0 1 0 0,1 0-1 0 0,-1 0 1 0 0,0 0-1 0 0,0 0 1 0 0,0 0-1 0 0,0 1 1 0 0,0-1-1 0 0,-1 0 1 0 0,1 1-1 0 0,0-1 1 0 0,0 0-1 0 0,-1 1 1 0 0,1-1-1 0 0,0 3 1 0 0,9 25 563 0 0,-10-28-770 0 0,24 90 52 0 0,-5 1 0 0 0,8 95 0 0 0,-10-64 0 0 0,-10-70 0 0 0,28 99 0 0 0,-33-143 0 0 0,1 4 0 0 0,0-3 0 0 0,1 0 0 0 0,-3-21 0 0 0,0 0 0 0 0,0 0 0 0 0,1 0 0 0 0,3-13 0 0 0,7-47 0 0 0,-11 54 0 0 0,1 1 0 0 0,0-1 0 0 0,1 1 0 0 0,1 0 0 0 0,1 0 0 0 0,0 0 0 0 0,1 0 0 0 0,1 1 0 0 0,0 0 0 0 0,1 1 0 0 0,1-1 0 0 0,0 1 0 0 0,1 1 0 0 0,18-19 0 0 0,-23 26 0 0 0,-1 2 0 0 0,-1 0 0 0 0,1 0 0 0 0,0 1 0 0 0,1-1 0 0 0,-1 1 0 0 0,0 0 0 0 0,1 0 0 0 0,0 1 0 0 0,-1-1 0 0 0,1 1 0 0 0,0 0 0 0 0,0 1 0 0 0,0-1 0 0 0,1 1 0 0 0,-1 0 0 0 0,0 0 0 0 0,7 0 0 0 0,6 0 0 0 0,17 4 0 0 0,-19 7 0 0 0,5 5 0 0 0,-18-13 0 0 0,0 1 0 0 0,0-1 0 0 0,0 1 0 0 0,0 0 0 0 0,-1 0 0 0 0,1 0 0 0 0,-1 1 0 0 0,0-1 0 0 0,0 1 0 0 0,0-1 0 0 0,2 5 0 0 0,16 49 0 0 0,-9-23 0 0 0,-7-21 0 0 0,-1 0 0 0 0,1 0 0 0 0,-2 0 0 0 0,0 1 0 0 0,-1-1 0 0 0,0 1 0 0 0,-2 21 0 0 0,-3 3 0 0 0,-12 53 0 0 0,-13 4-39 0 0,28-93-417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43:05.65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10 88 0 0,'16'-9'35737'0'0,"-14"12"-36381"0"0,4 7-3406 0 0,-6-7 4255 0 0,1 0 0 0 0,0 0-1 0 0,0-1 1 0 0,-1 1 0 0 0,0 0-1 0 0,0 0 1 0 0,0 4 0 0 0,1-1-207 0 0,22 206 2 0 0,-3-45 0 0 0,-13-119 0 0 0,1 0 0 0 0,18 57 0 0 0,-25-100 0 0 0,2 5 0 0 0,0 2 0 0 0,2-2 0 0 0,1-3 0 0 0,-6-7 0 0 0,1 1 0 0 0,-1-1 0 0 0,0 0 0 0 0,0 0 0 0 0,0 0 0 0 0,0 1 0 0 0,0-1 0 0 0,1 0 0 0 0,-1 0 0 0 0,0 0 0 0 0,0 0 0 0 0,0 1 0 0 0,1-1 0 0 0,-1 0 0 0 0,0 0 0 0 0,0 0 0 0 0,1 0 0 0 0,-1 0 0 0 0,0 0 0 0 0,0 0 0 0 0,0 0 0 0 0,1 0 0 0 0,-1 0 0 0 0,0 0 0 0 0,0 0 0 0 0,1 0 0 0 0,-1 0 0 0 0,0 0 0 0 0,0 0 0 0 0,1 0 0 0 0,-1 0 0 0 0,0 0 0 0 0,0 0 0 0 0,0 0 0 0 0,1 0 0 0 0,-1-1 0 0 0,12-13 0 0 0,-6 0 0 0 0,-5 7 0 0 0,0-1 0 0 0,0 0 0 0 0,-1 0 0 0 0,-1-15 0 0 0,1 18 0 0 0,2-7 0 0 0,0-25 0 0 0,3 2 0 0 0,-2 17 0 0 0,2 1 0 0 0,0 0 0 0 0,2 0 0 0 0,-1 1 0 0 0,2-1 0 0 0,0 2 0 0 0,1-1 0 0 0,1 1 0 0 0,0 0 0 0 0,1 1 0 0 0,0 0 0 0 0,2 1 0 0 0,18-16 0 0 0,-2 9 0 0 0,-17 14 0 0 0,0 2 0 0 0,2 2 0 0 0,1 1 0 0 0,-1 1 0 0 0,0 3 0 0 0,1 0 0 0 0,-15-3 0 0 0,1 0 0 0 0,-1 0 0 0 0,0 0 0 0 0,1 0 0 0 0,-1 0 0 0 0,0 0 0 0 0,1 0 0 0 0,-1 0 0 0 0,0 1 0 0 0,1-1 0 0 0,-1 0 0 0 0,1 0 0 0 0,-1 0 0 0 0,0 0 0 0 0,0 1 0 0 0,1-1 0 0 0,-1 0 0 0 0,0 0 0 0 0,1 1 0 0 0,-1-1 0 0 0,0 0 0 0 0,0 0 0 0 0,1 1 0 0 0,-1-1 0 0 0,0 0 0 0 0,0 1 0 0 0,0-1 0 0 0,1 1 0 0 0,3 5 0 0 0,-2-2 0 0 0,0-1 0 0 0,0 0 0 0 0,-1 1 0 0 0,1-1 0 0 0,0 1 0 0 0,-1 0 0 0 0,0-1 0 0 0,1 8 0 0 0,1 0 0 0 0,6 49 0 0 0,-1-7 0 0 0,-2-1 0 0 0,-1 61 0 0 0,-7-66 0 0 0,1-42 0 0 0,3 35 0 0 0,-1-35-659 0 0,-1-1 0 0 0,0 1 0 0 0,0 0 0 0 0,0 0 0 0 0,0 0 0 0 0,-2 6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6.55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100 539 80 0 0,'0'36'4793'0'0,"-2"13"57"0"0,3-37-2722 0 0,-1-1 0 0 0,-1 0 0 0 0,1 0 0 0 0,-2 0 0 0 0,-5 22 3468 0 0,-18-49-3453 0 0,16 2-1935 0 0,1-1 0 0 0,0-1-1 0 0,1 1 1 0 0,0-1 0 0 0,2 0 0 0 0,0-1 0 0 0,0 1 0 0 0,2-1-1 0 0,0 0 1 0 0,1 0 0 0 0,0-33 0 0 0,3 18 154 0 0,1 1 0 0 0,1-1-1 0 0,1 1 1 0 0,2 0 0 0 0,17-53 0 0 0,-16 68-362 0 0,0 0 0 0 0,0 1 0 0 0,2 0 0 0 0,0 0 0 0 0,0 1 0 0 0,2 0 0 0 0,-1 0 0 0 0,2 1 0 0 0,0 1 0 0 0,0 0 0 0 0,1 1 0 0 0,1 0 0 0 0,0 1 0 0 0,0 0 0 0 0,18-8 0 0 0,-26 16 0 0 0,-1-1 0 0 0,1 1 0 0 0,0 1 0 0 0,0-1 0 0 0,0 1 0 0 0,0 0 0 0 0,0 0 0 0 0,1 1 0 0 0,-1-1 0 0 0,0 2 0 0 0,0-1 0 0 0,0 1 0 0 0,0-1 0 0 0,0 2 0 0 0,1-1 0 0 0,9 4 0 0 0,-9-1 0 0 0,0 0 0 0 0,0 0 0 0 0,-1 0 0 0 0,1 1 0 0 0,-1 0 0 0 0,0 0 0 0 0,0 1 0 0 0,-1 0 0 0 0,0 0 0 0 0,0 0 0 0 0,7 10 0 0 0,-1 5 0 0 0,0 0 0 0 0,-1 1 0 0 0,-1 0 0 0 0,-1 0 0 0 0,-1 1 0 0 0,-1 0 0 0 0,5 39 0 0 0,-9-43 0 0 0,0 1 0 0 0,-1 0 0 0 0,-2 0 0 0 0,0 0 0 0 0,0 0 0 0 0,-2 0 0 0 0,-1-1 0 0 0,0 1 0 0 0,-14 34 0 0 0,12-40 0 0 0,0 0 0 0 0,-2 0 0 0 0,0-1 0 0 0,0 0 0 0 0,-1 0 0 0 0,-1-1 0 0 0,0 0 0 0 0,-1-1 0 0 0,0 0 0 0 0,-1 0 0 0 0,0-1 0 0 0,0-1 0 0 0,-18 10 0 0 0,26-17-282 0 0,0 0-1 0 0,0 0 1 0 0,-1 0-1 0 0,1-1 1 0 0,-1 1 0 0 0,1-1-1 0 0,-8 1 1 0 0,8-2-152 0 0,1 1 0 0 0,-1-1 1 0 0,1 0-1 0 0,-1 0 0 0 0,1-1 0 0 0,-1 1 1 0 0,1-1-1 0 0,0 1 0 0 0,-1-1 1 0 0,1 0-1 0 0,-1 0 0 0 0,1-1 1 0 0,0 1-1 0 0,0-1 0 0 0,0 1 0 0 0,0-1 1 0 0,0 0-1 0 0,0 0 0 0 0,0 0 1 0 0,1-1-1 0 0,-1 1 0 0 0,1-1 1 0 0,0 1-1 0 0,-1-1 0 0 0,1 0 0 0 0,-3-5 1 0 0,3-25-13253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7.07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91 32 0 0,'0'-33'26665'0'0,"17"20"-27127"0"0,-4 3 1507 0 0,-8 6-625 0 0,0 1 0 0 0,0-1-1 0 0,1 1 1 0 0,-1-1 0 0 0,0 2-1 0 0,1-1 1 0 0,0 0 0 0 0,0 1 0 0 0,0 0-1 0 0,0 1 1 0 0,0-1 0 0 0,7 0-1 0 0,-1 3-388 0 0,-11-1-31 0 0,0 0 0 0 0,-1 1 0 0 0,1-1 0 0 0,0 0 0 0 0,-1 1 0 0 0,1-1 0 0 0,-1 1 0 0 0,1-1 0 0 0,0 1 0 0 0,-1-1 0 0 0,1 1 0 0 0,-1-1 0 0 0,1 1 0 0 0,-1-1 0 0 0,1 1 0 0 0,-1 0 0 0 0,0-1 0 0 0,1 1 0 0 0,-1 0 0 0 0,0-1 0 0 0,1 1 0 0 0,-1 0 0 0 0,0 0 0 0 0,0-1 0 0 0,0 1 0 0 0,0 0 0 0 0,0 0 0 0 0,0-1 0 0 0,0 1 0 0 0,0 0 0 0 0,0 1 0 0 0,5 43-2780 0 0,-13 15-7365 0 0,1-6 1556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37.46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69 500 0 0,'17'-11'20962'0'0,"71"-39"-14931"0"0,-84 49-5726 0 0,0-1 0 0 0,0 1 0 0 0,-1 0 0 0 0,1 1 0 0 0,0-1 0 0 0,0 0 0 0 0,0 1 0 0 0,0 0 1 0 0,0 0-1 0 0,0 0 0 0 0,0 1 0 0 0,0-1 0 0 0,0 1 0 0 0,0 0 0 0 0,5 2 0 0 0,0 2 23 0 0,-2 3-263 0 0,-3 3-65 0 0,-4 6 0 0 0,-5 0 0 0 0,-2-3 0 0 0,3-2 0 0 0,0-4-79 0 0,3-6-511 0 0,-2 1-508 0 0,2-1 663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3.73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0 895 312 0 0,'0'0'7558'0'0,"4"-4"-6963"0"0,17-22 2394 0 0,-21 24-2635 0 0,0-1 0 0 0,0 1 0 0 0,1 0 0 0 0,-1-1 0 0 0,1 1 0 0 0,0 0-1 0 0,0-1 1 0 0,0 1 0 0 0,0 0 0 0 0,0 0 0 0 0,0 0 0 0 0,3-3 0 0 0,3-8 1954 0 0,21-38 149 0 0,68-92-1 0 0,-68 104-2036 0 0,59-80 754 0 0,-32 47-172 0 0,-2-3 0 0 0,64-126 1 0 0,-104 175-382 0 0,1 1 1 0 0,22-32-1 0 0,-35 56-544 0 0,-2 0-70 0 0,1 1 1 0 0,0 0-1 0 0,0-1 1 0 0,0 1-1 0 0,0 0 0 0 0,0 0 1 0 0,0-1-1 0 0,0 1 0 0 0,0 0 1 0 0,0-1-1 0 0,0 1 1 0 0,0 0-1 0 0,0-1 0 0 0,0 1 1 0 0,0 0-1 0 0,0-1 1 0 0,0 1-1 0 0,0 0 0 0 0,0-1 1 0 0,1 1-1 0 0,-1 0 0 0 0,0 0 1 0 0,0-1-1 0 0,0 1 1 0 0,1 0-1 0 0,-1 0 0 0 0,0-1 1 0 0,0 1-1 0 0,0 0 0 0 0,1 0 1 0 0,-1 0-1 0 0,0-1 1 0 0,0 1-1 0 0,1 0 0 0 0,-1 0 1 0 0,0 0-1 0 0,1 0 1 0 0,-1 0-1 0 0,0-1 0 0 0,1 1 1 0 0,-1 0-1 0 0,0 0 0 0 0,0 0 1 0 0,1 0-1 0 0,-1 0 1 0 0,0 0-1 0 0,1 0 0 0 0,-1 0 1 0 0,0 0-1 0 0,1 0 0 0 0,-1 0 1 0 0,0 0-1 0 0,1 1 1 0 0,-1-1-1 0 0,0 0 0 0 0,1 0 1 0 0,-1 0-1 0 0,0 0 1 0 0,0 0-1 0 0,1 1 0 0 0,-1-1 1 0 0,0 0-1 0 0,1 1 0 0 0,16 17 458 0 0,-1 18-214 0 0,-2 1 0 0 0,-1 0 0 0 0,-2 0 0 0 0,7 43 0 0 0,-6-26 128 0 0,21 61-1 0 0,58 153-378 0 0,-88-258 0 0 0,1 0 0 0 0,-3 1 0 0 0,0 4 0 0 0,-2 1 0 0 0,-4-3 0 0 0,1-3 0 0 0,-4-1 0 0 0,2 0 0 0 0,-1-3 0 0 0,-3-1 0 0 0,-44 16 0 0 0,39-16 0 0 0,8-4 0 0 0,-10-2 0 0 0,15 1 0 0 0,-2 1 0 0 0,-1-1 0 0 0,1 0 0 0 0,-1 0 0 0 0,0-1 0 0 0,1 1 0 0 0,-1-1 0 0 0,-6-2 0 0 0,-17-5 0 0 0,8 5 0 0 0,-1 0 0 0 0,0 2 0 0 0,1 0 0 0 0,-1 1 0 0 0,-23 3 0 0 0,19-1 0 0 0,0-1 0 0 0,0-1 0 0 0,-27-3 0 0 0,-20-1 0 0 0,60 3 0 0 0,-5 0 0 0 0,2-1 0 0 0,2 0 0 0 0,-6-4-2663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5.85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1527 424 0 0,'0'0'20280'0'0,"2"-7"-19711"0"0,95-325 5028 0 0,87-166-4231 0 0,-122 338-551 0 0,103-200 404 0 0,-132 294-1044 0 0,-23 47 246 0 0,1 0 1 0 0,26-32 0 0 0,-36 50-370 0 0,-1 1-38 0 0,0-1 1 0 0,0 1-1 0 0,0-1 0 0 0,1 1 1 0 0,-1-1-1 0 0,0 1 1 0 0,0 0-1 0 0,1-1 1 0 0,-1 1-1 0 0,0 0 1 0 0,0-1-1 0 0,1 1 1 0 0,-1 0-1 0 0,0-1 1 0 0,1 1-1 0 0,-1 0 1 0 0,1-1-1 0 0,-1 1 0 0 0,0 0 1 0 0,1 0-1 0 0,-1 0 1 0 0,1-1-1 0 0,-1 1 1 0 0,0 0-1 0 0,1 0 1 0 0,-1 0-1 0 0,1 0 1 0 0,7-5 570 0 0,-4 4-570 0 0,-1 19-15 0 0,-1 0 0 0 0,-1 0 0 0 0,-1-5 0 0 0,0 0 0 0 0,5 59 0 0 0,3 0 0 0 0,29 115 0 0 0,-4-22 0 0 0,-17-58 0 0 0,6-1 0 0 0,4-1 0 0 0,71 184 0 0 0,-94-281 0 0 0,0 6 0 0 0,0-4 0 0 0,0 0 0 0 0,-3-9-122 0 0,0 0 0 0 0,1-1 0 0 0,-1 1 0 0 0,0-1-1 0 0,0 1 1 0 0,1 0 0 0 0,-1-1 0 0 0,0 1 0 0 0,0 0 0 0 0,0-1 0 0 0,0 1 0 0 0,0 0-1 0 0,0-1 1 0 0,0 1 0 0 0,0 0 0 0 0,0-1 0 0 0,0 1 0 0 0,-1 0 0 0 0,1-1 0 0 0,0 1-1 0 0,0 0 1 0 0,-1-1 0 0 0,1 1 0 0 0,0 0 0 0 0,-1-1 0 0 0,1 1 0 0 0,0-1 0 0 0,-1 1-1 0 0,1-1 1 0 0,-1 1 0 0 0,1-1 0 0 0,-1 1 0 0 0,1-1 0 0 0,-1 0 0 0 0,1 1 0 0 0,-1-1-1 0 0,0 0 1 0 0,1 1 0 0 0,-1-1 0 0 0,1 0 0 0 0,-1 0 0 0 0,0 1 0 0 0,1-1 0 0 0,-1 0-1 0 0,-1 0 1 0 0,-23-5-6880 0 0,15-1 3501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5.0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13 285 1992 0 0,'-12'-7'19565'0'0,"13"16"-18078"0"0,-1 4-4230 0 0,-1 104 4010 0 0,2 131-270 0 0,0-234-1109 0 0,0 0-1 0 0,0 0 1 0 0,1 0 0 0 0,7 21 0 0 0,-9-34 94 0 0,0-1-1 0 0,0 1 1 0 0,0-1-1 0 0,0 0 1 0 0,1 1-1 0 0,-1-1 1 0 0,0 0-1 0 0,0 1 1 0 0,1-1-1 0 0,-1 0 1 0 0,0 1-1 0 0,0-1 1 0 0,1 0-1 0 0,-1 0 1 0 0,0 1 0 0 0,1-1-1 0 0,-1 0 1 0 0,1 0-1 0 0,-1 0 1 0 0,0 1-1 0 0,1-1 1 0 0,-1 0-1 0 0,0 0 1 0 0,1 0-1 0 0,-1 0 1 0 0,1 0-1 0 0,-1 0 1 0 0,1 0-1 0 0,-1 0 1 0 0,0 0 0 0 0,1 0-1 0 0,-1 0 1 0 0,1 0-1 0 0,-1 0 1 0 0,0 0-1 0 0,1 0 1 0 0,-1 0-1 0 0,1-1 1 0 0,-1 1-1 0 0,0 0 1 0 0,1 0-1 0 0,-1 0 1 0 0,0-1-1 0 0,1 1 1 0 0,-1 0-1 0 0,0 0 1 0 0,1-1 0 0 0,-1 1-1 0 0,0 0 1 0 0,0-1-1 0 0,1 1 1 0 0,-1 0-1 0 0,0-1 1 0 0,14-18-458 0 0,-9 8 249 0 0,-1 0 1 0 0,-1 0-1 0 0,0 0 0 0 0,0 0 0 0 0,-1-1 1 0 0,0-11-1 0 0,-2 22 146 0 0,10 8-29 0 0,-4-9 125 0 0,0 0-1 0 0,0-1 1 0 0,-1 0-1 0 0,1 0 1 0 0,-1-1-1 0 0,8-5 1 0 0,11-7 28 0 0,31-13 72 0 0,-36 20-114 0 0,1-1 1 0 0,-2-1-1 0 0,0-1 0 0 0,0 0 0 0 0,32-30 0 0 0,-29 20-109 0 0,-1-1-1 0 0,-1-2 1 0 0,-1 0-1 0 0,21-38 1 0 0,-30 45 66 0 0,0 0 0 0 0,-1-1 0 0 0,-1 0 0 0 0,-1 0 0 0 0,-1-1 0 0 0,-1 0 0 0 0,4-34 0 0 0,-8 16 111 0 0,-1 31-21 0 0,1 0 0 0 0,-1 0 0 0 0,1 0 0 0 0,1 0 0 0 0,-1 0 0 0 0,1 0 0 0 0,1 0 0 0 0,-1 0 0 0 0,1 0 0 0 0,0 0 0 0 0,7-12 0 0 0,-9 18-33 0 0,0 1 1 0 0,0-1-1 0 0,0 1 0 0 0,1 0 1 0 0,-1-1-1 0 0,0 1 0 0 0,1-1 0 0 0,-1 1 1 0 0,0-1-1 0 0,1 1 0 0 0,-1 0 1 0 0,0-1-1 0 0,1 1 0 0 0,-1 0 0 0 0,1-1 1 0 0,-1 1-1 0 0,1 0 0 0 0,-1 0 1 0 0,1-1-1 0 0,-1 1 0 0 0,1 0 0 0 0,-1 0 1 0 0,1 0-1 0 0,-1 0 0 0 0,1-1 1 0 0,-1 1-1 0 0,1 0 0 0 0,-1 0 0 0 0,1 0 1 0 0,0 0-1 0 0,-1 1 0 0 0,1-1 1 0 0,-1 0-1 0 0,1 0 0 0 0,-1 0 0 0 0,1 0 1 0 0,-1 0-1 0 0,1 1 0 0 0,-1-1 1 0 0,1 0-1 0 0,-1 0 0 0 0,1 1 0 0 0,-1-1 1 0 0,0 0-1 0 0,1 1 0 0 0,-1-1 1 0 0,1 0-1 0 0,-1 1 0 0 0,0-1 0 0 0,1 1 1 0 0,-1-1-1 0 0,0 1 0 0 0,0-1 1 0 0,1 1-1 0 0,-1-1 0 0 0,0 1 1 0 0,0-1-1 0 0,0 1 0 0 0,0-1 0 0 0,1 1 1 0 0,-1-1-1 0 0,0 1 0 0 0,0 0 1 0 0,7 35 456 0 0,-3 87 354 0 0,10 108 287 0 0,21 63-1021 0 0,-35-287-360 0 0,2 0 1 0 0,-1 0 0 0 0,1-1-1 0 0,0 1 1 0 0,0 0 0 0 0,5 7-1 0 0,-7-14 147 0 0,0 1 1 0 0,0-1-1 0 0,0 0 0 0 0,1 1 0 0 0,-1-1 1 0 0,0 0-1 0 0,3 2-1087 0 0,-3-1 1088 0 0,1-1-1 0 0,-1 0 0 0 0,0 0 0 0 0,1 0 1 0 0,-1 0-1 0 0,0 0 0 0 0,1 0 0 0 0,-1 0 1 0 0,0 0-1 0 0,1 0 0 0 0,-1 0 1 0 0,0 0-1 0 0,1 0 0 0 0,-1 0 0 0 0,0 0 1 0 0,1 0-1 0 0,-1 0 0 0 0,0 0 0 0 0,1 0 1 0 0,-1-1-1 0 0,0 1 0 0 0,1 0 0 0 0,-1 0 1 0 0,0 0-1 0 0,1-1 0 0 0,1-1-966 0 0,8-14-1999 0 0,-4-9 703 0 0,2-3 63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6.2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75 752 0 0,'0'0'10525'0'0,"2"-4"-9034"0"0,1-1-1238 0 0,1 0 0 0 0,-1 1 0 0 0,1 0 0 0 0,0 0 0 0 0,0 0 0 0 0,0 0 1 0 0,0 1-1 0 0,0-1 0 0 0,1 1 0 0 0,0 0 0 0 0,0 1 0 0 0,0-1 0 0 0,6-2 0 0 0,1 1 885 0 0,0 1 0 0 0,-1 0 0 0 0,1 0 0 0 0,0 1 0 0 0,22 0 0 0 0,-9 2 1410 0 0,0 1 0 0 0,45 8-1 0 0,-2 7-562 0 0,-31-5-2767 0 0,1-1 0 0 0,45 6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7.723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 87 504 0 0,'-9'-24'7064'0'0,"8"21"-6157"0"0,1 0 0 0 0,0-1 0 0 0,-1 1 0 0 0,1 0 0 0 0,0 0-1 0 0,1-1 1 0 0,17-35 16159 0 0,-16 39-16597 0 0,11 43-224 0 0,-2 1 1 0 0,-1 0-1 0 0,-2 1 1 0 0,2 68-1 0 0,-3-46-156 0 0,5 432-89 0 0,-11-162 0 0 0,7-259 0 0 0,-2-163 0 0 0,2 6 0 0 0,3-39 0 0 0,34-149 0 0 0,-33 202 0 0 0,2-2 0 0 0,34-102 0 0 0,-37 138 0 0 0,2 1 0 0 0,0 0 0 0 0,3 0 0 0 0,0 2 0 0 0,28-37 0 0 0,1 25 0 0 0,-23 23 0 0 0,-14 10 0 0 0,0 1 0 0 0,0 1 0 0 0,0-1 0 0 0,1 1 0 0 0,0 1 0 0 0,0 0 0 0 0,0 0 0 0 0,18-5 0 0 0,-16 8 0 0 0,3 4 0 0 0,-12-1 0 0 0,0 0 0 0 0,-1 0 0 0 0,1 0 0 0 0,0 0 0 0 0,-1 0 0 0 0,1 0 0 0 0,-1 0 0 0 0,0 1 0 0 0,0-1 0 0 0,0 1 0 0 0,0-1 0 0 0,0 0 0 0 0,-1 1 0 0 0,1 0 0 0 0,-1-1 0 0 0,1 1 0 0 0,-1-1 0 0 0,0 1 0 0 0,0 0 0 0 0,0-1 0 0 0,-1 4 0 0 0,1-5 0 0 0,-3 37 0 0 0,-1 0 0 0 0,-2-1 0 0 0,-1 1 0 0 0,-2-1 0 0 0,-23 59 0 0 0,28-80 0 0 0,3-1 0 0 0,4-2 0 0 0,3-6 0 0 0,3-3 0 0 0,4-5 0 0 0,1-1 0 0 0,0-2 0 0 0,-1 0 0 0 0,0 0 0 0 0,15-8 0 0 0,22-6 0 0 0,-44 17 0 0 0,0 0 0 0 0,1 0 0 0 0,-1 1 0 0 0,1-1 0 0 0,-1 1 0 0 0,1 1 0 0 0,-1 0 0 0 0,1 0 0 0 0,-1 0 0 0 0,0 0 0 0 0,1 1 0 0 0,-1 0 0 0 0,0 1 0 0 0,0-1 0 0 0,0 1 0 0 0,-1 0 0 0 0,1 1 0 0 0,9 6 0 0 0,1 4 0 0 0,-1-1 0 0 0,0 2 0 0 0,-1 0 0 0 0,13 19 0 0 0,-16-21 0 0 0,-1 1 0 0 0,-1 0 0 0 0,0 1 0 0 0,-1 0 0 0 0,0 0 0 0 0,-2 0 0 0 0,1 1 0 0 0,-2 0 0 0 0,0 0 0 0 0,4 30 0 0 0,-8-33 0 0 0,-1 0 0 0 0,0 1 0 0 0,-2-1 0 0 0,1 0 0 0 0,-1 0 0 0 0,-1 0 0 0 0,-1 0 0 0 0,1 0 0 0 0,-2-1 0 0 0,-9 20 0 0 0,2-11 0 0 0,-1-2 0 0 0,0 1 0 0 0,-2-2 0 0 0,0 0 0 0 0,-27 25 0 0 0,-94 67 0 0 0,127-104 0 0 0,-1-1 0 0 0,1 0 0 0 0,-1 0 0 0 0,0-1 0 0 0,0 0 0 0 0,0 0 0 0 0,0-1 0 0 0,-1-1 0 0 0,1 0 0 0 0,-1 0 0 0 0,0-1 0 0 0,0 0 0 0 0,1-1 0 0 0,-1-1 0 0 0,0 1 0 0 0,-18-5 0 0 0,20 2-464 0 0,0-2 0 0 0,0 1 0 0 0,0-1 0 0 0,0-1 0 0 0,-12-9 1 0 0,16 11-245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8.8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81 202 852 0 0,'0'0'1404'0'0,"-8"-44"11038"0"0,12 38-11853 0 0,0-1 0 0 0,0 1 0 0 0,0 0 0 0 0,1 0 0 0 0,0 0 0 0 0,0 1 0 0 0,1-1 0 0 0,-1 1 0 0 0,1 1 0 0 0,0-1 0 0 0,1 1 0 0 0,-1 0 0 0 0,9-4 0 0 0,0 0 204 0 0,1 0 0 0 0,0 2 0 0 0,0 0 0 0 0,32-8 0 0 0,-41 13-656 0 0,0 0 0 0 0,0 1 0 0 0,0 0 0 0 0,0 0 0 0 0,0 1 0 0 0,0-1 0 0 0,0 2 0 0 0,0-1 0 0 0,0 1 0 0 0,0 0 1 0 0,-1 0-1 0 0,1 1 0 0 0,-1 0 0 0 0,1 0 0 0 0,-1 0 0 0 0,0 1 0 0 0,0 0 0 0 0,-1 0 0 0 0,1 1 0 0 0,-1-1 0 0 0,0 1 0 0 0,0 0 0 0 0,6 9 0 0 0,6 9 24 0 0,-1 1 1 0 0,-1 1-1 0 0,-1 0 0 0 0,14 36 1 0 0,-20-47-1103 0 0,-3-14 268 0 0,-3-27-124 0 0,-5-25 207 0 0,0 26 15 0 0,2 17 592 0 0,0 1 1 0 0,0-1-1 0 0,-1 0 1 0 0,0 0-1 0 0,-1 1 1 0 0,0-1 0 0 0,0 1-1 0 0,-1 0 1 0 0,0 0-1 0 0,0 0 1 0 0,-1 0-1 0 0,0 1 1 0 0,0 0 0 0 0,0 0-1 0 0,-1 0 1 0 0,-1 0-1 0 0,1 1 1 0 0,-1 0-1 0 0,0 1 1 0 0,0 0 0 0 0,-10-6-1 0 0,12 11 34 0 0,-1-1-1 0 0,1 1 1 0 0,-1 0-1 0 0,0 1 1 0 0,1 0-1 0 0,-1 0 1 0 0,1 0-1 0 0,-11 4 1 0 0,1 1 122 0 0,0 1 1 0 0,1 1-1 0 0,0 1 1 0 0,0 0-1 0 0,1 0 0 0 0,0 2 1 0 0,0-1-1 0 0,1 2 1 0 0,1 0-1 0 0,0 0 1 0 0,-16 24-1 0 0,5-3 381 0 0,1 0 1 0 0,2 2-1 0 0,-26 65 0 0 0,29-59-540 0 0,1 1-1 0 0,3 0 0 0 0,1 1 0 0 0,2 1 1 0 0,2-1-1 0 0,3 1 0 0 0,0 0 0 0 0,3 1 1 0 0,2-1-1 0 0,2 0 0 0 0,2 0 0 0 0,1 0 1 0 0,3-1-1 0 0,25 77 0 0 0,-23-87-13 0 0,1-1 0 0 0,2-1 0 0 0,1 0 0 0 0,1-1 0 0 0,25 34 0 0 0,-35-57 0 0 0,1 1 0 0 0,0-1 0 0 0,0 0 0 0 0,0 0 0 0 0,1-1 0 0 0,0 0 0 0 0,0-1 0 0 0,1 1 0 0 0,-1-1 0 0 0,1-1 0 0 0,0 0 0 0 0,0 0 0 0 0,1-1 0 0 0,-1 0 0 0 0,1-1 0 0 0,0 0 0 0 0,0 0 0 0 0,-1-1 0 0 0,1 0 0 0 0,0-1 0 0 0,0 0 0 0 0,0 0 0 0 0,16-4 0 0 0,14-5 0 0 0,-1-1 0 0 0,-1-2 0 0 0,0-2 0 0 0,55-29 0 0 0,-21 11 0 0 0,-59 26-1649 0 0,0-1 1 0 0,-1-1-1 0 0,14-10 1 0 0,5-4-3564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49.74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8 1 640 0 0,'-7'2'27899'0'0,"24"3"-27463"0"0,1 0 1 0 0,0-1 0 0 0,0-1-1 0 0,0-1 1 0 0,0 0 0 0 0,1-2 0 0 0,19-1-1 0 0,33 3 299 0 0,103-1-735 0 0,-81-3 0 0 0,-81 3 0 0 0,2 0 0 0 0,0-1 0 0 0,-6 1-93 0 0,3 1-2907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1.061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0 20 0 0,'0'0'22913'0'0,"1"4"-22186"0"0,19 52 3042 0 0,-10-32-2755 0 0,-2 0-1 0 0,8 34 0 0 0,-3 37 132 0 0,1 186 0 0 0,-13-267-1137 0 0,-1-7-8 0 0,1 47 0 0 0,10 65 0 0 0,-9-106 0 0 0,1 1 0 0 0,-2-2 0 0 0,-1-13 0 0 0,0 1 0 0 0,0 0 0 0 0,0 0 0 0 0,0 0 0 0 0,1 0 0 0 0,-1 0 0 0 0,0 0 0 0 0,0 0 0 0 0,0 0 0 0 0,0 0 0 0 0,0-1 0 0 0,0 1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1 0 0 0,0-1 0 0 0,0 0 0 0 0,0 0 0 0 0,0 0 0 0 0,1 0 0 0 0,-1 0 0 0 0,0 0 0 0 0,0 0 0 0 0,0 0 0 0 0,0 0 0 0 0,0 0 0 0 0,0 1 0 0 0,0-1 0 0 0,0 0 0 0 0,0 0 0 0 0,0 0 0 0 0,0 0 0 0 0,0 0 0 0 0,0 0 0 0 0,0 0 0 0 0,0 1 0 0 0,0-1 0 0 0,0 0 0 0 0,4-25 0 0 0,23-152 0 0 0,-15 130 0 0 0,2 0 0 0 0,35-78 0 0 0,-42 108 0 0 0,0 0 0 0 0,2 1 0 0 0,0-1 0 0 0,1 2 0 0 0,0-1 0 0 0,1 2 0 0 0,1-1 0 0 0,0 2 0 0 0,1-1 0 0 0,28-21 0 0 0,-33 30 0 0 0,3-1 0 0 0,0 2 0 0 0,0 1 0 0 0,0 0 0 0 0,-2 0 0 0 0,3 2 0 0 0,1 1 0 0 0,-4 4 0 0 0,-5 0 0 0 0,-1 0 0 0 0,1 0 0 0 0,-1 1 0 0 0,-1-1 0 0 0,1 1 0 0 0,-1 0 0 0 0,1-1 0 0 0,-1 1 0 0 0,-1 0 0 0 0,1 0 0 0 0,-1 1 0 0 0,1-1 0 0 0,-2 0 0 0 0,2 7 0 0 0,0-1 0 0 0,4 22 0 0 0,-1 0 0 0 0,1 42 0 0 0,-5-45 0 0 0,2 0 0 0 0,0 0 0 0 0,10 33 0 0 0,-9-44 0 0 0,-3-9 0 0 0,1 0 0 0 0,1 0 0 0 0,-1 0 0 0 0,8 17 0 0 0,-4-15-2492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1.837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34 544 0 0,'0'0'17651'0'0,"2"5"-16573"0"0,6 17 350 0 0,0 1 1 0 0,-2 0-1 0 0,-1 0 0 0 0,4 45 0 0 0,-2 105 1711 0 0,-6-89-1961 0 0,0 198-178 0 0,4 71 36 0 0,-4-313-1036 0 0,-5 58 0 0 0,-4 17 0 0 0,6-108 0 0 0,-3-33 0 0 0,1-14 0 0 0,2 0 0 0 0,2 0 0 0 0,2 0 0 0 0,12-68 0 0 0,-6 46 0 0 0,8-38-268 0 0,5 0-1 0 0,5 1 1 0 0,3 1 0 0 0,5 1-1 0 0,52-102 1 0 0,39-35-534 0 0,-122 228 821 0 0,1 1-1 0 0,-1 0 1 0 0,1 0 0 0 0,1 0 0 0 0,-1 1 0 0 0,1-1 0 0 0,0 1-1 0 0,0 0 1 0 0,0 1 0 0 0,0-1 0 0 0,0 1 0 0 0,1 0 0 0 0,0 0-1 0 0,7-2 1 0 0,-10 4 7 0 0,-1 1 0 0 0,1-1 0 0 0,0 1 1 0 0,0 0-1 0 0,0 0 0 0 0,0 0 0 0 0,-1 0 0 0 0,1 0 0 0 0,0 1 0 0 0,0-1 0 0 0,0 1 0 0 0,-1 0 0 0 0,1-1 0 0 0,0 2 0 0 0,-1-1 0 0 0,1 0 0 0 0,-1 0 0 0 0,1 1 1 0 0,-1-1-1 0 0,0 1 0 0 0,1 0 0 0 0,-1 0 0 0 0,0 0 0 0 0,0 0 0 0 0,0 0 0 0 0,-1 0 0 0 0,1 0 0 0 0,0 1 0 0 0,-1-1 0 0 0,1 1 0 0 0,-1-1 0 0 0,0 1 0 0 0,1 3 1 0 0,10 23 68 0 0,-1 1 1 0 0,-1 1-1 0 0,-2-1 1 0 0,-1 2 0 0 0,-1-1-1 0 0,1 42 1 0 0,-4 1 191 0 0,-11 117 0 0 0,6-186-287 0 0,0 36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2.775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0 457 352 0 0,'0'0'12149'0'0,"4"3"-11297"0"0,9 11 1623 0 0,-1 1 0 0 0,0 0-1 0 0,12 21 1 0 0,-11-17-720 0 0,1 0-1 0 0,16 19 0 0 0,-25-35-1582 0 0,0 0-1 0 0,0 0 1 0 0,1 0-1 0 0,-1 0 0 0 0,1-1 1 0 0,0 0-1 0 0,-1 0 1 0 0,1 0-1 0 0,0-1 1 0 0,0 0-1 0 0,0 0 0 0 0,0-1 1 0 0,0 1-1 0 0,0-1 1 0 0,9-1-1 0 0,-4-2-86 0 0,0 0-1 0 0,-1-1 1 0 0,1 0 0 0 0,-1 0-1 0 0,0-1 1 0 0,0-1-1 0 0,0 1 1 0 0,0-2 0 0 0,-1 1-1 0 0,0-1 1 0 0,11-12 0 0 0,13-14-210 0 0,38-49 0 0 0,-68 78 109 0 0,5-6-105 0 0,-1 0 0 0 0,0 0 0 0 0,-1-1 0 0 0,0 0 0 0 0,0 0 0 0 0,-1 0 0 0 0,-1-1 0 0 0,0 0-1 0 0,0 0 1 0 0,3-24 0 0 0,-5 11-271 0 0,-1-1 0 0 0,-2 1 0 0 0,0-1 1 0 0,-6-32-1 0 0,5 47 229 0 0,1 0 1 0 0,-2-1 0 0 0,1 1 0 0 0,-1 0 0 0 0,-1 1-1 0 0,-5-12 1 0 0,7 18 141 0 0,-1 0 0 0 0,0 0-1 0 0,0 0 1 0 0,0 1 0 0 0,0-1 0 0 0,0 1-1 0 0,-1-1 1 0 0,1 1 0 0 0,-1 0 0 0 0,0 1-1 0 0,0-1 1 0 0,0 1 0 0 0,0-1-1 0 0,0 1 1 0 0,-1 1 0 0 0,1-1 0 0 0,-1 0-1 0 0,-7-1 1 0 0,8 3 31 0 0,1 0 1 0 0,-1 0-1 0 0,1 1 0 0 0,-1-1 0 0 0,1 1 1 0 0,-1-1-1 0 0,1 1 0 0 0,-1 0 1 0 0,1 1-1 0 0,0-1 0 0 0,0 0 0 0 0,0 1 1 0 0,0 0-1 0 0,0 0 0 0 0,0 0 0 0 0,0 0 1 0 0,0 0-1 0 0,1 0 0 0 0,-4 4 1 0 0,-4 4 35 0 0,0 1 0 0 0,0 0 1 0 0,-8 14-1 0 0,12-15 6 0 0,0 0 0 0 0,0 1-1 0 0,1 0 1 0 0,0 0 0 0 0,1 0 0 0 0,0 1 0 0 0,1 0-1 0 0,0-1 1 0 0,-1 23 0 0 0,3-27-22 0 0,1 1-1 0 0,0-1 1 0 0,0 1-1 0 0,0 0 0 0 0,1-1 1 0 0,1 1-1 0 0,-1-1 1 0 0,1 0-1 0 0,1 1 1 0 0,-1-1-1 0 0,1 0 1 0 0,0 0-1 0 0,1-1 1 0 0,-1 1-1 0 0,2-1 1 0 0,5 9-1 0 0,-8-13-44 0 0,0-1 0 0 0,1 1-1 0 0,-1 0 1 0 0,0-1-1 0 0,1 0 1 0 0,-1 1 0 0 0,1-1-1 0 0,0 0 1 0 0,-1 0 0 0 0,1 0-1 0 0,0-1 1 0 0,-1 1-1 0 0,1-1 1 0 0,0 1 0 0 0,0-1-1 0 0,0 0 1 0 0,-1 0 0 0 0,1 0-1 0 0,0-1 1 0 0,0 1-1 0 0,0-1 1 0 0,-1 1 0 0 0,1-1-1 0 0,0 0 1 0 0,-1 0 0 0 0,1 0-1 0 0,3-2 1 0 0,5-2-187 0 0,-1-1 1 0 0,1 0 0 0 0,-1 0-1 0 0,0-1 1 0 0,9-9-1 0 0,1-2-139 0 0,-2 0-1 0 0,0-1 1 0 0,-1-1-1 0 0,-1-1 1 0 0,21-35-1 0 0,-15 22 999 0 0,-20 33-461 0 0,-1 0 134 0 0,-1 1-312 0 0,1 0 0 0 0,-1-1 1 0 0,0 1-1 0 0,0 0 0 0 0,0 0 1 0 0,0 0-1 0 0,0 0 0 0 0,0 0 0 0 0,0 0 1 0 0,1-1-1 0 0,-1 1 0 0 0,0 0 1 0 0,0 0-1 0 0,0 0 0 0 0,0 0 1 0 0,0 0-1 0 0,1 0 0 0 0,-1 0 1 0 0,0 0-1 0 0,0 0 0 0 0,0 0 0 0 0,0 0 1 0 0,1-1-1 0 0,-1 1 0 0 0,0 0 1 0 0,0 0-1 0 0,0 0 0 0 0,0 0 1 0 0,1 0-1 0 0,-1 1 0 0 0,0-1 1 0 0,0 0-1 0 0,0 0 0 0 0,0 0 0 0 0,1 0 1 0 0,-1 0-1 0 0,0 0 0 0 0,0 0 1 0 0,0 0-1 0 0,0 0 0 0 0,1 0 1 0 0,-1 0-1 0 0,0 1 0 0 0,0-1 1 0 0,0 0-1 0 0,0 0 0 0 0,0 0 0 0 0,0 0 1 0 0,0 0-1 0 0,1 0 0 0 0,-1 1 1 0 0,0-1-1 0 0,0 0 0 0 0,0 0 1 0 0,0 0-1 0 0,0 1 0 0 0,1 146 2484 0 0,0 2-611 0 0,1-115-1434 0 0,2 0 1 0 0,1 0-1 0 0,14 44 0 0 0,-16-67-1086 0 0,1-1 0 0 0,0 0 0 0 0,1 0 0 0 0,1 0 0 0 0,-1-1 1 0 0,9 12-1 0 0,18 9-5997 0 0,8-11-4128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3.7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10 517 756 0 0,'-9'5'14865'0'0,"14"7"-13956"0"0,0 1-1 0 0,0 1 1 0 0,-2-1 0 0 0,1 0 0 0 0,1 17 0 0 0,-4-17-385 0 0,2 1 1 0 0,-1-1 0 0 0,2 0-1 0 0,0 0 1 0 0,0 0 0 0 0,2-1-1 0 0,11 23 1 0 0,-16-33-482 0 0,0-1 0 0 0,0 1 0 0 0,0-1 0 0 0,1 1 0 0 0,-1-1 0 0 0,0 0 0 0 0,0 1 0 0 0,1-1 0 0 0,-1 0 0 0 0,1 0 0 0 0,-1 0 0 0 0,1 0 0 0 0,0 0 0 0 0,-1 0 0 0 0,1 0 0 0 0,0-1 0 0 0,0 1 0 0 0,-1-1 0 0 0,1 1 0 0 0,0-1 0 0 0,0 0 0 0 0,0 0 0 0 0,0 1 0 0 0,0-1 0 0 0,-1-1 0 0 0,1 1 0 0 0,0 0 0 0 0,0 0 0 0 0,0-1 0 0 0,0 1 0 0 0,-1-1 0 0 0,1 1 0 0 0,0-1 0 0 0,0 0 0 0 0,-1 0 0 0 0,1 1 0 0 0,-1-1 0 0 0,3-2 0 0 0,5-4 36 0 0,0-1 0 0 0,0 0-1 0 0,-1 0 1 0 0,15-19 0 0 0,-11 12 2 0 0,22-26-93 0 0,-2-1 1 0 0,-2-2-1 0 0,30-59 1 0 0,61-149-360 0 0,-117 242 361 0 0,22-54 57 0 0,-18 40 344 0 0,2 0 0 0 0,1 0 0 0 0,15-23 0 0 0,-25 45-12 0 0,-1 2-359 0 0,0 0 1 0 0,0-1-1 0 0,0 1 0 0 0,0 0 1 0 0,0 0-1 0 0,0 0 0 0 0,0-1 1 0 0,0 1-1 0 0,0 0 0 0 0,0 0 1 0 0,0 0-1 0 0,0-1 0 0 0,0 1 1 0 0,0 0-1 0 0,0 0 0 0 0,0 0 1 0 0,1-1-1 0 0,-1 1 0 0 0,0 0 1 0 0,0 0-1 0 0,0 0 0 0 0,0 0 1 0 0,0 0-1 0 0,1-1 0 0 0,-1 1 1 0 0,0 0-1 0 0,0 0 0 0 0,0 0 1 0 0,0 0-1 0 0,1 0 0 0 0,-1 0 1 0 0,0 0-1 0 0,0 0 0 0 0,0 0 1 0 0,1 0-1 0 0,-1-1 0 0 0,0 1 1 0 0,0 0-1 0 0,0 0 0 0 0,1 0 1 0 0,-1 0-1 0 0,0 0 0 0 0,0 1 1 0 0,1-1-1 0 0,-1 0 0 0 0,3 16 248 0 0,-1 0-1 0 0,-1 1 1 0 0,-1 0-1 0 0,0-1 0 0 0,-1 1 1 0 0,-1-1-1 0 0,-5 24 1 0 0,-1 20 89 0 0,5 32-270 0 0,4 0 1 0 0,4-1-1 0 0,19 108 0 0 0,-23-195-87 0 0,14 54 0 0 0,-9-48 0 0 0,1-4-34 0 0,-6-4-209 0 0,1-3 71 0 0,-1 0 0 0 0,1 0 0 0 0,-1 0-1 0 0,0 0 1 0 0,1 0 0 0 0,-1 0-1 0 0,0 0 1 0 0,0-1 0 0 0,0 1 0 0 0,0 0-1 0 0,0-1 1 0 0,0 1 0 0 0,0-1 0 0 0,0 1-1 0 0,0-1 1 0 0,-1 1 0 0 0,1-1 0 0 0,0-2-1 0 0,12-32-6052 0 0,-2 7-6266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4.6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1 664 112 0 0,'0'0'4961'0'0,"14"24"2366"0"0,-9-25-6793 0 0,0 1-1 0 0,0 0 1 0 0,0-1 0 0 0,-1 0 0 0 0,1 0 0 0 0,0-1 0 0 0,-1 1 0 0 0,1-1-1 0 0,-1 0 1 0 0,0 0 0 0 0,7-5 0 0 0,-4 2-132 0 0,0 0 0 0 0,0-1 0 0 0,-1 0 0 0 0,0 0 0 0 0,0-1 0 0 0,5-7 0 0 0,6-12-172 0 0,-1-2 1 0 0,21-51 0 0 0,-17 36 188 0 0,-1-1-224 0 0,-2 0 1 0 0,-3-1-1 0 0,-1 0 1 0 0,11-76-1 0 0,-21 56 854 0 0,-3 63-958 0 0,-2-47 854 0 0,10 22 1092 0 0,-7 27-2015 0 0,-1 0-1 0 0,0 0 1 0 0,0 0 0 0 0,0 0 0 0 0,1 0 0 0 0,-1 0-1 0 0,0 0 1 0 0,0 0 0 0 0,1 0 0 0 0,-1 0-1 0 0,0 0 1 0 0,0 0 0 0 0,0 0 0 0 0,1 0-1 0 0,-1 0 1 0 0,0 0 0 0 0,0 0 0 0 0,0 0-1 0 0,1 0 1 0 0,-1 0 0 0 0,0 0 0 0 0,0 0-1 0 0,0 1 1 0 0,1-1 0 0 0,-1 0 0 0 0,0 0 0 0 0,0 0-1 0 0,0 0 1 0 0,0 0 0 0 0,1 0 0 0 0,-1 1-1 0 0,0-1 1 0 0,0 0 0 0 0,0 0 0 0 0,0 0-1 0 0,0 1 1 0 0,0-1 0 0 0,0 0 0 0 0,1 0-1 0 0,-1 0 1 0 0,0 1 0 0 0,0-1 0 0 0,0 0-1 0 0,0 0 1 0 0,0 0 0 0 0,0 1 0 0 0,0-1-1 0 0,0 0 1 0 0,0 0 0 0 0,0 1 0 0 0,0-1 0 0 0,10 55 664 0 0,-8-40-632 0 0,26 220 1231 0 0,6 37 146 0 0,-30-255-2019 0 0,0-1 1 0 0,0 1-1 0 0,2-1 1 0 0,0 0-1 0 0,11 19 1 0 0,-17-34 374 0 0,1 0 1 0 0,-1 0-1 0 0,1 0 1 0 0,0 0 0 0 0,-1 0-1 0 0,1 0 1 0 0,0 0 0 0 0,0 0-1 0 0,0-1 1 0 0,-1 1-1 0 0,1 0 1 0 0,0-1 0 0 0,0 1-1 0 0,0-1 1 0 0,0 1-1 0 0,0-1 1 0 0,0 1 0 0 0,1-1-1 0 0,0 1 1 0 0,32-9-14002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5.33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52 602 932 0 0,'-2'25'21105'0'0,"-2"-30"-20732"0"0,0 0 0 0 0,-1 0 0 0 0,2 0 0 0 0,-1 0 0 0 0,0-1 0 0 0,1 0 0 0 0,0 1 0 0 0,1-1 0 0 0,-1 0 1 0 0,1 0-1 0 0,0-1 0 0 0,1 1 0 0 0,-2-7 0 0 0,0-5-90 0 0,1 0 0 0 0,1 0 0 0 0,0-1 1 0 0,1 1-1 0 0,1 0 0 0 0,1 0 0 0 0,4-19 0 0 0,38-120 26 0 0,-34 126-232 0 0,-5 19-44 0 0,0 0 1 0 0,1 0-1 0 0,1 0 1 0 0,0 1 0 0 0,1 0-1 0 0,0 0 1 0 0,0 1-1 0 0,17-16 1 0 0,-17 18 26 0 0,0 1 0 0 0,1-1 0 0 0,-1 2 0 0 0,1 0 0 0 0,1 0 1 0 0,-1 0-1 0 0,1 1 0 0 0,0 0 0 0 0,0 1 0 0 0,19-5 0 0 0,-26 8-43 0 0,0 1 0 0 0,0 0 0 0 0,0 0 0 0 0,1 0 0 0 0,-1 0 1 0 0,0 0-1 0 0,0 0 0 0 0,0 1 0 0 0,0 0 0 0 0,0 0 0 0 0,0-1 0 0 0,0 2 0 0 0,0-1 0 0 0,0 0 0 0 0,0 1 0 0 0,0-1 0 0 0,-1 1 0 0 0,1 0 0 0 0,-1 0 0 0 0,1 0 0 0 0,-1 0 1 0 0,0 0-1 0 0,1 0 0 0 0,-1 1 0 0 0,-1-1 0 0 0,1 1 0 0 0,0 0 0 0 0,0-1 0 0 0,-1 1 0 0 0,0 0 0 0 0,1 0 0 0 0,0 6 0 0 0,4 9 140 0 0,-1 0-1 0 0,-1 0 1 0 0,-1 1 0 0 0,1 25-1 0 0,-2-26 43 0 0,0 29-156 0 0,-1-1 1 0 0,-3 1-1 0 0,-2-1 1 0 0,-2 1-1 0 0,-1-1 1 0 0,-3-1-1 0 0,-25 73 1 0 0,33-113-44 0 0,0 0 0 0 0,0 0 0 0 0,0-1 0 0 0,0 1 0 0 0,-1-1 0 0 0,1 1 0 0 0,-1-1 0 0 0,-1 0 0 0 0,1 0 0 0 0,-5 5 0 0 0,0-6 0 0 0,6-3-105 0 0,1 0-1 0 0,-1 0 1 0 0,0 0-1 0 0,1 0 1 0 0,-1 0-1 0 0,1-1 1 0 0,-1 1 0 0 0,1 0-1 0 0,-1-1 1 0 0,1 0-1 0 0,0 1 1 0 0,-1-1-1 0 0,1 0 1 0 0,0 1 0 0 0,-1-1-1 0 0,1 0 1 0 0,0 0-1 0 0,0 0 1 0 0,0 0-1 0 0,0 0 1 0 0,0-1-1 0 0,0 1 1 0 0,0 0 0 0 0,0 0-1 0 0,0-1 1 0 0,0 1-1 0 0,0-2 1 0 0,-10-34-4794 0 0,10 33 4156 0 0,-7-36-11215 0 0,6 10 5091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0:21:45.90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110 110 1980 0 0,'-4'-5'6527'0'0,"6"-5"-3594"0"0,6-7-132 0 0,2 1-222 0 0,-4 8-2062 0 0,0 0 0 0 0,0 0 0 0 0,11-10-1 0 0,-15 16-508 0 0,0 0-1 0 0,1 0 0 0 0,-1 0 0 0 0,1 1 1 0 0,0-1-1 0 0,0 1 0 0 0,-1 0 1 0 0,1-1-1 0 0,0 1 0 0 0,0 0 0 0 0,0 1 1 0 0,0-1-1 0 0,0 1 0 0 0,0-1 0 0 0,5 1 1 0 0,-2 1-4 0 0,0-1 1 0 0,0 1-1 0 0,0 1 1 0 0,0 0-1 0 0,0-1 1 0 0,-1 2-1 0 0,1-1 1 0 0,0 1-1 0 0,-1 0 1 0 0,0 0-1 0 0,0 0 1 0 0,0 1-1 0 0,0-1 0 0 0,8 9 1 0 0,5 6-14 0 0,0 1 0 0 0,15 23 0 0 0,-28-35 11 0 0,14 35 28 0 0,-15-27-94 0 0,-8-21-342 0 0,-9-28-60 0 0,12 30 420 0 0,0 0 0 0 0,-1 0 0 0 0,1 0 1 0 0,-1 0-1 0 0,0 0 0 0 0,0 0 0 0 0,0 0 0 0 0,0 0 1 0 0,-1 1-1 0 0,1-1 0 0 0,-1 1 0 0 0,0 0 1 0 0,0 0-1 0 0,0 0 0 0 0,0 0 0 0 0,-1 0 0 0 0,-6-3 1 0 0,-5-1 64 0 0,1 1 1 0 0,-1 1 0 0 0,0 1 0 0 0,0 0 0 0 0,-1 1-1 0 0,1 0 1 0 0,-1 1 0 0 0,1 1 0 0 0,-26 1 0 0 0,37 1 5 0 0,0 0 0 0 0,0 0 0 0 0,-1 0 0 0 0,1 0 0 0 0,0 0 1 0 0,0 1-1 0 0,0 0 0 0 0,0 0 0 0 0,1 0 0 0 0,-1 0 0 0 0,0 1 0 0 0,1 0 1 0 0,-1-1-1 0 0,1 1 0 0 0,0 0 0 0 0,0 1 0 0 0,-3 3 0 0 0,-3 4 101 0 0,1 1 0 0 0,0 0-1 0 0,1 0 1 0 0,-6 13-1 0 0,5-7 62 0 0,1 0 0 0 0,2 1 0 0 0,-1-1 1 0 0,2 1-1 0 0,1 0 0 0 0,-2 20 0 0 0,4 115 730 0 0,1-144-885 0 0,2 0 1 0 0,-1 0 0 0 0,1 0 0 0 0,0-1 0 0 0,1 1-1 0 0,0-1 1 0 0,1 1 0 0 0,0-1 0 0 0,1 0 0 0 0,10 16-1 0 0,-12-20-30 0 0,0-1 0 0 0,1 1 0 0 0,0-1-1 0 0,0 0 1 0 0,0 0 0 0 0,0-1 0 0 0,1 1-1 0 0,-1-1 1 0 0,1 0 0 0 0,0 0 0 0 0,0 0-1 0 0,0 0 1 0 0,0-1 0 0 0,0 0 0 0 0,1 0-1 0 0,-1-1 1 0 0,1 0 0 0 0,-1 1-1 0 0,1-2 1 0 0,7 1 0 0 0,-6-1-7 0 0,0 0 1 0 0,1-1-1 0 0,-1 0 1 0 0,1 0-1 0 0,-1 0 1 0 0,0-1-1 0 0,0-1 1 0 0,0 1-1 0 0,9-5 1 0 0,-4 0-4 0 0,-1-1 0 0 0,0 1 0 0 0,0-2 0 0 0,12-12 0 0 0,46-51-672 0 0,-3-4-1 0 0,67-99 0 0 0,-39 49-541 0 0,-72 95 971 0 0,-15 21 246 0 0,0 0 1 0 0,0 0-1 0 0,1 1 0 0 0,12-11 0 0 0,-19 45 1682 0 0,-4-6-1214 0 0,-1 0 1 0 0,-7 21-1 0 0,5-22-187 0 0,1-1 1 0 0,-4 34-1 0 0,6-17-92 0 0,1-1 1 0 0,5 66-1 0 0,-2-90-210 0 0,0 0 0 0 0,1 0 0 0 0,0-1-1 0 0,0 1 1 0 0,1-1 0 0 0,0 0-1 0 0,1 1 1 0 0,-1-1 0 0 0,2-1-1 0 0,-1 1 1 0 0,1-1 0 0 0,0 1-1 0 0,1-1 1 0 0,-1-1 0 0 0,1 1-1 0 0,10 8 1 0 0,-12-13-190 0 0,0 1 0 0 0,-1-1 0 0 0,1 0 1 0 0,0 1-1 0 0,0-2 0 0 0,0 1 0 0 0,0 0 0 0 0,0-1 1 0 0,0 0-1 0 0,1 0 0 0 0,-1 0 0 0 0,0 0 0 0 0,1-1 0 0 0,-1 0 1 0 0,1 0-1 0 0,-1 0 0 0 0,0 0 0 0 0,1-1 0 0 0,-1 1 0 0 0,0-1 1 0 0,1 0-1 0 0,5-3 0 0 0,-3 1-527 0 0,0-1 0 0 0,1 0 0 0 0,-2 0 0 0 0,1-1-1 0 0,-1 0 1 0 0,1 0 0 0 0,-1 0 0 0 0,-1-1 0 0 0,1 0 0 0 0,-1 0 0 0 0,6-8 0 0 0,7-12-1459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6.22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88 404 0 0,'6'-15'2784'0'0,"32"-58"18715"0"0,-45 152-19477 0 0,6 103 0 0 0,3-137-1478 0 0,3-1 1 0 0,1 0 0 0 0,24 85-1 0 0,-28-122-486 0 0,1-1 0 0 0,0 1 0 0 0,0 0-1 0 0,1-1 1 0 0,-1 1 0 0 0,1-1-1 0 0,1 0 1 0 0,-1 0 0 0 0,1-1-1 0 0,0 0 1 0 0,1 1 0 0 0,-1-2-1 0 0,8 6 1 0 0,-10-8-60 0 0,0 0 0 0 0,0 0-1 0 0,0-1 1 0 0,0 1 0 0 0,0-1-1 0 0,0 0 1 0 0,1 0 0 0 0,-1 0-1 0 0,1-1 1 0 0,-1 1 0 0 0,0-1-1 0 0,1 0 1 0 0,-1 0 0 0 0,1 0-1 0 0,-1 0 1 0 0,0 0 0 0 0,1-1-1 0 0,-1 0 1 0 0,1 1 0 0 0,-1-1-1 0 0,0-1 1 0 0,0 1 0 0 0,0 0 0 0 0,0-1-1 0 0,0 1 1 0 0,0-1 0 0 0,0 0-1 0 0,0 0 1 0 0,4-4 0 0 0,6-7-249 0 0,0 0 0 0 0,-1-1 0 0 0,-1 0 1 0 0,0 0-1 0 0,-1-1 0 0 0,-1-1 0 0 0,12-25 1 0 0,41-126-1468 0 0,-29 72 629 0 0,18-47 2329 0 0,-51 141-1096 0 0,12 161 3123 0 0,3 84-2823 0 0,29 222 393 0 0,-31-390-837 0 0,-4 2 0 0 0,-1 78 0 0 0,-9-93 0 0 0,-11 80 0 0 0,-3-74 0 0 0,14-64 0 0 0,-1 0 0 0 0,0 0 0 0 0,0 0 0 0 0,0-1 0 0 0,-1 1 0 0 0,1-1 0 0 0,-1 1 0 0 0,0-1 0 0 0,0 0 0 0 0,-1 0 0 0 0,-5 5 0 0 0,3-7 0 0 0,-1 1 0 0 0,0-1 0 0 0,0 0 0 0 0,-1-1 0 0 0,1 0 0 0 0,0 0 0 0 0,-1 0 0 0 0,1-1 0 0 0,0 0 0 0 0,-1-1 0 0 0,-11-2 0 0 0,0 2 0 0 0,10 1-21 0 0,-23-1-1220 0 0,1-1-1 0 0,-1-2 0 0 0,1-1 0 0 0,-53-15 1 0 0,76 17 805 0 0,1 1 0 0 0,0-2 0 0 0,0 1 0 0 0,0-1 0 0 0,1 0 1 0 0,-1-1-1 0 0,1 1 0 0 0,0-1 0 0 0,0 0 0 0 0,-9-12 0 0 0,12 12 212 0 0,0 0 0 0 0,0 0-1 0 0,0 0 1 0 0,0 0 0 0 0,1-1-1 0 0,0 0 1 0 0,0 1 0 0 0,1-1-1 0 0,0 0 1 0 0,0 0 0 0 0,0 1-1 0 0,0-1 1 0 0,1 0 0 0 0,0 0-1 0 0,1 0 1 0 0,0-7 0 0 0,4-9-6560 0 0,1-6 518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3:57.22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42 324 244 0 0,'0'0'1935'0'0,"-30"-20"7270"0"0,29 18-8463 0 0,-1-1 0 0 0,1 0-1 0 0,-1 0 1 0 0,1 0 0 0 0,0 0-1 0 0,0 0 1 0 0,0 0 0 0 0,1 0-1 0 0,-1-1 1 0 0,1 1 0 0 0,0-6 0 0 0,0-1-200 0 0,1 0 1 0 0,0-1 0 0 0,1 1-1 0 0,0 0 1 0 0,1 0 0 0 0,0 0 0 0 0,0 0-1 0 0,1 0 1 0 0,0 1 0 0 0,1-1-1 0 0,0 1 1 0 0,1 1 0 0 0,0-1 0 0 0,0 1-1 0 0,0 0 1 0 0,1 0 0 0 0,1 0-1 0 0,-1 1 1 0 0,1 1 0 0 0,0-1 0 0 0,1 1-1 0 0,12-7 1 0 0,-8 5-543 0 0,-4 1 0 0 0,0 1 0 0 0,1 1 0 0 0,-1 0 0 0 0,1 0 0 0 0,0 1 0 0 0,1 0 0 0 0,-1 0 0 0 0,15-2 0 0 0,-19 6 0 0 0,0 0 0 0 0,0 0 0 0 0,1 1 0 0 0,-1 0 0 0 0,0 0 0 0 0,0 0 0 0 0,0 1 0 0 0,-1 0 0 0 0,1 0 0 0 0,0 0 0 0 0,-1 1 0 0 0,1-1 0 0 0,-1 2 0 0 0,0-1 0 0 0,0 0 0 0 0,8 8 0 0 0,-7-6 0 0 0,0 1 0 0 0,-1 0 0 0 0,1 1 0 0 0,-1-1 0 0 0,0 1 0 0 0,-1 0 0 0 0,0 0 0 0 0,0 0 0 0 0,0 1 0 0 0,-1-1 0 0 0,4 15 0 0 0,-4-8 0 0 0,-1 0 0 0 0,0 0 0 0 0,0 0 0 0 0,-2 0 0 0 0,0 0 0 0 0,-2 19 0 0 0,-4 9 0 0 0,-3-1 0 0 0,-1 0 0 0 0,-24 63 0 0 0,22-72 0 0 0,0-3 0 0 0,3 0 0 0 0,0 1 0 0 0,-5 37 0 0 0,12-50 0 0 0,3-2 0 0 0,4-7 0 0 0,3-1 0 0 0,1-2 0 0 0,9 0 0 0 0,1 0 0 0 0,-1-1 0 0 0,0-1 0 0 0,1 0 0 0 0,0-2 0 0 0,0 0 0 0 0,-1-1 0 0 0,1-1 0 0 0,19-3 0 0 0,2 1 0 0 0,-16-1 0 0 0,-1 0 0 0 0,0-1 0 0 0,1-2 0 0 0,24-10 0 0 0,-36 13 0 0 0,-2 0 0 0 0,1 0 0 0 0,-1 0 0 0 0,-3 1-163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1.21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0 1771 1256 0 0,'0'0'1258'0'0,"7"-35"4419"0"0,11 5-778 0 0,-2-2 0 0 0,21-50-1 0 0,16-75 1217 0 0,11-26-3828 0 0,111-214-1441 0 0,1-5-214 0 0,-129 280-632 0 0,-27 64 0 0 0,4 0 0 0 0,38-68 0 0 0,-56 115 0 0 0,-3 5 0 0 0,0 1 0 0 0,0-1 0 0 0,0 1 0 0 0,1 0 0 0 0,0 0 0 0 0,0 1 0 0 0,0-1 0 0 0,0 1 0 0 0,1 0 0 0 0,-1 0 0 0 0,1 0 0 0 0,0 1 0 0 0,0-1 0 0 0,1 1 0 0 0,-1 0 0 0 0,10-3 0 0 0,-3 5 0 0 0,3 3 0 0 0,-4 1 0 0 0,-8 0 0 0 0,0-1 0 0 0,-1 0 0 0 0,1 1 0 0 0,-1 0 0 0 0,0-1 0 0 0,1 1 0 0 0,-1 0 0 0 0,-1 0 0 0 0,1 0 0 0 0,0 1 0 0 0,-1-1 0 0 0,1 0 0 0 0,-1 0 0 0 0,0 1 0 0 0,0-1 0 0 0,-1 1 0 0 0,2 6 0 0 0,1 5 0 0 0,8 30 0 0 0,-2 1 0 0 0,6 86 0 0 0,-4-21 0 0 0,35 332 0 0 0,1 9 0 0 0,-37-386 0 0 0,0 1 0 0 0,-2 1 0 0 0,-4 0 0 0 0,-4 70 0 0 0,-2-122 0 0 0,2-16 0 0 0,0 0 0 0 0,0 0 0 0 0,0 1 0 0 0,0-1 0 0 0,0 0 0 0 0,-1 0 0 0 0,1 1 0 0 0,0-1 0 0 0,0 0 0 0 0,0 0 0 0 0,0 0 0 0 0,0 1 0 0 0,-1-1 0 0 0,1 0 0 0 0,0 0 0 0 0,0 0 0 0 0,0 0 0 0 0,-1 1 0 0 0,1-1 0 0 0,0 0 0 0 0,0 0 0 0 0,-1 0 0 0 0,1 0 0 0 0,0 0 0 0 0,0 0 0 0 0,-1 0 0 0 0,1 0 0 0 0,0 0 0 0 0,0 1 0 0 0,-1-1 0 0 0,1 0 0 0 0,0 0 0 0 0,0 0 0 0 0,-1-1 0 0 0,1 1 0 0 0,0 0 0 0 0,0 0 0 0 0,-1 0 0 0 0,1 0 0 0 0,0 0 0 0 0,0 0 0 0 0,0 0 0 0 0,-1 0 0 0 0,1-1 0 0 0,-11-7-1036 0 0,0-1 0 0 0,1-1 0 0 0,0 0 0 0 0,0-1 0 0 0,1 1 0 0 0,-10-17 0 0 0,13 18 551 0 0,3 5-25 0 0,-20-25-4199 0 0,7 8-3689 0 0,4 6 1981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1.57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 99 700 0 0,'0'0'18115'0'0,"5"-1"-16463"0"0,229-56 8666 0 0,-147 39-8336 0 0,-57 11-1955 0 0,-15 2-116 0 0,0 2 0 0 0,0 0-1 0 0,0 1 1 0 0,22 0 0 0 0,0 9-6962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2.790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154 274 1060 0 0,'-1'-8'1226'0'0,"1"1"0"0"0,0-1 0 0 0,0 1 0 0 0,1-1 0 0 0,0 0 0 0 0,0 1 0 0 0,1 0 0 0 0,3-10 0 0 0,-2 11-678 0 0,-1 0-1 0 0,2 0 0 0 0,-1 0 0 0 0,1 1 1 0 0,0-1-1 0 0,0 1 0 0 0,0 0 0 0 0,1 1 1 0 0,0-1-1 0 0,5-4 0 0 0,3 0 21 0 0,-1 1-1 0 0,1 1 1 0 0,0 0-1 0 0,1 0 0 0 0,0 1 1 0 0,0 1-1 0 0,0 0 1 0 0,1 1-1 0 0,-1 1 1 0 0,1 0-1 0 0,0 1 0 0 0,0 0 1 0 0,0 2-1 0 0,0-1 1 0 0,0 2-1 0 0,22 3 1 0 0,-33-3-450 0 0,1-1 1 0 0,-1 1-1 0 0,1 0 1 0 0,-1 1 0 0 0,0-1-1 0 0,0 1 1 0 0,0 0-1 0 0,0 0 1 0 0,0 0 0 0 0,0 1-1 0 0,0 0 1 0 0,-1-1-1 0 0,1 1 1 0 0,-1 0 0 0 0,4 5-1 0 0,1 2 208 0 0,0 1 0 0 0,-1 0-1 0 0,10 22 1 0 0,11 17 443 0 0,-13-9-334 0 0,-14-40-463 0 0,-23-45-2580 0 0,-1-20 2304 0 0,-34-65 0 0 0,56 127 354 0 0,-1 0-1 0 0,0 0 1 0 0,1 0 0 0 0,-1 0-1 0 0,0 0 1 0 0,0 1-1 0 0,-1-1 1 0 0,1 1-1 0 0,0-1 1 0 0,0 1-1 0 0,-1 0 1 0 0,1 0 0 0 0,-1 0-1 0 0,1 0 1 0 0,-1 0-1 0 0,1 1 1 0 0,-1-1-1 0 0,1 1 1 0 0,-1-1-1 0 0,0 1 1 0 0,1 0 0 0 0,-5 1-1 0 0,-2-1 176 0 0,0 1 0 0 0,0 0 1 0 0,0 0-1 0 0,0 1 0 0 0,-11 4 0 0 0,5 0-188 0 0,0 1-1 0 0,0 0 1 0 0,1 1-1 0 0,1 0 0 0 0,-1 2 1 0 0,1-1-1 0 0,1 2 1 0 0,0 0-1 0 0,0 0 1 0 0,1 1-1 0 0,1 0 1 0 0,0 1-1 0 0,1 0 1 0 0,0 1-1 0 0,0-1 0 0 0,-9 26 1 0 0,-5 18 132 0 0,2 1 1 0 0,3 0-1 0 0,-11 65 1 0 0,9-36-113 0 0,-4 5-57 0 0,5 1 0 0 0,4 1 0 0 0,3 0 0 0 0,3 104 0 0 0,10-165 0 0 0,1 0 0 0 0,12 58 0 0 0,-10-74 0 0 0,1-1 0 0 0,0 0 0 0 0,1 0 0 0 0,0-1 0 0 0,2 1 0 0 0,0-2 0 0 0,13 20 0 0 0,-15-27 0 0 0,-1 0 0 0 0,1-1 0 0 0,0 1 0 0 0,1-2 0 0 0,0 1 0 0 0,0-1 0 0 0,0 0 0 0 0,0 0 0 0 0,1-1 0 0 0,0 0 0 0 0,0 0 0 0 0,0-1 0 0 0,9 3 0 0 0,-4-3 0 0 0,0 0 0 0 0,1-1 0 0 0,-1 0 0 0 0,1-1 0 0 0,0-1 0 0 0,-1 0 0 0 0,28-5 0 0 0,125-32 0 0 0,-107 22 0 0 0,-37 8-396 0 0,0 0 0 0 0,0-2-1 0 0,-1-1 1 0 0,0 0 0 0 0,0-1 0 0 0,24-20-1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3.78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6 0 32 0 0,'-6'3'30579'0'0,"212"9"-28423"0"0,-162-10-2156 0 0,112 0 0 0 0,-135 0 0 0 0,-13-1 0 0 0,-1 0 0 0 0,1 0 0 0 0,-1-1 0 0 0,1 0 0 0 0,13-1 0 0 0,-7 1 0 0 0,-7 1-53 0 0,-29 34-8948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04.228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18 0 1304 0 0,'-17'31'14196'0'0,"16"-22"-12756"0"0,26 18 8864 0 0,-21-25-10109 0 0,0 0 1 0 0,0-1-1 0 0,0 1 0 0 0,-1-1 1 0 0,1 0-1 0 0,1 0 1 0 0,-1-1-1 0 0,0 1 0 0 0,0-1 1 0 0,6 0-1 0 0,54-2 2394 0 0,-24 0-1804 0 0,25-1-785 0 0,105-16 0 0 0,-4-3 0 0 0,-154 20 0 0 0,-2 1 0 0 0,-3 7 0 0 0,-13 12-199 0 0,-12 13-4659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14.372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13 760 1020 0 0,'-12'-8'25308'0'0,"34"-17"-24120"0"0,-1-1 0 0 0,-2-1 0 0 0,29-52 0 0 0,39-101-592 0 0,-56 114-276 0 0,78-208 315 0 0,-93 224-499 0 0,-14 39-136 0 0,0-3 0 0 0,-43 227 0 0 0,-6 35 0 0 0,36-162 0 0 0,0-12 0 0 0,3 1 0 0 0,4 1 0 0 0,5 94 0 0 0,1-148 0 0 0,-1-10 0 0 0,0 0 0 0 0,1 0 0 0 0,0 0 0 0 0,1 0 0 0 0,0 0 0 0 0,6 12 0 0 0,-5-16 0 0 0,14 8-5447 0 0,7-74-15306 0 0,-20 41 17058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15.494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12 575 1064 0 0,'0'0'19057'0'0,"-3"-4"-18125"0"0,1-1-493 0 0,1 0 1 0 0,-1 0-1 0 0,1 0 1 0 0,0 0-1 0 0,0 0 1 0 0,1 0-1 0 0,0 0 1 0 0,0 0-1 0 0,0-1 1 0 0,0 1-1 0 0,1 0 1 0 0,-1 0-1 0 0,2 0 1 0 0,-1 0-1 0 0,4-9 1 0 0,34-86 2389 0 0,-33 86-2404 0 0,7-14-330 0 0,2 0 0 0 0,0 2 1 0 0,1 0-1 0 0,2 0 0 0 0,1 2 0 0 0,0 0 0 0 0,2 2 1 0 0,1 0-1 0 0,1 1 0 0 0,0 1 0 0 0,1 1 0 0 0,2 2 1 0 0,0 0-1 0 0,38-18 0 0 0,-60 33-95 0 0,0 0 0 0 0,0 1 0 0 0,0-1 0 0 0,0 1 0 0 0,0 0 0 0 0,0 0 0 0 0,0 0 0 0 0,1 1 0 0 0,-1-1 0 0 0,0 1 0 0 0,0 0 0 0 0,1 0 0 0 0,-1 1 0 0 0,0-1 0 0 0,0 1 0 0 0,0 0 0 0 0,0 0 0 0 0,0 0 0 0 0,5 3 0 0 0,-5-2 0 0 0,1 2 0 0 0,-1-1 0 0 0,1 0 0 0 0,-1 1 0 0 0,0 0 0 0 0,0 0 0 0 0,0 0 0 0 0,-1 0 0 0 0,0 1 0 0 0,0-1 0 0 0,0 1 0 0 0,4 8 0 0 0,0 5 0 0 0,0-1 0 0 0,-2 1 0 0 0,0 0 0 0 0,-1 0 0 0 0,-1 1 0 0 0,0-1 0 0 0,-1 23 0 0 0,-2-7 0 0 0,-3 0 0 0 0,0 0 0 0 0,-3-1 0 0 0,0 1 0 0 0,-2-1 0 0 0,-2-1 0 0 0,-1 1 0 0 0,-1-2 0 0 0,-2 1 0 0 0,-1-2 0 0 0,-2 0 0 0 0,-24 33 0 0 0,20-30 0 0 0,-11 19 0 0 0,-2-1 0 0 0,-3-2 0 0 0,-73 76 0 0 0,49-81 0 0 0,51-38 0 0 0,9-6 0 0 0,1 0 0 0 0,0 0 0 0 0,0 0 0 0 0,0 0 0 0 0,-1 0 0 0 0,1 1 0 0 0,0-1 0 0 0,0 0 0 0 0,0 0 0 0 0,-1 0 0 0 0,1 0 0 0 0,0 0 0 0 0,0 0 0 0 0,0 0 0 0 0,-1 0 0 0 0,1 0 0 0 0,0 0 0 0 0,0 0 0 0 0,-1-1 0 0 0,1 1 0 0 0,0 0 0 0 0,0 0 0 0 0,0 0 0 0 0,0 0 0 0 0,-1 0 0 0 0,1 0 0 0 0,0 0 0 0 0,0 0 0 0 0,0-1 0 0 0,-1 1 0 0 0,1 0 0 0 0,0 0 0 0 0,0 0 0 0 0,0 0 0 0 0,0-1 0 0 0,0 1 0 0 0,0 0 0 0 0,-1 0 0 0 0,1 0 0 0 0,0 0 0 0 0,0-1 0 0 0,0 1 0 0 0,0 0 0 0 0,0 0 0 0 0,0-1 0 0 0,0 1 0 0 0,2-23 0 0 0,0 17-47 0 0,1-1 1 0 0,0 1-1 0 0,0 0 1 0 0,0 0-1 0 0,1 1 0 0 0,-1-1 1 0 0,1 1-1 0 0,1-1 0 0 0,-1 1 1 0 0,1 0-1 0 0,0 1 1 0 0,0-1-1 0 0,0 1 0 0 0,1 0 1 0 0,0 0-1 0 0,-1 1 1 0 0,1 0-1 0 0,1 0 0 0 0,-1 0 1 0 0,0 1-1 0 0,1 0 0 0 0,-1 0 1 0 0,9-1-1 0 0,-11 4-5 0 0,0-1 0 0 0,0 1 0 0 0,0 1 0 0 0,0-1 0 0 0,0 1 0 0 0,-1-1 0 0 0,1 1 0 0 0,0 0 0 0 0,-1 0 0 0 0,1 1 0 0 0,-1-1 0 0 0,4 4 0 0 0,4 2-36 0 0,33 21 464 0 0,3-2 0 0 0,0-2 0 0 0,90 34 0 0 0,-121-55-347 0 0,0-1 1 0 0,0-1-1 0 0,0 0 0 0 0,0-1 0 0 0,0-1 0 0 0,0-1 0 0 0,0 0 0 0 0,0-1 0 0 0,0 0 1 0 0,0-2-1 0 0,-1 0 0 0 0,26-9 0 0 0,-20-2-1960 0 0,6-20-5787 0 0,-22 25 5154 0 0,-1-1 0 0 0,1 1 0 0 0,-1-1 1 0 0,2-11-1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8T02:14:17.339"/>
    </inkml:context>
    <inkml:brush xml:id="br0">
      <inkml:brushProperty name="width" value="0.1" units="cm"/>
      <inkml:brushProperty name="height" value="0.1" units="cm"/>
      <inkml:brushProperty name="color" value="#663300"/>
    </inkml:brush>
  </inkml:definitions>
  <inkml:trace contextRef="#ctx0" brushRef="#br0">70 143 556 0 0,'0'0'4428'0'0,"-14"0"1062"0"0,14 0-5417 0 0,11-11 1351 0 0,1 1 0 0 0,1 0 0 0 0,0 0 0 0 0,0 1 0 0 0,23-11 0 0 0,-28 16-839 0 0,0 1-1 0 0,0-1 1 0 0,0 2-1 0 0,0-1 1 0 0,0 1 0 0 0,1 1-1 0 0,-1-1 1 0 0,1 1 0 0 0,-1 1-1 0 0,1 0 1 0 0,-1 0-1 0 0,13 2 1 0 0,-18-1-474 0 0,1 0-1 0 0,-1 0 1 0 0,0 1 0 0 0,0-1-1 0 0,0 1 1 0 0,0 0 0 0 0,0 0-1 0 0,-1 0 1 0 0,1 0-1 0 0,-1 0 1 0 0,1 1 0 0 0,-1-1-1 0 0,0 1 1 0 0,4 5 0 0 0,25 45 820 0 0,-20-33-570 0 0,3-3-740 0 0,-11-30-195 0 0,-3 10 675 0 0,1-2-287 0 0,-13-34-1316 0 0,7 31 1337 0 0,-1 0-1 0 0,0 0 1 0 0,0 1 0 0 0,0 0-1 0 0,-1 0 1 0 0,0 1 0 0 0,-1 0-1 0 0,1 0 1 0 0,-1 1 0 0 0,-1 0-1 0 0,1 0 1 0 0,0 1 0 0 0,-1 0-1 0 0,-14-4 1 0 0,20 7 194 0 0,0 1 0 0 0,0 0 0 0 0,0 0 0 0 0,0 0 0 0 0,0 0 0 0 0,0 1 0 0 0,-1-1 0 0 0,1 1 0 0 0,0 0 0 0 0,0 0 0 0 0,1 0 0 0 0,-6 2 0 0 0,-32 18 396 0 0,40-21-423 0 0,-11 8 137 0 0,1 0 0 0 0,-1 0 0 0 0,2 1 0 0 0,0 0 0 0 0,0 1 0 0 0,0 0 0 0 0,1 0 0 0 0,1 1 0 0 0,0 0 0 0 0,0 0 0 0 0,1 1 0 0 0,0 0 0 0 0,-4 14 0 0 0,1-1 136 0 0,1 1 1 0 0,1 0-1 0 0,2 0 1 0 0,0 0-1 0 0,-1 41 0 0 0,5-55-174 0 0,1-1 0 0 0,0 1 0 0 0,1 0 0 0 0,1-1 0 0 0,0 1 0 0 0,0-1 0 0 0,1 0 1 0 0,0 0-1 0 0,1 0 0 0 0,1 0 0 0 0,0 0 0 0 0,11 19 0 0 0,-10-23-41 0 0,0 0 0 0 0,0 0 1 0 0,1 0-1 0 0,0-1 0 0 0,0 0 1 0 0,0 0-1 0 0,1-1 0 0 0,0 0 1 0 0,0 0-1 0 0,0-1 0 0 0,1 0 1 0 0,-1-1-1 0 0,1 0 0 0 0,0 0 1 0 0,0 0-1 0 0,15 1 0 0 0,-13-2-129 0 0,1 0 0 0 0,-1-1-1 0 0,1-1 1 0 0,-1 1 0 0 0,0-2-1 0 0,1 0 1 0 0,-1 0 0 0 0,0-1 0 0 0,1 0-1 0 0,-1-1 1 0 0,0-1 0 0 0,-1 1-1 0 0,1-2 1 0 0,-1 1 0 0 0,1-2 0 0 0,-2 1-1 0 0,1-1 1 0 0,0-1 0 0 0,-1 0-1 0 0,0 0 1 0 0,-1-1 0 0 0,0 0 0 0 0,0 0-1 0 0,-1-1 1 0 0,0 0 0 0 0,9-13-1 0 0,10-19-704 0 0,-2-1 0 0 0,-1-1 0 0 0,17-48-1 0 0,-40 91 789 0 0,0-1-1 0 0,0 1 0 0 0,0 0 0 0 0,0 0 0 0 0,0-1 0 0 0,0 1 0 0 0,0 0 0 0 0,0-1 0 0 0,0 1 0 0 0,0 0 0 0 0,0-1 1 0 0,0 1-1 0 0,0 0 0 0 0,0-1 0 0 0,0 1 0 0 0,0 0 0 0 0,0 0 0 0 0,0-1 0 0 0,1 1 0 0 0,-1 0 0 0 0,0 0 1 0 0,0-1-1 0 0,0 1 0 0 0,0 0 0 0 0,1 0 0 0 0,-1-1 0 0 0,0 1 0 0 0,0 0 0 0 0,1 0 0 0 0,-1 0 0 0 0,0-1 1 0 0,0 1-1 0 0,1 0 0 0 0,-1 0 0 0 0,0 0 0 0 0,1 0 0 0 0,-1 0 0 0 0,0 0 0 0 0,1 0 0 0 0,-1 0 0 0 0,0 0 1 0 0,0-1-1 0 0,1 1 0 0 0,-1 0 0 0 0,1 1 0 0 0,3 18 319 0 0,-4 48 77 0 0,0-52-225 0 0,1 9 25 0 0,1 1 0 0 0,0 0 1 0 0,10 34-1 0 0,-9-45-139 0 0,1-1-1 0 0,0 0 1 0 0,1-1 0 0 0,0 1 0 0 0,1-1-1 0 0,1 0 1 0 0,14 21 0 0 0,-19-31-59 0 0,-1-1 0 0 0,1 1 0 0 0,-1 0 0 0 0,1-1 0 0 0,0 1 0 0 0,-1-1 0 0 0,1 1 0 0 0,0-1 0 0 0,0 0 0 0 0,0 0 0 0 0,0 0 0 0 0,0 0 0 0 0,0 0 0 0 0,0-1 0 0 0,1 1-1 0 0,-1 0 1 0 0,0-1 0 0 0,0 0 0 0 0,0 1 0 0 0,1-1 0 0 0,3-1 0 0 0,-1 1-17 0 0,-1-1 0 0 0,0-1 0 0 0,0 1 0 0 0,0-1 0 0 0,0 1 1 0 0,0-1-1 0 0,0 0 0 0 0,-1-1 0 0 0,1 1 0 0 0,6-6 0 0 0,2-3-111 0 0,1-2 1 0 0,-1 0-1 0 0,-1 0 1 0 0,14-23 0 0 0,-1-2-29 0 0,-1-1 1 0 0,-2 0-1 0 0,-2-2 1 0 0,-2-1-1 0 0,-2 0 1 0 0,12-48-1 0 0,-5 29 2193 0 0,-21 66-1905 0 0,1 28 219 0 0,0 0 1 0 0,-5 38-1 0 0,1 28 135 0 0,3-76-306 0 0,2 1 0 0 0,8 41 1 0 0,-9-55-140 0 0,1-1-1 0 0,0 1 1 0 0,1 0 0 0 0,0-1-1 0 0,1 0 1 0 0,0 0 0 0 0,0 0 0 0 0,0 0-1 0 0,8 7 1 0 0,-12-15-52 0 0,0 0 0 0 0,1 1 0 0 0,-1-1 0 0 0,0 0 0 0 0,1 0 0 0 0,-1-1 0 0 0,0 1 0 0 0,1 0 0 0 0,-1 0 0 0 0,1-1 0 0 0,0 1 0 0 0,-1-1 0 0 0,1 1 0 0 0,-1-1 0 0 0,1 0 0 0 0,0 0 0 0 0,-1 0 0 0 0,1 0 0 0 0,0 0 0 0 0,-1 0 0 0 0,1 0 0 0 0,0 0 0 0 0,-1 0 0 0 0,3-1 0 0 0,30-15 0 0 0,-30 13 0 0 0,14-9 0 0 0,-1-1 0 0 0,-1 0 0 0 0,0-1 0 0 0,-1-1 0 0 0,0-1 0 0 0,-1 0 0 0 0,-1-1 0 0 0,0 0 0 0 0,-2-1 0 0 0,0 0 0 0 0,10-22 0 0 0,6-21 0 0 0,-2-2 0 0 0,20-77 0 0 0,-7-12 0 0 0,-37 247 0 0 0,-1-75 0 0 0,-2 91 0 0 0,7 52 0 0 0,-1-120 0 0 0,1 0 0 0 0,3 0 0 0 0,1-1 0 0 0,20 55 0 0 0,-24-82 0 0 0,-1-7 0 0 0,-1 1 0 0 0,0 0 0 0 0,-1 0 0 0 0,0 0 0 0 0,1 14 0 0 0,-4 5-2785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1.png"/><Relationship Id="rId21" Type="http://schemas.openxmlformats.org/officeDocument/2006/relationships/image" Target="../media/image303.png"/><Relationship Id="rId63" Type="http://schemas.openxmlformats.org/officeDocument/2006/relationships/image" Target="../media/image324.png"/><Relationship Id="rId159" Type="http://schemas.openxmlformats.org/officeDocument/2006/relationships/image" Target="../media/image372.png"/><Relationship Id="rId170" Type="http://schemas.openxmlformats.org/officeDocument/2006/relationships/customXml" Target="../ink/ink366.xml"/><Relationship Id="rId226" Type="http://schemas.openxmlformats.org/officeDocument/2006/relationships/customXml" Target="../ink/ink394.xml"/><Relationship Id="rId268" Type="http://schemas.openxmlformats.org/officeDocument/2006/relationships/customXml" Target="../ink/ink415.xml"/><Relationship Id="rId11" Type="http://schemas.openxmlformats.org/officeDocument/2006/relationships/image" Target="../media/image298.png"/><Relationship Id="rId32" Type="http://schemas.openxmlformats.org/officeDocument/2006/relationships/customXml" Target="../ink/ink297.xml"/><Relationship Id="rId53" Type="http://schemas.openxmlformats.org/officeDocument/2006/relationships/image" Target="../media/image319.png"/><Relationship Id="rId74" Type="http://schemas.openxmlformats.org/officeDocument/2006/relationships/customXml" Target="../ink/ink318.xml"/><Relationship Id="rId128" Type="http://schemas.openxmlformats.org/officeDocument/2006/relationships/customXml" Target="../ink/ink345.xml"/><Relationship Id="rId149" Type="http://schemas.openxmlformats.org/officeDocument/2006/relationships/image" Target="../media/image367.png"/><Relationship Id="rId5" Type="http://schemas.openxmlformats.org/officeDocument/2006/relationships/image" Target="../media/image295.png"/><Relationship Id="rId95" Type="http://schemas.openxmlformats.org/officeDocument/2006/relationships/image" Target="../media/image340.png"/><Relationship Id="rId160" Type="http://schemas.openxmlformats.org/officeDocument/2006/relationships/customXml" Target="../ink/ink361.xml"/><Relationship Id="rId181" Type="http://schemas.openxmlformats.org/officeDocument/2006/relationships/image" Target="../media/image383.png"/><Relationship Id="rId216" Type="http://schemas.openxmlformats.org/officeDocument/2006/relationships/customXml" Target="../ink/ink389.xml"/><Relationship Id="rId237" Type="http://schemas.openxmlformats.org/officeDocument/2006/relationships/image" Target="../media/image411.png"/><Relationship Id="rId258" Type="http://schemas.openxmlformats.org/officeDocument/2006/relationships/customXml" Target="../ink/ink410.xml"/><Relationship Id="rId22" Type="http://schemas.openxmlformats.org/officeDocument/2006/relationships/customXml" Target="../ink/ink292.xml"/><Relationship Id="rId43" Type="http://schemas.openxmlformats.org/officeDocument/2006/relationships/image" Target="../media/image314.png"/><Relationship Id="rId64" Type="http://schemas.openxmlformats.org/officeDocument/2006/relationships/customXml" Target="../ink/ink313.xml"/><Relationship Id="rId118" Type="http://schemas.openxmlformats.org/officeDocument/2006/relationships/customXml" Target="../ink/ink340.xml"/><Relationship Id="rId139" Type="http://schemas.openxmlformats.org/officeDocument/2006/relationships/image" Target="../media/image362.png"/><Relationship Id="rId85" Type="http://schemas.openxmlformats.org/officeDocument/2006/relationships/image" Target="../media/image335.png"/><Relationship Id="rId150" Type="http://schemas.openxmlformats.org/officeDocument/2006/relationships/customXml" Target="../ink/ink356.xml"/><Relationship Id="rId171" Type="http://schemas.openxmlformats.org/officeDocument/2006/relationships/image" Target="../media/image378.png"/><Relationship Id="rId192" Type="http://schemas.openxmlformats.org/officeDocument/2006/relationships/customXml" Target="../ink/ink377.xml"/><Relationship Id="rId206" Type="http://schemas.openxmlformats.org/officeDocument/2006/relationships/customXml" Target="../ink/ink384.xml"/><Relationship Id="rId227" Type="http://schemas.openxmlformats.org/officeDocument/2006/relationships/image" Target="../media/image406.png"/><Relationship Id="rId248" Type="http://schemas.openxmlformats.org/officeDocument/2006/relationships/customXml" Target="../ink/ink405.xml"/><Relationship Id="rId269" Type="http://schemas.openxmlformats.org/officeDocument/2006/relationships/image" Target="../media/image427.png"/><Relationship Id="rId12" Type="http://schemas.openxmlformats.org/officeDocument/2006/relationships/customXml" Target="../ink/ink287.xml"/><Relationship Id="rId33" Type="http://schemas.openxmlformats.org/officeDocument/2006/relationships/image" Target="../media/image309.png"/><Relationship Id="rId108" Type="http://schemas.openxmlformats.org/officeDocument/2006/relationships/customXml" Target="../ink/ink335.xml"/><Relationship Id="rId129" Type="http://schemas.openxmlformats.org/officeDocument/2006/relationships/image" Target="../media/image357.png"/><Relationship Id="rId54" Type="http://schemas.openxmlformats.org/officeDocument/2006/relationships/customXml" Target="../ink/ink308.xml"/><Relationship Id="rId75" Type="http://schemas.openxmlformats.org/officeDocument/2006/relationships/image" Target="../media/image330.png"/><Relationship Id="rId96" Type="http://schemas.openxmlformats.org/officeDocument/2006/relationships/customXml" Target="../ink/ink329.xml"/><Relationship Id="rId140" Type="http://schemas.openxmlformats.org/officeDocument/2006/relationships/customXml" Target="../ink/ink351.xml"/><Relationship Id="rId161" Type="http://schemas.openxmlformats.org/officeDocument/2006/relationships/image" Target="../media/image373.png"/><Relationship Id="rId182" Type="http://schemas.openxmlformats.org/officeDocument/2006/relationships/customXml" Target="../ink/ink372.xml"/><Relationship Id="rId217" Type="http://schemas.openxmlformats.org/officeDocument/2006/relationships/image" Target="../media/image401.png"/><Relationship Id="rId6" Type="http://schemas.openxmlformats.org/officeDocument/2006/relationships/customXml" Target="../ink/ink284.xml"/><Relationship Id="rId238" Type="http://schemas.openxmlformats.org/officeDocument/2006/relationships/customXml" Target="../ink/ink400.xml"/><Relationship Id="rId259" Type="http://schemas.openxmlformats.org/officeDocument/2006/relationships/image" Target="../media/image422.png"/><Relationship Id="rId23" Type="http://schemas.openxmlformats.org/officeDocument/2006/relationships/image" Target="../media/image304.png"/><Relationship Id="rId119" Type="http://schemas.openxmlformats.org/officeDocument/2006/relationships/image" Target="../media/image352.png"/><Relationship Id="rId44" Type="http://schemas.openxmlformats.org/officeDocument/2006/relationships/customXml" Target="../ink/ink303.xml"/><Relationship Id="rId65" Type="http://schemas.openxmlformats.org/officeDocument/2006/relationships/image" Target="../media/image325.png"/><Relationship Id="rId86" Type="http://schemas.openxmlformats.org/officeDocument/2006/relationships/customXml" Target="../ink/ink324.xml"/><Relationship Id="rId130" Type="http://schemas.openxmlformats.org/officeDocument/2006/relationships/customXml" Target="../ink/ink346.xml"/><Relationship Id="rId151" Type="http://schemas.openxmlformats.org/officeDocument/2006/relationships/image" Target="../media/image368.png"/><Relationship Id="rId172" Type="http://schemas.openxmlformats.org/officeDocument/2006/relationships/customXml" Target="../ink/ink367.xml"/><Relationship Id="rId193" Type="http://schemas.openxmlformats.org/officeDocument/2006/relationships/image" Target="../media/image389.png"/><Relationship Id="rId207" Type="http://schemas.openxmlformats.org/officeDocument/2006/relationships/image" Target="../media/image396.png"/><Relationship Id="rId228" Type="http://schemas.openxmlformats.org/officeDocument/2006/relationships/customXml" Target="../ink/ink395.xml"/><Relationship Id="rId249" Type="http://schemas.openxmlformats.org/officeDocument/2006/relationships/image" Target="../media/image417.png"/><Relationship Id="rId13" Type="http://schemas.openxmlformats.org/officeDocument/2006/relationships/image" Target="../media/image299.png"/><Relationship Id="rId109" Type="http://schemas.openxmlformats.org/officeDocument/2006/relationships/image" Target="../media/image347.png"/><Relationship Id="rId260" Type="http://schemas.openxmlformats.org/officeDocument/2006/relationships/customXml" Target="../ink/ink411.xml"/><Relationship Id="rId34" Type="http://schemas.openxmlformats.org/officeDocument/2006/relationships/customXml" Target="../ink/ink298.xml"/><Relationship Id="rId55" Type="http://schemas.openxmlformats.org/officeDocument/2006/relationships/image" Target="../media/image320.png"/><Relationship Id="rId76" Type="http://schemas.openxmlformats.org/officeDocument/2006/relationships/customXml" Target="../ink/ink319.xml"/><Relationship Id="rId97" Type="http://schemas.openxmlformats.org/officeDocument/2006/relationships/image" Target="../media/image341.png"/><Relationship Id="rId120" Type="http://schemas.openxmlformats.org/officeDocument/2006/relationships/customXml" Target="../ink/ink341.xml"/><Relationship Id="rId141" Type="http://schemas.openxmlformats.org/officeDocument/2006/relationships/image" Target="../media/image363.png"/><Relationship Id="rId7" Type="http://schemas.openxmlformats.org/officeDocument/2006/relationships/image" Target="../media/image296.png"/><Relationship Id="rId162" Type="http://schemas.openxmlformats.org/officeDocument/2006/relationships/customXml" Target="../ink/ink362.xml"/><Relationship Id="rId183" Type="http://schemas.openxmlformats.org/officeDocument/2006/relationships/image" Target="../media/image384.png"/><Relationship Id="rId218" Type="http://schemas.openxmlformats.org/officeDocument/2006/relationships/customXml" Target="../ink/ink390.xml"/><Relationship Id="rId239" Type="http://schemas.openxmlformats.org/officeDocument/2006/relationships/image" Target="../media/image412.png"/><Relationship Id="rId250" Type="http://schemas.openxmlformats.org/officeDocument/2006/relationships/customXml" Target="../ink/ink406.xml"/><Relationship Id="rId24" Type="http://schemas.openxmlformats.org/officeDocument/2006/relationships/customXml" Target="../ink/ink293.xml"/><Relationship Id="rId45" Type="http://schemas.openxmlformats.org/officeDocument/2006/relationships/image" Target="../media/image315.png"/><Relationship Id="rId66" Type="http://schemas.openxmlformats.org/officeDocument/2006/relationships/customXml" Target="../ink/ink314.xml"/><Relationship Id="rId87" Type="http://schemas.openxmlformats.org/officeDocument/2006/relationships/image" Target="../media/image336.png"/><Relationship Id="rId110" Type="http://schemas.openxmlformats.org/officeDocument/2006/relationships/customXml" Target="../ink/ink336.xml"/><Relationship Id="rId131" Type="http://schemas.openxmlformats.org/officeDocument/2006/relationships/image" Target="../media/image358.png"/><Relationship Id="rId152" Type="http://schemas.openxmlformats.org/officeDocument/2006/relationships/customXml" Target="../ink/ink357.xml"/><Relationship Id="rId173" Type="http://schemas.openxmlformats.org/officeDocument/2006/relationships/image" Target="../media/image379.png"/><Relationship Id="rId194" Type="http://schemas.openxmlformats.org/officeDocument/2006/relationships/customXml" Target="../ink/ink378.xml"/><Relationship Id="rId208" Type="http://schemas.openxmlformats.org/officeDocument/2006/relationships/customXml" Target="../ink/ink385.xml"/><Relationship Id="rId229" Type="http://schemas.openxmlformats.org/officeDocument/2006/relationships/image" Target="../media/image407.png"/><Relationship Id="rId240" Type="http://schemas.openxmlformats.org/officeDocument/2006/relationships/customXml" Target="../ink/ink401.xml"/><Relationship Id="rId261" Type="http://schemas.openxmlformats.org/officeDocument/2006/relationships/image" Target="../media/image423.png"/><Relationship Id="rId14" Type="http://schemas.openxmlformats.org/officeDocument/2006/relationships/customXml" Target="../ink/ink288.xml"/><Relationship Id="rId35" Type="http://schemas.openxmlformats.org/officeDocument/2006/relationships/image" Target="../media/image310.png"/><Relationship Id="rId56" Type="http://schemas.openxmlformats.org/officeDocument/2006/relationships/customXml" Target="../ink/ink309.xml"/><Relationship Id="rId77" Type="http://schemas.openxmlformats.org/officeDocument/2006/relationships/image" Target="../media/image331.png"/><Relationship Id="rId100" Type="http://schemas.openxmlformats.org/officeDocument/2006/relationships/customXml" Target="../ink/ink331.xml"/><Relationship Id="rId8" Type="http://schemas.openxmlformats.org/officeDocument/2006/relationships/customXml" Target="../ink/ink285.xml"/><Relationship Id="rId98" Type="http://schemas.openxmlformats.org/officeDocument/2006/relationships/customXml" Target="../ink/ink330.xml"/><Relationship Id="rId121" Type="http://schemas.openxmlformats.org/officeDocument/2006/relationships/image" Target="../media/image353.png"/><Relationship Id="rId142" Type="http://schemas.openxmlformats.org/officeDocument/2006/relationships/customXml" Target="../ink/ink352.xml"/><Relationship Id="rId163" Type="http://schemas.openxmlformats.org/officeDocument/2006/relationships/image" Target="../media/image374.png"/><Relationship Id="rId184" Type="http://schemas.openxmlformats.org/officeDocument/2006/relationships/customXml" Target="../ink/ink373.xml"/><Relationship Id="rId219" Type="http://schemas.openxmlformats.org/officeDocument/2006/relationships/image" Target="../media/image402.png"/><Relationship Id="rId230" Type="http://schemas.openxmlformats.org/officeDocument/2006/relationships/customXml" Target="../ink/ink396.xml"/><Relationship Id="rId251" Type="http://schemas.openxmlformats.org/officeDocument/2006/relationships/image" Target="../media/image418.png"/><Relationship Id="rId25" Type="http://schemas.openxmlformats.org/officeDocument/2006/relationships/image" Target="../media/image305.png"/><Relationship Id="rId46" Type="http://schemas.openxmlformats.org/officeDocument/2006/relationships/customXml" Target="../ink/ink304.xml"/><Relationship Id="rId67" Type="http://schemas.openxmlformats.org/officeDocument/2006/relationships/image" Target="../media/image326.png"/><Relationship Id="rId88" Type="http://schemas.openxmlformats.org/officeDocument/2006/relationships/customXml" Target="../ink/ink325.xml"/><Relationship Id="rId111" Type="http://schemas.openxmlformats.org/officeDocument/2006/relationships/image" Target="../media/image348.png"/><Relationship Id="rId132" Type="http://schemas.openxmlformats.org/officeDocument/2006/relationships/customXml" Target="../ink/ink347.xml"/><Relationship Id="rId153" Type="http://schemas.openxmlformats.org/officeDocument/2006/relationships/image" Target="../media/image369.png"/><Relationship Id="rId174" Type="http://schemas.openxmlformats.org/officeDocument/2006/relationships/customXml" Target="../ink/ink368.xml"/><Relationship Id="rId195" Type="http://schemas.openxmlformats.org/officeDocument/2006/relationships/image" Target="../media/image390.png"/><Relationship Id="rId209" Type="http://schemas.openxmlformats.org/officeDocument/2006/relationships/image" Target="../media/image397.png"/><Relationship Id="rId220" Type="http://schemas.openxmlformats.org/officeDocument/2006/relationships/customXml" Target="../ink/ink391.xml"/><Relationship Id="rId241" Type="http://schemas.openxmlformats.org/officeDocument/2006/relationships/image" Target="../media/image413.png"/><Relationship Id="rId15" Type="http://schemas.openxmlformats.org/officeDocument/2006/relationships/image" Target="../media/image300.png"/><Relationship Id="rId36" Type="http://schemas.openxmlformats.org/officeDocument/2006/relationships/customXml" Target="../ink/ink299.xml"/><Relationship Id="rId57" Type="http://schemas.openxmlformats.org/officeDocument/2006/relationships/image" Target="../media/image321.png"/><Relationship Id="rId262" Type="http://schemas.openxmlformats.org/officeDocument/2006/relationships/customXml" Target="../ink/ink412.xml"/><Relationship Id="rId78" Type="http://schemas.openxmlformats.org/officeDocument/2006/relationships/customXml" Target="../ink/ink320.xml"/><Relationship Id="rId99" Type="http://schemas.openxmlformats.org/officeDocument/2006/relationships/image" Target="../media/image342.png"/><Relationship Id="rId101" Type="http://schemas.openxmlformats.org/officeDocument/2006/relationships/image" Target="../media/image343.png"/><Relationship Id="rId122" Type="http://schemas.openxmlformats.org/officeDocument/2006/relationships/customXml" Target="../ink/ink342.xml"/><Relationship Id="rId143" Type="http://schemas.openxmlformats.org/officeDocument/2006/relationships/image" Target="../media/image364.png"/><Relationship Id="rId164" Type="http://schemas.openxmlformats.org/officeDocument/2006/relationships/customXml" Target="../ink/ink363.xml"/><Relationship Id="rId185" Type="http://schemas.openxmlformats.org/officeDocument/2006/relationships/image" Target="../media/image385.png"/><Relationship Id="rId9" Type="http://schemas.openxmlformats.org/officeDocument/2006/relationships/image" Target="../media/image297.png"/><Relationship Id="rId210" Type="http://schemas.openxmlformats.org/officeDocument/2006/relationships/customXml" Target="../ink/ink386.xml"/><Relationship Id="rId26" Type="http://schemas.openxmlformats.org/officeDocument/2006/relationships/customXml" Target="../ink/ink294.xml"/><Relationship Id="rId231" Type="http://schemas.openxmlformats.org/officeDocument/2006/relationships/image" Target="../media/image408.png"/><Relationship Id="rId252" Type="http://schemas.openxmlformats.org/officeDocument/2006/relationships/customXml" Target="../ink/ink407.xml"/><Relationship Id="rId47" Type="http://schemas.openxmlformats.org/officeDocument/2006/relationships/image" Target="../media/image316.png"/><Relationship Id="rId68" Type="http://schemas.openxmlformats.org/officeDocument/2006/relationships/customXml" Target="../ink/ink315.xml"/><Relationship Id="rId89" Type="http://schemas.openxmlformats.org/officeDocument/2006/relationships/image" Target="../media/image337.png"/><Relationship Id="rId112" Type="http://schemas.openxmlformats.org/officeDocument/2006/relationships/customXml" Target="../ink/ink337.xml"/><Relationship Id="rId133" Type="http://schemas.openxmlformats.org/officeDocument/2006/relationships/image" Target="../media/image359.png"/><Relationship Id="rId154" Type="http://schemas.openxmlformats.org/officeDocument/2006/relationships/customXml" Target="../ink/ink358.xml"/><Relationship Id="rId175" Type="http://schemas.openxmlformats.org/officeDocument/2006/relationships/image" Target="../media/image380.png"/><Relationship Id="rId196" Type="http://schemas.openxmlformats.org/officeDocument/2006/relationships/customXml" Target="../ink/ink379.xml"/><Relationship Id="rId200" Type="http://schemas.openxmlformats.org/officeDocument/2006/relationships/customXml" Target="../ink/ink381.xml"/><Relationship Id="rId16" Type="http://schemas.openxmlformats.org/officeDocument/2006/relationships/customXml" Target="../ink/ink289.xml"/><Relationship Id="rId221" Type="http://schemas.openxmlformats.org/officeDocument/2006/relationships/image" Target="../media/image403.png"/><Relationship Id="rId242" Type="http://schemas.openxmlformats.org/officeDocument/2006/relationships/customXml" Target="../ink/ink402.xml"/><Relationship Id="rId263" Type="http://schemas.openxmlformats.org/officeDocument/2006/relationships/image" Target="../media/image424.png"/><Relationship Id="rId37" Type="http://schemas.openxmlformats.org/officeDocument/2006/relationships/image" Target="../media/image311.png"/><Relationship Id="rId58" Type="http://schemas.openxmlformats.org/officeDocument/2006/relationships/customXml" Target="../ink/ink310.xml"/><Relationship Id="rId79" Type="http://schemas.openxmlformats.org/officeDocument/2006/relationships/image" Target="../media/image332.png"/><Relationship Id="rId102" Type="http://schemas.openxmlformats.org/officeDocument/2006/relationships/customXml" Target="../ink/ink332.xml"/><Relationship Id="rId123" Type="http://schemas.openxmlformats.org/officeDocument/2006/relationships/image" Target="../media/image354.png"/><Relationship Id="rId144" Type="http://schemas.openxmlformats.org/officeDocument/2006/relationships/customXml" Target="../ink/ink353.xml"/><Relationship Id="rId90" Type="http://schemas.openxmlformats.org/officeDocument/2006/relationships/customXml" Target="../ink/ink326.xml"/><Relationship Id="rId165" Type="http://schemas.openxmlformats.org/officeDocument/2006/relationships/image" Target="../media/image375.png"/><Relationship Id="rId186" Type="http://schemas.openxmlformats.org/officeDocument/2006/relationships/customXml" Target="../ink/ink374.xml"/><Relationship Id="rId211" Type="http://schemas.openxmlformats.org/officeDocument/2006/relationships/image" Target="../media/image398.png"/><Relationship Id="rId232" Type="http://schemas.openxmlformats.org/officeDocument/2006/relationships/customXml" Target="../ink/ink397.xml"/><Relationship Id="rId253" Type="http://schemas.openxmlformats.org/officeDocument/2006/relationships/image" Target="../media/image419.png"/><Relationship Id="rId27" Type="http://schemas.openxmlformats.org/officeDocument/2006/relationships/image" Target="../media/image306.png"/><Relationship Id="rId48" Type="http://schemas.openxmlformats.org/officeDocument/2006/relationships/customXml" Target="../ink/ink305.xml"/><Relationship Id="rId69" Type="http://schemas.openxmlformats.org/officeDocument/2006/relationships/image" Target="../media/image327.png"/><Relationship Id="rId113" Type="http://schemas.openxmlformats.org/officeDocument/2006/relationships/image" Target="../media/image349.png"/><Relationship Id="rId134" Type="http://schemas.openxmlformats.org/officeDocument/2006/relationships/customXml" Target="../ink/ink348.xml"/><Relationship Id="rId80" Type="http://schemas.openxmlformats.org/officeDocument/2006/relationships/customXml" Target="../ink/ink321.xml"/><Relationship Id="rId155" Type="http://schemas.openxmlformats.org/officeDocument/2006/relationships/image" Target="../media/image370.png"/><Relationship Id="rId176" Type="http://schemas.openxmlformats.org/officeDocument/2006/relationships/customXml" Target="../ink/ink369.xml"/><Relationship Id="rId197" Type="http://schemas.openxmlformats.org/officeDocument/2006/relationships/image" Target="../media/image391.png"/><Relationship Id="rId201" Type="http://schemas.openxmlformats.org/officeDocument/2006/relationships/image" Target="../media/image393.png"/><Relationship Id="rId222" Type="http://schemas.openxmlformats.org/officeDocument/2006/relationships/customXml" Target="../ink/ink392.xml"/><Relationship Id="rId243" Type="http://schemas.openxmlformats.org/officeDocument/2006/relationships/image" Target="../media/image414.png"/><Relationship Id="rId264" Type="http://schemas.openxmlformats.org/officeDocument/2006/relationships/customXml" Target="../ink/ink413.xml"/><Relationship Id="rId17" Type="http://schemas.openxmlformats.org/officeDocument/2006/relationships/image" Target="../media/image301.png"/><Relationship Id="rId38" Type="http://schemas.openxmlformats.org/officeDocument/2006/relationships/customXml" Target="../ink/ink300.xml"/><Relationship Id="rId59" Type="http://schemas.openxmlformats.org/officeDocument/2006/relationships/image" Target="../media/image322.png"/><Relationship Id="rId103" Type="http://schemas.openxmlformats.org/officeDocument/2006/relationships/image" Target="../media/image344.png"/><Relationship Id="rId124" Type="http://schemas.openxmlformats.org/officeDocument/2006/relationships/customXml" Target="../ink/ink343.xml"/><Relationship Id="rId70" Type="http://schemas.openxmlformats.org/officeDocument/2006/relationships/customXml" Target="../ink/ink316.xml"/><Relationship Id="rId91" Type="http://schemas.openxmlformats.org/officeDocument/2006/relationships/image" Target="../media/image338.png"/><Relationship Id="rId145" Type="http://schemas.openxmlformats.org/officeDocument/2006/relationships/image" Target="../media/image365.png"/><Relationship Id="rId166" Type="http://schemas.openxmlformats.org/officeDocument/2006/relationships/customXml" Target="../ink/ink364.xml"/><Relationship Id="rId187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87.xml"/><Relationship Id="rId233" Type="http://schemas.openxmlformats.org/officeDocument/2006/relationships/image" Target="../media/image409.png"/><Relationship Id="rId254" Type="http://schemas.openxmlformats.org/officeDocument/2006/relationships/customXml" Target="../ink/ink408.xml"/><Relationship Id="rId28" Type="http://schemas.openxmlformats.org/officeDocument/2006/relationships/customXml" Target="../ink/ink295.xml"/><Relationship Id="rId49" Type="http://schemas.openxmlformats.org/officeDocument/2006/relationships/image" Target="../media/image317.png"/><Relationship Id="rId114" Type="http://schemas.openxmlformats.org/officeDocument/2006/relationships/customXml" Target="../ink/ink338.xml"/><Relationship Id="rId60" Type="http://schemas.openxmlformats.org/officeDocument/2006/relationships/customXml" Target="../ink/ink311.xml"/><Relationship Id="rId81" Type="http://schemas.openxmlformats.org/officeDocument/2006/relationships/image" Target="../media/image333.png"/><Relationship Id="rId135" Type="http://schemas.openxmlformats.org/officeDocument/2006/relationships/image" Target="../media/image360.png"/><Relationship Id="rId156" Type="http://schemas.openxmlformats.org/officeDocument/2006/relationships/customXml" Target="../ink/ink359.xml"/><Relationship Id="rId177" Type="http://schemas.openxmlformats.org/officeDocument/2006/relationships/image" Target="../media/image381.png"/><Relationship Id="rId198" Type="http://schemas.openxmlformats.org/officeDocument/2006/relationships/customXml" Target="../ink/ink380.xml"/><Relationship Id="rId202" Type="http://schemas.openxmlformats.org/officeDocument/2006/relationships/customXml" Target="../ink/ink382.xml"/><Relationship Id="rId223" Type="http://schemas.openxmlformats.org/officeDocument/2006/relationships/image" Target="../media/image404.png"/><Relationship Id="rId244" Type="http://schemas.openxmlformats.org/officeDocument/2006/relationships/customXml" Target="../ink/ink403.xml"/><Relationship Id="rId18" Type="http://schemas.openxmlformats.org/officeDocument/2006/relationships/customXml" Target="../ink/ink290.xml"/><Relationship Id="rId39" Type="http://schemas.openxmlformats.org/officeDocument/2006/relationships/image" Target="../media/image312.png"/><Relationship Id="rId265" Type="http://schemas.openxmlformats.org/officeDocument/2006/relationships/image" Target="../media/image425.png"/><Relationship Id="rId50" Type="http://schemas.openxmlformats.org/officeDocument/2006/relationships/customXml" Target="../ink/ink306.xml"/><Relationship Id="rId104" Type="http://schemas.openxmlformats.org/officeDocument/2006/relationships/customXml" Target="../ink/ink333.xml"/><Relationship Id="rId125" Type="http://schemas.openxmlformats.org/officeDocument/2006/relationships/image" Target="../media/image355.png"/><Relationship Id="rId146" Type="http://schemas.openxmlformats.org/officeDocument/2006/relationships/customXml" Target="../ink/ink354.xml"/><Relationship Id="rId167" Type="http://schemas.openxmlformats.org/officeDocument/2006/relationships/image" Target="../media/image376.png"/><Relationship Id="rId188" Type="http://schemas.openxmlformats.org/officeDocument/2006/relationships/customXml" Target="../ink/ink375.xml"/><Relationship Id="rId71" Type="http://schemas.openxmlformats.org/officeDocument/2006/relationships/image" Target="../media/image328.png"/><Relationship Id="rId92" Type="http://schemas.openxmlformats.org/officeDocument/2006/relationships/customXml" Target="../ink/ink327.xml"/><Relationship Id="rId213" Type="http://schemas.openxmlformats.org/officeDocument/2006/relationships/image" Target="../media/image399.png"/><Relationship Id="rId234" Type="http://schemas.openxmlformats.org/officeDocument/2006/relationships/customXml" Target="../ink/ink398.xml"/><Relationship Id="rId2" Type="http://schemas.openxmlformats.org/officeDocument/2006/relationships/customXml" Target="../ink/ink282.xml"/><Relationship Id="rId29" Type="http://schemas.openxmlformats.org/officeDocument/2006/relationships/image" Target="../media/image307.png"/><Relationship Id="rId255" Type="http://schemas.openxmlformats.org/officeDocument/2006/relationships/image" Target="../media/image420.png"/><Relationship Id="rId40" Type="http://schemas.openxmlformats.org/officeDocument/2006/relationships/customXml" Target="../ink/ink301.xml"/><Relationship Id="rId115" Type="http://schemas.openxmlformats.org/officeDocument/2006/relationships/image" Target="../media/image350.png"/><Relationship Id="rId136" Type="http://schemas.openxmlformats.org/officeDocument/2006/relationships/customXml" Target="../ink/ink349.xml"/><Relationship Id="rId157" Type="http://schemas.openxmlformats.org/officeDocument/2006/relationships/image" Target="../media/image371.png"/><Relationship Id="rId178" Type="http://schemas.openxmlformats.org/officeDocument/2006/relationships/customXml" Target="../ink/ink370.xml"/><Relationship Id="rId61" Type="http://schemas.openxmlformats.org/officeDocument/2006/relationships/image" Target="../media/image323.png"/><Relationship Id="rId82" Type="http://schemas.openxmlformats.org/officeDocument/2006/relationships/customXml" Target="../ink/ink322.xml"/><Relationship Id="rId199" Type="http://schemas.openxmlformats.org/officeDocument/2006/relationships/image" Target="../media/image392.png"/><Relationship Id="rId203" Type="http://schemas.openxmlformats.org/officeDocument/2006/relationships/image" Target="../media/image394.png"/><Relationship Id="rId19" Type="http://schemas.openxmlformats.org/officeDocument/2006/relationships/image" Target="../media/image302.png"/><Relationship Id="rId224" Type="http://schemas.openxmlformats.org/officeDocument/2006/relationships/customXml" Target="../ink/ink393.xml"/><Relationship Id="rId245" Type="http://schemas.openxmlformats.org/officeDocument/2006/relationships/image" Target="../media/image415.png"/><Relationship Id="rId266" Type="http://schemas.openxmlformats.org/officeDocument/2006/relationships/customXml" Target="../ink/ink414.xml"/><Relationship Id="rId30" Type="http://schemas.openxmlformats.org/officeDocument/2006/relationships/customXml" Target="../ink/ink296.xml"/><Relationship Id="rId105" Type="http://schemas.openxmlformats.org/officeDocument/2006/relationships/image" Target="../media/image345.png"/><Relationship Id="rId126" Type="http://schemas.openxmlformats.org/officeDocument/2006/relationships/customXml" Target="../ink/ink344.xml"/><Relationship Id="rId147" Type="http://schemas.openxmlformats.org/officeDocument/2006/relationships/image" Target="../media/image366.png"/><Relationship Id="rId168" Type="http://schemas.openxmlformats.org/officeDocument/2006/relationships/customXml" Target="../ink/ink365.xml"/><Relationship Id="rId51" Type="http://schemas.openxmlformats.org/officeDocument/2006/relationships/image" Target="../media/image318.png"/><Relationship Id="rId72" Type="http://schemas.openxmlformats.org/officeDocument/2006/relationships/customXml" Target="../ink/ink317.xml"/><Relationship Id="rId93" Type="http://schemas.openxmlformats.org/officeDocument/2006/relationships/image" Target="../media/image339.png"/><Relationship Id="rId189" Type="http://schemas.openxmlformats.org/officeDocument/2006/relationships/image" Target="../media/image387.png"/><Relationship Id="rId3" Type="http://schemas.openxmlformats.org/officeDocument/2006/relationships/image" Target="../media/image294.png"/><Relationship Id="rId214" Type="http://schemas.openxmlformats.org/officeDocument/2006/relationships/customXml" Target="../ink/ink388.xml"/><Relationship Id="rId235" Type="http://schemas.openxmlformats.org/officeDocument/2006/relationships/image" Target="../media/image410.png"/><Relationship Id="rId256" Type="http://schemas.openxmlformats.org/officeDocument/2006/relationships/customXml" Target="../ink/ink409.xml"/><Relationship Id="rId116" Type="http://schemas.openxmlformats.org/officeDocument/2006/relationships/customXml" Target="../ink/ink339.xml"/><Relationship Id="rId137" Type="http://schemas.openxmlformats.org/officeDocument/2006/relationships/image" Target="../media/image361.png"/><Relationship Id="rId158" Type="http://schemas.openxmlformats.org/officeDocument/2006/relationships/customXml" Target="../ink/ink360.xml"/><Relationship Id="rId20" Type="http://schemas.openxmlformats.org/officeDocument/2006/relationships/customXml" Target="../ink/ink291.xml"/><Relationship Id="rId41" Type="http://schemas.openxmlformats.org/officeDocument/2006/relationships/image" Target="../media/image313.png"/><Relationship Id="rId62" Type="http://schemas.openxmlformats.org/officeDocument/2006/relationships/customXml" Target="../ink/ink312.xml"/><Relationship Id="rId83" Type="http://schemas.openxmlformats.org/officeDocument/2006/relationships/image" Target="../media/image334.png"/><Relationship Id="rId179" Type="http://schemas.openxmlformats.org/officeDocument/2006/relationships/image" Target="../media/image382.png"/><Relationship Id="rId190" Type="http://schemas.openxmlformats.org/officeDocument/2006/relationships/customXml" Target="../ink/ink376.xml"/><Relationship Id="rId204" Type="http://schemas.openxmlformats.org/officeDocument/2006/relationships/customXml" Target="../ink/ink383.xml"/><Relationship Id="rId225" Type="http://schemas.openxmlformats.org/officeDocument/2006/relationships/image" Target="../media/image405.png"/><Relationship Id="rId246" Type="http://schemas.openxmlformats.org/officeDocument/2006/relationships/customXml" Target="../ink/ink404.xml"/><Relationship Id="rId267" Type="http://schemas.openxmlformats.org/officeDocument/2006/relationships/image" Target="../media/image426.png"/><Relationship Id="rId106" Type="http://schemas.openxmlformats.org/officeDocument/2006/relationships/customXml" Target="../ink/ink334.xml"/><Relationship Id="rId127" Type="http://schemas.openxmlformats.org/officeDocument/2006/relationships/image" Target="../media/image356.png"/><Relationship Id="rId10" Type="http://schemas.openxmlformats.org/officeDocument/2006/relationships/customXml" Target="../ink/ink286.xml"/><Relationship Id="rId31" Type="http://schemas.openxmlformats.org/officeDocument/2006/relationships/image" Target="../media/image308.png"/><Relationship Id="rId52" Type="http://schemas.openxmlformats.org/officeDocument/2006/relationships/customXml" Target="../ink/ink307.xml"/><Relationship Id="rId73" Type="http://schemas.openxmlformats.org/officeDocument/2006/relationships/image" Target="../media/image329.png"/><Relationship Id="rId94" Type="http://schemas.openxmlformats.org/officeDocument/2006/relationships/customXml" Target="../ink/ink328.xml"/><Relationship Id="rId148" Type="http://schemas.openxmlformats.org/officeDocument/2006/relationships/customXml" Target="../ink/ink355.xml"/><Relationship Id="rId169" Type="http://schemas.openxmlformats.org/officeDocument/2006/relationships/image" Target="../media/image377.png"/><Relationship Id="rId4" Type="http://schemas.openxmlformats.org/officeDocument/2006/relationships/customXml" Target="../ink/ink283.xml"/><Relationship Id="rId180" Type="http://schemas.openxmlformats.org/officeDocument/2006/relationships/customXml" Target="../ink/ink371.xml"/><Relationship Id="rId215" Type="http://schemas.openxmlformats.org/officeDocument/2006/relationships/image" Target="../media/image400.png"/><Relationship Id="rId236" Type="http://schemas.openxmlformats.org/officeDocument/2006/relationships/customXml" Target="../ink/ink399.xml"/><Relationship Id="rId257" Type="http://schemas.openxmlformats.org/officeDocument/2006/relationships/image" Target="../media/image421.png"/><Relationship Id="rId42" Type="http://schemas.openxmlformats.org/officeDocument/2006/relationships/customXml" Target="../ink/ink302.xml"/><Relationship Id="rId84" Type="http://schemas.openxmlformats.org/officeDocument/2006/relationships/customXml" Target="../ink/ink323.xml"/><Relationship Id="rId138" Type="http://schemas.openxmlformats.org/officeDocument/2006/relationships/customXml" Target="../ink/ink350.xml"/><Relationship Id="rId191" Type="http://schemas.openxmlformats.org/officeDocument/2006/relationships/image" Target="../media/image388.png"/><Relationship Id="rId205" Type="http://schemas.openxmlformats.org/officeDocument/2006/relationships/image" Target="../media/image395.png"/><Relationship Id="rId247" Type="http://schemas.openxmlformats.org/officeDocument/2006/relationships/image" Target="../media/image416.png"/><Relationship Id="rId107" Type="http://schemas.openxmlformats.org/officeDocument/2006/relationships/image" Target="../media/image34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5.png"/><Relationship Id="rId21" Type="http://schemas.openxmlformats.org/officeDocument/2006/relationships/image" Target="../media/image437.png"/><Relationship Id="rId324" Type="http://schemas.openxmlformats.org/officeDocument/2006/relationships/customXml" Target="../ink/ink577.xml"/><Relationship Id="rId531" Type="http://schemas.openxmlformats.org/officeDocument/2006/relationships/image" Target="../media/image692.png"/><Relationship Id="rId629" Type="http://schemas.openxmlformats.org/officeDocument/2006/relationships/image" Target="../media/image741.png"/><Relationship Id="rId170" Type="http://schemas.openxmlformats.org/officeDocument/2006/relationships/customXml" Target="../ink/ink500.xml"/><Relationship Id="rId268" Type="http://schemas.openxmlformats.org/officeDocument/2006/relationships/customXml" Target="../ink/ink549.xml"/><Relationship Id="rId475" Type="http://schemas.openxmlformats.org/officeDocument/2006/relationships/image" Target="../media/image664.png"/><Relationship Id="rId32" Type="http://schemas.openxmlformats.org/officeDocument/2006/relationships/customXml" Target="../ink/ink431.xml"/><Relationship Id="rId128" Type="http://schemas.openxmlformats.org/officeDocument/2006/relationships/customXml" Target="../ink/ink479.xml"/><Relationship Id="rId335" Type="http://schemas.openxmlformats.org/officeDocument/2006/relationships/image" Target="../media/image594.png"/><Relationship Id="rId542" Type="http://schemas.openxmlformats.org/officeDocument/2006/relationships/customXml" Target="../ink/ink686.xml"/><Relationship Id="rId181" Type="http://schemas.openxmlformats.org/officeDocument/2006/relationships/image" Target="../media/image517.png"/><Relationship Id="rId402" Type="http://schemas.openxmlformats.org/officeDocument/2006/relationships/customXml" Target="../ink/ink616.xml"/><Relationship Id="rId279" Type="http://schemas.openxmlformats.org/officeDocument/2006/relationships/image" Target="../media/image566.png"/><Relationship Id="rId486" Type="http://schemas.openxmlformats.org/officeDocument/2006/relationships/customXml" Target="../ink/ink658.xml"/><Relationship Id="rId43" Type="http://schemas.openxmlformats.org/officeDocument/2006/relationships/image" Target="../media/image448.png"/><Relationship Id="rId139" Type="http://schemas.openxmlformats.org/officeDocument/2006/relationships/image" Target="../media/image496.png"/><Relationship Id="rId346" Type="http://schemas.openxmlformats.org/officeDocument/2006/relationships/customXml" Target="../ink/ink588.xml"/><Relationship Id="rId553" Type="http://schemas.openxmlformats.org/officeDocument/2006/relationships/image" Target="../media/image703.png"/><Relationship Id="rId192" Type="http://schemas.openxmlformats.org/officeDocument/2006/relationships/customXml" Target="../ink/ink511.xml"/><Relationship Id="rId206" Type="http://schemas.openxmlformats.org/officeDocument/2006/relationships/customXml" Target="../ink/ink518.xml"/><Relationship Id="rId413" Type="http://schemas.openxmlformats.org/officeDocument/2006/relationships/image" Target="../media/image633.png"/><Relationship Id="rId497" Type="http://schemas.openxmlformats.org/officeDocument/2006/relationships/image" Target="../media/image675.png"/><Relationship Id="rId620" Type="http://schemas.openxmlformats.org/officeDocument/2006/relationships/customXml" Target="../ink/ink725.xml"/><Relationship Id="rId357" Type="http://schemas.openxmlformats.org/officeDocument/2006/relationships/image" Target="../media/image605.png"/><Relationship Id="rId54" Type="http://schemas.openxmlformats.org/officeDocument/2006/relationships/customXml" Target="../ink/ink442.xml"/><Relationship Id="rId217" Type="http://schemas.openxmlformats.org/officeDocument/2006/relationships/image" Target="../media/image535.png"/><Relationship Id="rId564" Type="http://schemas.openxmlformats.org/officeDocument/2006/relationships/customXml" Target="../ink/ink697.xml"/><Relationship Id="rId424" Type="http://schemas.openxmlformats.org/officeDocument/2006/relationships/customXml" Target="../ink/ink627.xml"/><Relationship Id="rId631" Type="http://schemas.openxmlformats.org/officeDocument/2006/relationships/image" Target="../media/image742.png"/><Relationship Id="rId270" Type="http://schemas.openxmlformats.org/officeDocument/2006/relationships/customXml" Target="../ink/ink550.xml"/><Relationship Id="rId65" Type="http://schemas.openxmlformats.org/officeDocument/2006/relationships/image" Target="../media/image459.png"/><Relationship Id="rId130" Type="http://schemas.openxmlformats.org/officeDocument/2006/relationships/customXml" Target="../ink/ink480.xml"/><Relationship Id="rId368" Type="http://schemas.openxmlformats.org/officeDocument/2006/relationships/customXml" Target="../ink/ink599.xml"/><Relationship Id="rId575" Type="http://schemas.openxmlformats.org/officeDocument/2006/relationships/image" Target="../media/image714.png"/><Relationship Id="rId228" Type="http://schemas.openxmlformats.org/officeDocument/2006/relationships/customXml" Target="../ink/ink529.xml"/><Relationship Id="rId435" Type="http://schemas.openxmlformats.org/officeDocument/2006/relationships/image" Target="../media/image644.png"/><Relationship Id="rId281" Type="http://schemas.openxmlformats.org/officeDocument/2006/relationships/image" Target="../media/image567.png"/><Relationship Id="rId502" Type="http://schemas.openxmlformats.org/officeDocument/2006/relationships/customXml" Target="../ink/ink666.xml"/><Relationship Id="rId76" Type="http://schemas.openxmlformats.org/officeDocument/2006/relationships/customXml" Target="../ink/ink453.xml"/><Relationship Id="rId141" Type="http://schemas.openxmlformats.org/officeDocument/2006/relationships/image" Target="../media/image497.png"/><Relationship Id="rId379" Type="http://schemas.openxmlformats.org/officeDocument/2006/relationships/image" Target="../media/image616.png"/><Relationship Id="rId586" Type="http://schemas.openxmlformats.org/officeDocument/2006/relationships/customXml" Target="../ink/ink708.xml"/><Relationship Id="rId7" Type="http://schemas.openxmlformats.org/officeDocument/2006/relationships/image" Target="../media/image430.png"/><Relationship Id="rId239" Type="http://schemas.openxmlformats.org/officeDocument/2006/relationships/image" Target="../media/image546.png"/><Relationship Id="rId446" Type="http://schemas.openxmlformats.org/officeDocument/2006/relationships/customXml" Target="../ink/ink638.xml"/><Relationship Id="rId292" Type="http://schemas.openxmlformats.org/officeDocument/2006/relationships/customXml" Target="../ink/ink561.xml"/><Relationship Id="rId306" Type="http://schemas.openxmlformats.org/officeDocument/2006/relationships/customXml" Target="../ink/ink568.xml"/><Relationship Id="rId87" Type="http://schemas.openxmlformats.org/officeDocument/2006/relationships/image" Target="../media/image470.png"/><Relationship Id="rId513" Type="http://schemas.openxmlformats.org/officeDocument/2006/relationships/image" Target="../media/image683.png"/><Relationship Id="rId597" Type="http://schemas.openxmlformats.org/officeDocument/2006/relationships/image" Target="../media/image725.png"/><Relationship Id="rId152" Type="http://schemas.openxmlformats.org/officeDocument/2006/relationships/customXml" Target="../ink/ink491.xml"/><Relationship Id="rId457" Type="http://schemas.openxmlformats.org/officeDocument/2006/relationships/image" Target="../media/image655.png"/><Relationship Id="rId14" Type="http://schemas.openxmlformats.org/officeDocument/2006/relationships/customXml" Target="../ink/ink422.xml"/><Relationship Id="rId317" Type="http://schemas.openxmlformats.org/officeDocument/2006/relationships/image" Target="../media/image585.png"/><Relationship Id="rId524" Type="http://schemas.openxmlformats.org/officeDocument/2006/relationships/customXml" Target="../ink/ink677.xml"/><Relationship Id="rId98" Type="http://schemas.openxmlformats.org/officeDocument/2006/relationships/customXml" Target="../ink/ink464.xml"/><Relationship Id="rId163" Type="http://schemas.openxmlformats.org/officeDocument/2006/relationships/image" Target="../media/image508.png"/><Relationship Id="rId370" Type="http://schemas.openxmlformats.org/officeDocument/2006/relationships/customXml" Target="../ink/ink600.xml"/><Relationship Id="rId230" Type="http://schemas.openxmlformats.org/officeDocument/2006/relationships/customXml" Target="../ink/ink530.xml"/><Relationship Id="rId468" Type="http://schemas.openxmlformats.org/officeDocument/2006/relationships/customXml" Target="../ink/ink649.xml"/><Relationship Id="rId25" Type="http://schemas.openxmlformats.org/officeDocument/2006/relationships/image" Target="../media/image439.png"/><Relationship Id="rId328" Type="http://schemas.openxmlformats.org/officeDocument/2006/relationships/customXml" Target="../ink/ink579.xml"/><Relationship Id="rId535" Type="http://schemas.openxmlformats.org/officeDocument/2006/relationships/image" Target="../media/image694.png"/><Relationship Id="rId174" Type="http://schemas.openxmlformats.org/officeDocument/2006/relationships/customXml" Target="../ink/ink502.xml"/><Relationship Id="rId381" Type="http://schemas.openxmlformats.org/officeDocument/2006/relationships/image" Target="../media/image617.png"/><Relationship Id="rId602" Type="http://schemas.openxmlformats.org/officeDocument/2006/relationships/customXml" Target="../ink/ink716.xml"/><Relationship Id="rId241" Type="http://schemas.openxmlformats.org/officeDocument/2006/relationships/image" Target="../media/image547.png"/><Relationship Id="rId479" Type="http://schemas.openxmlformats.org/officeDocument/2006/relationships/image" Target="../media/image666.png"/><Relationship Id="rId36" Type="http://schemas.openxmlformats.org/officeDocument/2006/relationships/customXml" Target="../ink/ink433.xml"/><Relationship Id="rId339" Type="http://schemas.openxmlformats.org/officeDocument/2006/relationships/image" Target="../media/image596.png"/><Relationship Id="rId546" Type="http://schemas.openxmlformats.org/officeDocument/2006/relationships/customXml" Target="../ink/ink688.xml"/><Relationship Id="rId101" Type="http://schemas.openxmlformats.org/officeDocument/2006/relationships/image" Target="../media/image477.png"/><Relationship Id="rId185" Type="http://schemas.openxmlformats.org/officeDocument/2006/relationships/image" Target="../media/image519.png"/><Relationship Id="rId406" Type="http://schemas.openxmlformats.org/officeDocument/2006/relationships/customXml" Target="../ink/ink618.xml"/><Relationship Id="rId392" Type="http://schemas.openxmlformats.org/officeDocument/2006/relationships/customXml" Target="../ink/ink611.xml"/><Relationship Id="rId613" Type="http://schemas.openxmlformats.org/officeDocument/2006/relationships/image" Target="../media/image733.png"/><Relationship Id="rId252" Type="http://schemas.openxmlformats.org/officeDocument/2006/relationships/customXml" Target="../ink/ink541.xml"/><Relationship Id="rId47" Type="http://schemas.openxmlformats.org/officeDocument/2006/relationships/image" Target="../media/image450.png"/><Relationship Id="rId89" Type="http://schemas.openxmlformats.org/officeDocument/2006/relationships/image" Target="../media/image471.png"/><Relationship Id="rId112" Type="http://schemas.openxmlformats.org/officeDocument/2006/relationships/customXml" Target="../ink/ink471.xml"/><Relationship Id="rId154" Type="http://schemas.openxmlformats.org/officeDocument/2006/relationships/customXml" Target="../ink/ink492.xml"/><Relationship Id="rId361" Type="http://schemas.openxmlformats.org/officeDocument/2006/relationships/image" Target="../media/image607.png"/><Relationship Id="rId557" Type="http://schemas.openxmlformats.org/officeDocument/2006/relationships/image" Target="../media/image705.png"/><Relationship Id="rId599" Type="http://schemas.openxmlformats.org/officeDocument/2006/relationships/image" Target="../media/image726.png"/><Relationship Id="rId196" Type="http://schemas.openxmlformats.org/officeDocument/2006/relationships/customXml" Target="../ink/ink513.xml"/><Relationship Id="rId417" Type="http://schemas.openxmlformats.org/officeDocument/2006/relationships/image" Target="../media/image635.png"/><Relationship Id="rId459" Type="http://schemas.openxmlformats.org/officeDocument/2006/relationships/image" Target="../media/image656.png"/><Relationship Id="rId624" Type="http://schemas.openxmlformats.org/officeDocument/2006/relationships/customXml" Target="../ink/ink727.xml"/><Relationship Id="rId16" Type="http://schemas.openxmlformats.org/officeDocument/2006/relationships/customXml" Target="../ink/ink423.xml"/><Relationship Id="rId221" Type="http://schemas.openxmlformats.org/officeDocument/2006/relationships/image" Target="../media/image537.png"/><Relationship Id="rId263" Type="http://schemas.openxmlformats.org/officeDocument/2006/relationships/image" Target="../media/image558.png"/><Relationship Id="rId319" Type="http://schemas.openxmlformats.org/officeDocument/2006/relationships/image" Target="../media/image586.png"/><Relationship Id="rId470" Type="http://schemas.openxmlformats.org/officeDocument/2006/relationships/customXml" Target="../ink/ink650.xml"/><Relationship Id="rId526" Type="http://schemas.openxmlformats.org/officeDocument/2006/relationships/customXml" Target="../ink/ink678.xml"/><Relationship Id="rId58" Type="http://schemas.openxmlformats.org/officeDocument/2006/relationships/customXml" Target="../ink/ink444.xml"/><Relationship Id="rId123" Type="http://schemas.openxmlformats.org/officeDocument/2006/relationships/image" Target="../media/image488.png"/><Relationship Id="rId330" Type="http://schemas.openxmlformats.org/officeDocument/2006/relationships/customXml" Target="../ink/ink580.xml"/><Relationship Id="rId568" Type="http://schemas.openxmlformats.org/officeDocument/2006/relationships/customXml" Target="../ink/ink699.xml"/><Relationship Id="rId165" Type="http://schemas.openxmlformats.org/officeDocument/2006/relationships/image" Target="../media/image509.png"/><Relationship Id="rId372" Type="http://schemas.openxmlformats.org/officeDocument/2006/relationships/customXml" Target="../ink/ink601.xml"/><Relationship Id="rId428" Type="http://schemas.openxmlformats.org/officeDocument/2006/relationships/customXml" Target="../ink/ink629.xml"/><Relationship Id="rId635" Type="http://schemas.openxmlformats.org/officeDocument/2006/relationships/image" Target="../media/image744.png"/><Relationship Id="rId232" Type="http://schemas.openxmlformats.org/officeDocument/2006/relationships/customXml" Target="../ink/ink531.xml"/><Relationship Id="rId274" Type="http://schemas.openxmlformats.org/officeDocument/2006/relationships/customXml" Target="../ink/ink552.xml"/><Relationship Id="rId481" Type="http://schemas.openxmlformats.org/officeDocument/2006/relationships/image" Target="../media/image667.png"/><Relationship Id="rId27" Type="http://schemas.openxmlformats.org/officeDocument/2006/relationships/image" Target="../media/image440.png"/><Relationship Id="rId69" Type="http://schemas.openxmlformats.org/officeDocument/2006/relationships/image" Target="../media/image461.png"/><Relationship Id="rId134" Type="http://schemas.openxmlformats.org/officeDocument/2006/relationships/customXml" Target="../ink/ink482.xml"/><Relationship Id="rId537" Type="http://schemas.openxmlformats.org/officeDocument/2006/relationships/image" Target="../media/image695.png"/><Relationship Id="rId579" Type="http://schemas.openxmlformats.org/officeDocument/2006/relationships/image" Target="../media/image716.png"/><Relationship Id="rId80" Type="http://schemas.openxmlformats.org/officeDocument/2006/relationships/customXml" Target="../ink/ink455.xml"/><Relationship Id="rId176" Type="http://schemas.openxmlformats.org/officeDocument/2006/relationships/customXml" Target="../ink/ink503.xml"/><Relationship Id="rId341" Type="http://schemas.openxmlformats.org/officeDocument/2006/relationships/image" Target="../media/image597.png"/><Relationship Id="rId383" Type="http://schemas.openxmlformats.org/officeDocument/2006/relationships/image" Target="../media/image618.png"/><Relationship Id="rId439" Type="http://schemas.openxmlformats.org/officeDocument/2006/relationships/image" Target="../media/image646.png"/><Relationship Id="rId590" Type="http://schemas.openxmlformats.org/officeDocument/2006/relationships/customXml" Target="../ink/ink710.xml"/><Relationship Id="rId604" Type="http://schemas.openxmlformats.org/officeDocument/2006/relationships/customXml" Target="../ink/ink717.xml"/><Relationship Id="rId201" Type="http://schemas.openxmlformats.org/officeDocument/2006/relationships/image" Target="../media/image527.png"/><Relationship Id="rId243" Type="http://schemas.openxmlformats.org/officeDocument/2006/relationships/image" Target="../media/image548.png"/><Relationship Id="rId285" Type="http://schemas.openxmlformats.org/officeDocument/2006/relationships/image" Target="../media/image569.png"/><Relationship Id="rId450" Type="http://schemas.openxmlformats.org/officeDocument/2006/relationships/customXml" Target="../ink/ink640.xml"/><Relationship Id="rId506" Type="http://schemas.openxmlformats.org/officeDocument/2006/relationships/customXml" Target="../ink/ink668.xml"/><Relationship Id="rId38" Type="http://schemas.openxmlformats.org/officeDocument/2006/relationships/customXml" Target="../ink/ink434.xml"/><Relationship Id="rId103" Type="http://schemas.openxmlformats.org/officeDocument/2006/relationships/image" Target="../media/image478.png"/><Relationship Id="rId310" Type="http://schemas.openxmlformats.org/officeDocument/2006/relationships/customXml" Target="../ink/ink570.xml"/><Relationship Id="rId492" Type="http://schemas.openxmlformats.org/officeDocument/2006/relationships/customXml" Target="../ink/ink661.xml"/><Relationship Id="rId548" Type="http://schemas.openxmlformats.org/officeDocument/2006/relationships/customXml" Target="../ink/ink689.xml"/><Relationship Id="rId91" Type="http://schemas.openxmlformats.org/officeDocument/2006/relationships/image" Target="../media/image472.png"/><Relationship Id="rId145" Type="http://schemas.openxmlformats.org/officeDocument/2006/relationships/image" Target="../media/image499.png"/><Relationship Id="rId187" Type="http://schemas.openxmlformats.org/officeDocument/2006/relationships/image" Target="../media/image520.png"/><Relationship Id="rId352" Type="http://schemas.openxmlformats.org/officeDocument/2006/relationships/customXml" Target="../ink/ink591.xml"/><Relationship Id="rId394" Type="http://schemas.openxmlformats.org/officeDocument/2006/relationships/customXml" Target="../ink/ink612.xml"/><Relationship Id="rId408" Type="http://schemas.openxmlformats.org/officeDocument/2006/relationships/customXml" Target="../ink/ink619.xml"/><Relationship Id="rId615" Type="http://schemas.openxmlformats.org/officeDocument/2006/relationships/image" Target="../media/image734.png"/><Relationship Id="rId212" Type="http://schemas.openxmlformats.org/officeDocument/2006/relationships/customXml" Target="../ink/ink521.xml"/><Relationship Id="rId254" Type="http://schemas.openxmlformats.org/officeDocument/2006/relationships/customXml" Target="../ink/ink542.xml"/><Relationship Id="rId49" Type="http://schemas.openxmlformats.org/officeDocument/2006/relationships/image" Target="../media/image451.png"/><Relationship Id="rId114" Type="http://schemas.openxmlformats.org/officeDocument/2006/relationships/customXml" Target="../ink/ink472.xml"/><Relationship Id="rId296" Type="http://schemas.openxmlformats.org/officeDocument/2006/relationships/customXml" Target="../ink/ink563.xml"/><Relationship Id="rId461" Type="http://schemas.openxmlformats.org/officeDocument/2006/relationships/image" Target="../media/image657.png"/><Relationship Id="rId517" Type="http://schemas.openxmlformats.org/officeDocument/2006/relationships/image" Target="../media/image685.png"/><Relationship Id="rId559" Type="http://schemas.openxmlformats.org/officeDocument/2006/relationships/image" Target="../media/image706.png"/><Relationship Id="rId60" Type="http://schemas.openxmlformats.org/officeDocument/2006/relationships/customXml" Target="../ink/ink445.xml"/><Relationship Id="rId156" Type="http://schemas.openxmlformats.org/officeDocument/2006/relationships/customXml" Target="../ink/ink493.xml"/><Relationship Id="rId198" Type="http://schemas.openxmlformats.org/officeDocument/2006/relationships/customXml" Target="../ink/ink514.xml"/><Relationship Id="rId321" Type="http://schemas.openxmlformats.org/officeDocument/2006/relationships/image" Target="../media/image587.png"/><Relationship Id="rId363" Type="http://schemas.openxmlformats.org/officeDocument/2006/relationships/image" Target="../media/image608.png"/><Relationship Id="rId419" Type="http://schemas.openxmlformats.org/officeDocument/2006/relationships/image" Target="../media/image636.png"/><Relationship Id="rId570" Type="http://schemas.openxmlformats.org/officeDocument/2006/relationships/customXml" Target="../ink/ink700.xml"/><Relationship Id="rId626" Type="http://schemas.openxmlformats.org/officeDocument/2006/relationships/customXml" Target="../ink/ink728.xml"/><Relationship Id="rId223" Type="http://schemas.openxmlformats.org/officeDocument/2006/relationships/image" Target="../media/image538.png"/><Relationship Id="rId430" Type="http://schemas.openxmlformats.org/officeDocument/2006/relationships/customXml" Target="../ink/ink630.xml"/><Relationship Id="rId18" Type="http://schemas.openxmlformats.org/officeDocument/2006/relationships/customXml" Target="../ink/ink424.xml"/><Relationship Id="rId265" Type="http://schemas.openxmlformats.org/officeDocument/2006/relationships/image" Target="../media/image559.png"/><Relationship Id="rId472" Type="http://schemas.openxmlformats.org/officeDocument/2006/relationships/customXml" Target="../ink/ink651.xml"/><Relationship Id="rId528" Type="http://schemas.openxmlformats.org/officeDocument/2006/relationships/customXml" Target="../ink/ink679.xml"/><Relationship Id="rId125" Type="http://schemas.openxmlformats.org/officeDocument/2006/relationships/image" Target="../media/image489.png"/><Relationship Id="rId167" Type="http://schemas.openxmlformats.org/officeDocument/2006/relationships/image" Target="../media/image510.png"/><Relationship Id="rId332" Type="http://schemas.openxmlformats.org/officeDocument/2006/relationships/customXml" Target="../ink/ink581.xml"/><Relationship Id="rId374" Type="http://schemas.openxmlformats.org/officeDocument/2006/relationships/customXml" Target="../ink/ink602.xml"/><Relationship Id="rId581" Type="http://schemas.openxmlformats.org/officeDocument/2006/relationships/image" Target="../media/image717.png"/><Relationship Id="rId71" Type="http://schemas.openxmlformats.org/officeDocument/2006/relationships/image" Target="../media/image462.png"/><Relationship Id="rId234" Type="http://schemas.openxmlformats.org/officeDocument/2006/relationships/customXml" Target="../ink/ink532.xml"/><Relationship Id="rId637" Type="http://schemas.openxmlformats.org/officeDocument/2006/relationships/image" Target="../media/image745.png"/><Relationship Id="rId2" Type="http://schemas.openxmlformats.org/officeDocument/2006/relationships/customXml" Target="../ink/ink416.xml"/><Relationship Id="rId29" Type="http://schemas.openxmlformats.org/officeDocument/2006/relationships/image" Target="../media/image441.png"/><Relationship Id="rId276" Type="http://schemas.openxmlformats.org/officeDocument/2006/relationships/customXml" Target="../ink/ink553.xml"/><Relationship Id="rId441" Type="http://schemas.openxmlformats.org/officeDocument/2006/relationships/image" Target="../media/image647.png"/><Relationship Id="rId483" Type="http://schemas.openxmlformats.org/officeDocument/2006/relationships/image" Target="../media/image668.png"/><Relationship Id="rId539" Type="http://schemas.openxmlformats.org/officeDocument/2006/relationships/image" Target="../media/image696.png"/><Relationship Id="rId40" Type="http://schemas.openxmlformats.org/officeDocument/2006/relationships/customXml" Target="../ink/ink435.xml"/><Relationship Id="rId136" Type="http://schemas.openxmlformats.org/officeDocument/2006/relationships/customXml" Target="../ink/ink483.xml"/><Relationship Id="rId178" Type="http://schemas.openxmlformats.org/officeDocument/2006/relationships/customXml" Target="../ink/ink504.xml"/><Relationship Id="rId301" Type="http://schemas.openxmlformats.org/officeDocument/2006/relationships/image" Target="../media/image577.png"/><Relationship Id="rId343" Type="http://schemas.openxmlformats.org/officeDocument/2006/relationships/image" Target="../media/image598.png"/><Relationship Id="rId550" Type="http://schemas.openxmlformats.org/officeDocument/2006/relationships/customXml" Target="../ink/ink690.xml"/><Relationship Id="rId82" Type="http://schemas.openxmlformats.org/officeDocument/2006/relationships/customXml" Target="../ink/ink456.xml"/><Relationship Id="rId203" Type="http://schemas.openxmlformats.org/officeDocument/2006/relationships/image" Target="../media/image528.png"/><Relationship Id="rId385" Type="http://schemas.openxmlformats.org/officeDocument/2006/relationships/image" Target="../media/image619.png"/><Relationship Id="rId592" Type="http://schemas.openxmlformats.org/officeDocument/2006/relationships/customXml" Target="../ink/ink711.xml"/><Relationship Id="rId606" Type="http://schemas.openxmlformats.org/officeDocument/2006/relationships/customXml" Target="../ink/ink718.xml"/><Relationship Id="rId245" Type="http://schemas.openxmlformats.org/officeDocument/2006/relationships/image" Target="../media/image549.png"/><Relationship Id="rId287" Type="http://schemas.openxmlformats.org/officeDocument/2006/relationships/image" Target="../media/image570.png"/><Relationship Id="rId410" Type="http://schemas.openxmlformats.org/officeDocument/2006/relationships/customXml" Target="../ink/ink620.xml"/><Relationship Id="rId452" Type="http://schemas.openxmlformats.org/officeDocument/2006/relationships/customXml" Target="../ink/ink641.xml"/><Relationship Id="rId494" Type="http://schemas.openxmlformats.org/officeDocument/2006/relationships/customXml" Target="../ink/ink662.xml"/><Relationship Id="rId508" Type="http://schemas.openxmlformats.org/officeDocument/2006/relationships/customXml" Target="../ink/ink669.xml"/><Relationship Id="rId105" Type="http://schemas.openxmlformats.org/officeDocument/2006/relationships/image" Target="../media/image479.png"/><Relationship Id="rId147" Type="http://schemas.openxmlformats.org/officeDocument/2006/relationships/image" Target="../media/image500.png"/><Relationship Id="rId312" Type="http://schemas.openxmlformats.org/officeDocument/2006/relationships/customXml" Target="../ink/ink571.xml"/><Relationship Id="rId354" Type="http://schemas.openxmlformats.org/officeDocument/2006/relationships/customXml" Target="../ink/ink592.xml"/><Relationship Id="rId51" Type="http://schemas.openxmlformats.org/officeDocument/2006/relationships/image" Target="../media/image452.png"/><Relationship Id="rId93" Type="http://schemas.openxmlformats.org/officeDocument/2006/relationships/image" Target="../media/image473.png"/><Relationship Id="rId189" Type="http://schemas.openxmlformats.org/officeDocument/2006/relationships/image" Target="../media/image521.png"/><Relationship Id="rId396" Type="http://schemas.openxmlformats.org/officeDocument/2006/relationships/customXml" Target="../ink/ink613.xml"/><Relationship Id="rId561" Type="http://schemas.openxmlformats.org/officeDocument/2006/relationships/image" Target="../media/image707.png"/><Relationship Id="rId617" Type="http://schemas.openxmlformats.org/officeDocument/2006/relationships/image" Target="../media/image735.png"/><Relationship Id="rId214" Type="http://schemas.openxmlformats.org/officeDocument/2006/relationships/customXml" Target="../ink/ink522.xml"/><Relationship Id="rId256" Type="http://schemas.openxmlformats.org/officeDocument/2006/relationships/customXml" Target="../ink/ink543.xml"/><Relationship Id="rId298" Type="http://schemas.openxmlformats.org/officeDocument/2006/relationships/customXml" Target="../ink/ink564.xml"/><Relationship Id="rId421" Type="http://schemas.openxmlformats.org/officeDocument/2006/relationships/image" Target="../media/image637.png"/><Relationship Id="rId463" Type="http://schemas.openxmlformats.org/officeDocument/2006/relationships/image" Target="../media/image658.png"/><Relationship Id="rId519" Type="http://schemas.openxmlformats.org/officeDocument/2006/relationships/image" Target="../media/image686.png"/><Relationship Id="rId116" Type="http://schemas.openxmlformats.org/officeDocument/2006/relationships/customXml" Target="../ink/ink473.xml"/><Relationship Id="rId158" Type="http://schemas.openxmlformats.org/officeDocument/2006/relationships/customXml" Target="../ink/ink494.xml"/><Relationship Id="rId323" Type="http://schemas.openxmlformats.org/officeDocument/2006/relationships/image" Target="../media/image588.png"/><Relationship Id="rId530" Type="http://schemas.openxmlformats.org/officeDocument/2006/relationships/customXml" Target="../ink/ink680.xml"/><Relationship Id="rId20" Type="http://schemas.openxmlformats.org/officeDocument/2006/relationships/customXml" Target="../ink/ink425.xml"/><Relationship Id="rId62" Type="http://schemas.openxmlformats.org/officeDocument/2006/relationships/customXml" Target="../ink/ink446.xml"/><Relationship Id="rId365" Type="http://schemas.openxmlformats.org/officeDocument/2006/relationships/image" Target="../media/image609.png"/><Relationship Id="rId572" Type="http://schemas.openxmlformats.org/officeDocument/2006/relationships/customXml" Target="../ink/ink701.xml"/><Relationship Id="rId628" Type="http://schemas.openxmlformats.org/officeDocument/2006/relationships/customXml" Target="../ink/ink729.xml"/><Relationship Id="rId225" Type="http://schemas.openxmlformats.org/officeDocument/2006/relationships/image" Target="../media/image539.png"/><Relationship Id="rId267" Type="http://schemas.openxmlformats.org/officeDocument/2006/relationships/image" Target="../media/image560.png"/><Relationship Id="rId432" Type="http://schemas.openxmlformats.org/officeDocument/2006/relationships/customXml" Target="../ink/ink631.xml"/><Relationship Id="rId474" Type="http://schemas.openxmlformats.org/officeDocument/2006/relationships/customXml" Target="../ink/ink652.xml"/><Relationship Id="rId127" Type="http://schemas.openxmlformats.org/officeDocument/2006/relationships/image" Target="../media/image490.png"/><Relationship Id="rId31" Type="http://schemas.openxmlformats.org/officeDocument/2006/relationships/image" Target="../media/image442.png"/><Relationship Id="rId73" Type="http://schemas.openxmlformats.org/officeDocument/2006/relationships/image" Target="../media/image463.png"/><Relationship Id="rId169" Type="http://schemas.openxmlformats.org/officeDocument/2006/relationships/image" Target="../media/image511.png"/><Relationship Id="rId334" Type="http://schemas.openxmlformats.org/officeDocument/2006/relationships/customXml" Target="../ink/ink582.xml"/><Relationship Id="rId376" Type="http://schemas.openxmlformats.org/officeDocument/2006/relationships/customXml" Target="../ink/ink603.xml"/><Relationship Id="rId541" Type="http://schemas.openxmlformats.org/officeDocument/2006/relationships/image" Target="../media/image697.png"/><Relationship Id="rId583" Type="http://schemas.openxmlformats.org/officeDocument/2006/relationships/image" Target="../media/image718.png"/><Relationship Id="rId639" Type="http://schemas.openxmlformats.org/officeDocument/2006/relationships/image" Target="../media/image746.png"/><Relationship Id="rId4" Type="http://schemas.openxmlformats.org/officeDocument/2006/relationships/customXml" Target="../ink/ink417.xml"/><Relationship Id="rId180" Type="http://schemas.openxmlformats.org/officeDocument/2006/relationships/customXml" Target="../ink/ink505.xml"/><Relationship Id="rId236" Type="http://schemas.openxmlformats.org/officeDocument/2006/relationships/customXml" Target="../ink/ink533.xml"/><Relationship Id="rId278" Type="http://schemas.openxmlformats.org/officeDocument/2006/relationships/customXml" Target="../ink/ink554.xml"/><Relationship Id="rId401" Type="http://schemas.openxmlformats.org/officeDocument/2006/relationships/image" Target="../media/image627.png"/><Relationship Id="rId443" Type="http://schemas.openxmlformats.org/officeDocument/2006/relationships/image" Target="../media/image648.png"/><Relationship Id="rId303" Type="http://schemas.openxmlformats.org/officeDocument/2006/relationships/image" Target="../media/image578.png"/><Relationship Id="rId485" Type="http://schemas.openxmlformats.org/officeDocument/2006/relationships/image" Target="../media/image669.png"/><Relationship Id="rId42" Type="http://schemas.openxmlformats.org/officeDocument/2006/relationships/customXml" Target="../ink/ink436.xml"/><Relationship Id="rId84" Type="http://schemas.openxmlformats.org/officeDocument/2006/relationships/customXml" Target="../ink/ink457.xml"/><Relationship Id="rId138" Type="http://schemas.openxmlformats.org/officeDocument/2006/relationships/customXml" Target="../ink/ink484.xml"/><Relationship Id="rId345" Type="http://schemas.openxmlformats.org/officeDocument/2006/relationships/image" Target="../media/image599.png"/><Relationship Id="rId387" Type="http://schemas.openxmlformats.org/officeDocument/2006/relationships/image" Target="../media/image620.png"/><Relationship Id="rId510" Type="http://schemas.openxmlformats.org/officeDocument/2006/relationships/customXml" Target="../ink/ink670.xml"/><Relationship Id="rId552" Type="http://schemas.openxmlformats.org/officeDocument/2006/relationships/customXml" Target="../ink/ink691.xml"/><Relationship Id="rId594" Type="http://schemas.openxmlformats.org/officeDocument/2006/relationships/customXml" Target="../ink/ink712.xml"/><Relationship Id="rId608" Type="http://schemas.openxmlformats.org/officeDocument/2006/relationships/customXml" Target="../ink/ink719.xml"/><Relationship Id="rId191" Type="http://schemas.openxmlformats.org/officeDocument/2006/relationships/image" Target="../media/image522.png"/><Relationship Id="rId205" Type="http://schemas.openxmlformats.org/officeDocument/2006/relationships/image" Target="../media/image529.png"/><Relationship Id="rId247" Type="http://schemas.openxmlformats.org/officeDocument/2006/relationships/image" Target="../media/image550.png"/><Relationship Id="rId412" Type="http://schemas.openxmlformats.org/officeDocument/2006/relationships/customXml" Target="../ink/ink621.xml"/><Relationship Id="rId107" Type="http://schemas.openxmlformats.org/officeDocument/2006/relationships/image" Target="../media/image480.png"/><Relationship Id="rId289" Type="http://schemas.openxmlformats.org/officeDocument/2006/relationships/image" Target="../media/image571.png"/><Relationship Id="rId454" Type="http://schemas.openxmlformats.org/officeDocument/2006/relationships/customXml" Target="../ink/ink642.xml"/><Relationship Id="rId496" Type="http://schemas.openxmlformats.org/officeDocument/2006/relationships/customXml" Target="../ink/ink663.xml"/><Relationship Id="rId11" Type="http://schemas.openxmlformats.org/officeDocument/2006/relationships/image" Target="../media/image432.png"/><Relationship Id="rId53" Type="http://schemas.openxmlformats.org/officeDocument/2006/relationships/image" Target="../media/image453.png"/><Relationship Id="rId149" Type="http://schemas.openxmlformats.org/officeDocument/2006/relationships/image" Target="../media/image501.png"/><Relationship Id="rId314" Type="http://schemas.openxmlformats.org/officeDocument/2006/relationships/customXml" Target="../ink/ink572.xml"/><Relationship Id="rId356" Type="http://schemas.openxmlformats.org/officeDocument/2006/relationships/customXml" Target="../ink/ink593.xml"/><Relationship Id="rId398" Type="http://schemas.openxmlformats.org/officeDocument/2006/relationships/customXml" Target="../ink/ink614.xml"/><Relationship Id="rId521" Type="http://schemas.openxmlformats.org/officeDocument/2006/relationships/image" Target="../media/image687.png"/><Relationship Id="rId563" Type="http://schemas.openxmlformats.org/officeDocument/2006/relationships/image" Target="../media/image708.png"/><Relationship Id="rId619" Type="http://schemas.openxmlformats.org/officeDocument/2006/relationships/image" Target="../media/image736.png"/><Relationship Id="rId95" Type="http://schemas.openxmlformats.org/officeDocument/2006/relationships/image" Target="../media/image474.png"/><Relationship Id="rId160" Type="http://schemas.openxmlformats.org/officeDocument/2006/relationships/customXml" Target="../ink/ink495.xml"/><Relationship Id="rId216" Type="http://schemas.openxmlformats.org/officeDocument/2006/relationships/customXml" Target="../ink/ink523.xml"/><Relationship Id="rId423" Type="http://schemas.openxmlformats.org/officeDocument/2006/relationships/image" Target="../media/image638.png"/><Relationship Id="rId258" Type="http://schemas.openxmlformats.org/officeDocument/2006/relationships/customXml" Target="../ink/ink544.xml"/><Relationship Id="rId465" Type="http://schemas.openxmlformats.org/officeDocument/2006/relationships/image" Target="../media/image659.png"/><Relationship Id="rId630" Type="http://schemas.openxmlformats.org/officeDocument/2006/relationships/customXml" Target="../ink/ink730.xml"/><Relationship Id="rId22" Type="http://schemas.openxmlformats.org/officeDocument/2006/relationships/customXml" Target="../ink/ink426.xml"/><Relationship Id="rId64" Type="http://schemas.openxmlformats.org/officeDocument/2006/relationships/customXml" Target="../ink/ink447.xml"/><Relationship Id="rId118" Type="http://schemas.openxmlformats.org/officeDocument/2006/relationships/customXml" Target="../ink/ink474.xml"/><Relationship Id="rId325" Type="http://schemas.openxmlformats.org/officeDocument/2006/relationships/image" Target="../media/image589.png"/><Relationship Id="rId367" Type="http://schemas.openxmlformats.org/officeDocument/2006/relationships/image" Target="../media/image610.png"/><Relationship Id="rId532" Type="http://schemas.openxmlformats.org/officeDocument/2006/relationships/customXml" Target="../ink/ink681.xml"/><Relationship Id="rId574" Type="http://schemas.openxmlformats.org/officeDocument/2006/relationships/customXml" Target="../ink/ink702.xml"/><Relationship Id="rId171" Type="http://schemas.openxmlformats.org/officeDocument/2006/relationships/image" Target="../media/image512.png"/><Relationship Id="rId227" Type="http://schemas.openxmlformats.org/officeDocument/2006/relationships/image" Target="../media/image540.png"/><Relationship Id="rId269" Type="http://schemas.openxmlformats.org/officeDocument/2006/relationships/image" Target="../media/image561.png"/><Relationship Id="rId434" Type="http://schemas.openxmlformats.org/officeDocument/2006/relationships/customXml" Target="../ink/ink632.xml"/><Relationship Id="rId476" Type="http://schemas.openxmlformats.org/officeDocument/2006/relationships/customXml" Target="../ink/ink653.xml"/><Relationship Id="rId641" Type="http://schemas.openxmlformats.org/officeDocument/2006/relationships/image" Target="../media/image747.png"/><Relationship Id="rId33" Type="http://schemas.openxmlformats.org/officeDocument/2006/relationships/image" Target="../media/image443.png"/><Relationship Id="rId129" Type="http://schemas.openxmlformats.org/officeDocument/2006/relationships/image" Target="../media/image491.png"/><Relationship Id="rId280" Type="http://schemas.openxmlformats.org/officeDocument/2006/relationships/customXml" Target="../ink/ink555.xml"/><Relationship Id="rId336" Type="http://schemas.openxmlformats.org/officeDocument/2006/relationships/customXml" Target="../ink/ink583.xml"/><Relationship Id="rId501" Type="http://schemas.openxmlformats.org/officeDocument/2006/relationships/image" Target="../media/image677.png"/><Relationship Id="rId543" Type="http://schemas.openxmlformats.org/officeDocument/2006/relationships/image" Target="../media/image698.png"/><Relationship Id="rId75" Type="http://schemas.openxmlformats.org/officeDocument/2006/relationships/image" Target="../media/image464.png"/><Relationship Id="rId140" Type="http://schemas.openxmlformats.org/officeDocument/2006/relationships/customXml" Target="../ink/ink485.xml"/><Relationship Id="rId182" Type="http://schemas.openxmlformats.org/officeDocument/2006/relationships/customXml" Target="../ink/ink506.xml"/><Relationship Id="rId378" Type="http://schemas.openxmlformats.org/officeDocument/2006/relationships/customXml" Target="../ink/ink604.xml"/><Relationship Id="rId403" Type="http://schemas.openxmlformats.org/officeDocument/2006/relationships/image" Target="../media/image628.png"/><Relationship Id="rId585" Type="http://schemas.openxmlformats.org/officeDocument/2006/relationships/image" Target="../media/image719.png"/><Relationship Id="rId6" Type="http://schemas.openxmlformats.org/officeDocument/2006/relationships/customXml" Target="../ink/ink418.xml"/><Relationship Id="rId238" Type="http://schemas.openxmlformats.org/officeDocument/2006/relationships/customXml" Target="../ink/ink534.xml"/><Relationship Id="rId445" Type="http://schemas.openxmlformats.org/officeDocument/2006/relationships/image" Target="../media/image649.png"/><Relationship Id="rId487" Type="http://schemas.openxmlformats.org/officeDocument/2006/relationships/image" Target="../media/image670.png"/><Relationship Id="rId610" Type="http://schemas.openxmlformats.org/officeDocument/2006/relationships/customXml" Target="../ink/ink720.xml"/><Relationship Id="rId291" Type="http://schemas.openxmlformats.org/officeDocument/2006/relationships/image" Target="../media/image572.png"/><Relationship Id="rId305" Type="http://schemas.openxmlformats.org/officeDocument/2006/relationships/image" Target="../media/image579.png"/><Relationship Id="rId347" Type="http://schemas.openxmlformats.org/officeDocument/2006/relationships/image" Target="../media/image600.png"/><Relationship Id="rId512" Type="http://schemas.openxmlformats.org/officeDocument/2006/relationships/customXml" Target="../ink/ink671.xml"/><Relationship Id="rId44" Type="http://schemas.openxmlformats.org/officeDocument/2006/relationships/customXml" Target="../ink/ink437.xml"/><Relationship Id="rId86" Type="http://schemas.openxmlformats.org/officeDocument/2006/relationships/customXml" Target="../ink/ink458.xml"/><Relationship Id="rId151" Type="http://schemas.openxmlformats.org/officeDocument/2006/relationships/image" Target="../media/image502.png"/><Relationship Id="rId389" Type="http://schemas.openxmlformats.org/officeDocument/2006/relationships/image" Target="../media/image621.png"/><Relationship Id="rId554" Type="http://schemas.openxmlformats.org/officeDocument/2006/relationships/customXml" Target="../ink/ink692.xml"/><Relationship Id="rId596" Type="http://schemas.openxmlformats.org/officeDocument/2006/relationships/customXml" Target="../ink/ink713.xml"/><Relationship Id="rId193" Type="http://schemas.openxmlformats.org/officeDocument/2006/relationships/image" Target="../media/image523.png"/><Relationship Id="rId207" Type="http://schemas.openxmlformats.org/officeDocument/2006/relationships/image" Target="../media/image530.png"/><Relationship Id="rId249" Type="http://schemas.openxmlformats.org/officeDocument/2006/relationships/image" Target="../media/image551.png"/><Relationship Id="rId414" Type="http://schemas.openxmlformats.org/officeDocument/2006/relationships/customXml" Target="../ink/ink622.xml"/><Relationship Id="rId456" Type="http://schemas.openxmlformats.org/officeDocument/2006/relationships/customXml" Target="../ink/ink643.xml"/><Relationship Id="rId498" Type="http://schemas.openxmlformats.org/officeDocument/2006/relationships/customXml" Target="../ink/ink664.xml"/><Relationship Id="rId621" Type="http://schemas.openxmlformats.org/officeDocument/2006/relationships/image" Target="../media/image737.png"/><Relationship Id="rId13" Type="http://schemas.openxmlformats.org/officeDocument/2006/relationships/image" Target="../media/image433.png"/><Relationship Id="rId109" Type="http://schemas.openxmlformats.org/officeDocument/2006/relationships/image" Target="../media/image481.png"/><Relationship Id="rId260" Type="http://schemas.openxmlformats.org/officeDocument/2006/relationships/customXml" Target="../ink/ink545.xml"/><Relationship Id="rId316" Type="http://schemas.openxmlformats.org/officeDocument/2006/relationships/customXml" Target="../ink/ink573.xml"/><Relationship Id="rId523" Type="http://schemas.openxmlformats.org/officeDocument/2006/relationships/image" Target="../media/image688.png"/><Relationship Id="rId55" Type="http://schemas.openxmlformats.org/officeDocument/2006/relationships/image" Target="../media/image454.png"/><Relationship Id="rId97" Type="http://schemas.openxmlformats.org/officeDocument/2006/relationships/image" Target="../media/image475.png"/><Relationship Id="rId120" Type="http://schemas.openxmlformats.org/officeDocument/2006/relationships/customXml" Target="../ink/ink475.xml"/><Relationship Id="rId358" Type="http://schemas.openxmlformats.org/officeDocument/2006/relationships/customXml" Target="../ink/ink594.xml"/><Relationship Id="rId565" Type="http://schemas.openxmlformats.org/officeDocument/2006/relationships/image" Target="../media/image709.png"/><Relationship Id="rId162" Type="http://schemas.openxmlformats.org/officeDocument/2006/relationships/customXml" Target="../ink/ink496.xml"/><Relationship Id="rId218" Type="http://schemas.openxmlformats.org/officeDocument/2006/relationships/customXml" Target="../ink/ink524.xml"/><Relationship Id="rId425" Type="http://schemas.openxmlformats.org/officeDocument/2006/relationships/image" Target="../media/image639.png"/><Relationship Id="rId467" Type="http://schemas.openxmlformats.org/officeDocument/2006/relationships/image" Target="../media/image660.png"/><Relationship Id="rId632" Type="http://schemas.openxmlformats.org/officeDocument/2006/relationships/customXml" Target="../ink/ink731.xml"/><Relationship Id="rId271" Type="http://schemas.openxmlformats.org/officeDocument/2006/relationships/image" Target="../media/image562.png"/><Relationship Id="rId24" Type="http://schemas.openxmlformats.org/officeDocument/2006/relationships/customXml" Target="../ink/ink427.xml"/><Relationship Id="rId66" Type="http://schemas.openxmlformats.org/officeDocument/2006/relationships/customXml" Target="../ink/ink448.xml"/><Relationship Id="rId131" Type="http://schemas.openxmlformats.org/officeDocument/2006/relationships/image" Target="../media/image492.png"/><Relationship Id="rId327" Type="http://schemas.openxmlformats.org/officeDocument/2006/relationships/image" Target="../media/image590.png"/><Relationship Id="rId369" Type="http://schemas.openxmlformats.org/officeDocument/2006/relationships/image" Target="../media/image611.png"/><Relationship Id="rId534" Type="http://schemas.openxmlformats.org/officeDocument/2006/relationships/customXml" Target="../ink/ink682.xml"/><Relationship Id="rId576" Type="http://schemas.openxmlformats.org/officeDocument/2006/relationships/customXml" Target="../ink/ink703.xml"/><Relationship Id="rId173" Type="http://schemas.openxmlformats.org/officeDocument/2006/relationships/image" Target="../media/image513.png"/><Relationship Id="rId229" Type="http://schemas.openxmlformats.org/officeDocument/2006/relationships/image" Target="../media/image541.png"/><Relationship Id="rId380" Type="http://schemas.openxmlformats.org/officeDocument/2006/relationships/customXml" Target="../ink/ink605.xml"/><Relationship Id="rId436" Type="http://schemas.openxmlformats.org/officeDocument/2006/relationships/customXml" Target="../ink/ink633.xml"/><Relationship Id="rId601" Type="http://schemas.openxmlformats.org/officeDocument/2006/relationships/image" Target="../media/image727.png"/><Relationship Id="rId240" Type="http://schemas.openxmlformats.org/officeDocument/2006/relationships/customXml" Target="../ink/ink535.xml"/><Relationship Id="rId478" Type="http://schemas.openxmlformats.org/officeDocument/2006/relationships/customXml" Target="../ink/ink654.xml"/><Relationship Id="rId35" Type="http://schemas.openxmlformats.org/officeDocument/2006/relationships/image" Target="../media/image444.png"/><Relationship Id="rId77" Type="http://schemas.openxmlformats.org/officeDocument/2006/relationships/image" Target="../media/image465.png"/><Relationship Id="rId100" Type="http://schemas.openxmlformats.org/officeDocument/2006/relationships/customXml" Target="../ink/ink465.xml"/><Relationship Id="rId282" Type="http://schemas.openxmlformats.org/officeDocument/2006/relationships/customXml" Target="../ink/ink556.xml"/><Relationship Id="rId338" Type="http://schemas.openxmlformats.org/officeDocument/2006/relationships/customXml" Target="../ink/ink584.xml"/><Relationship Id="rId503" Type="http://schemas.openxmlformats.org/officeDocument/2006/relationships/image" Target="../media/image678.png"/><Relationship Id="rId545" Type="http://schemas.openxmlformats.org/officeDocument/2006/relationships/image" Target="../media/image699.png"/><Relationship Id="rId587" Type="http://schemas.openxmlformats.org/officeDocument/2006/relationships/image" Target="../media/image720.png"/><Relationship Id="rId8" Type="http://schemas.openxmlformats.org/officeDocument/2006/relationships/customXml" Target="../ink/ink419.xml"/><Relationship Id="rId142" Type="http://schemas.openxmlformats.org/officeDocument/2006/relationships/customXml" Target="../ink/ink486.xml"/><Relationship Id="rId184" Type="http://schemas.openxmlformats.org/officeDocument/2006/relationships/customXml" Target="../ink/ink507.xml"/><Relationship Id="rId391" Type="http://schemas.openxmlformats.org/officeDocument/2006/relationships/image" Target="../media/image622.png"/><Relationship Id="rId405" Type="http://schemas.openxmlformats.org/officeDocument/2006/relationships/image" Target="../media/image629.png"/><Relationship Id="rId447" Type="http://schemas.openxmlformats.org/officeDocument/2006/relationships/image" Target="../media/image650.png"/><Relationship Id="rId612" Type="http://schemas.openxmlformats.org/officeDocument/2006/relationships/customXml" Target="../ink/ink721.xml"/><Relationship Id="rId251" Type="http://schemas.openxmlformats.org/officeDocument/2006/relationships/image" Target="../media/image552.png"/><Relationship Id="rId489" Type="http://schemas.openxmlformats.org/officeDocument/2006/relationships/image" Target="../media/image671.png"/><Relationship Id="rId46" Type="http://schemas.openxmlformats.org/officeDocument/2006/relationships/customXml" Target="../ink/ink438.xml"/><Relationship Id="rId293" Type="http://schemas.openxmlformats.org/officeDocument/2006/relationships/image" Target="../media/image573.png"/><Relationship Id="rId307" Type="http://schemas.openxmlformats.org/officeDocument/2006/relationships/image" Target="../media/image580.png"/><Relationship Id="rId349" Type="http://schemas.openxmlformats.org/officeDocument/2006/relationships/image" Target="../media/image601.png"/><Relationship Id="rId514" Type="http://schemas.openxmlformats.org/officeDocument/2006/relationships/customXml" Target="../ink/ink672.xml"/><Relationship Id="rId556" Type="http://schemas.openxmlformats.org/officeDocument/2006/relationships/customXml" Target="../ink/ink693.xml"/><Relationship Id="rId88" Type="http://schemas.openxmlformats.org/officeDocument/2006/relationships/customXml" Target="../ink/ink459.xml"/><Relationship Id="rId111" Type="http://schemas.openxmlformats.org/officeDocument/2006/relationships/image" Target="../media/image482.png"/><Relationship Id="rId153" Type="http://schemas.openxmlformats.org/officeDocument/2006/relationships/image" Target="../media/image503.png"/><Relationship Id="rId195" Type="http://schemas.openxmlformats.org/officeDocument/2006/relationships/image" Target="../media/image524.png"/><Relationship Id="rId209" Type="http://schemas.openxmlformats.org/officeDocument/2006/relationships/image" Target="../media/image531.png"/><Relationship Id="rId360" Type="http://schemas.openxmlformats.org/officeDocument/2006/relationships/customXml" Target="../ink/ink595.xml"/><Relationship Id="rId416" Type="http://schemas.openxmlformats.org/officeDocument/2006/relationships/customXml" Target="../ink/ink623.xml"/><Relationship Id="rId598" Type="http://schemas.openxmlformats.org/officeDocument/2006/relationships/customXml" Target="../ink/ink714.xml"/><Relationship Id="rId220" Type="http://schemas.openxmlformats.org/officeDocument/2006/relationships/customXml" Target="../ink/ink525.xml"/><Relationship Id="rId458" Type="http://schemas.openxmlformats.org/officeDocument/2006/relationships/customXml" Target="../ink/ink644.xml"/><Relationship Id="rId623" Type="http://schemas.openxmlformats.org/officeDocument/2006/relationships/image" Target="../media/image738.png"/><Relationship Id="rId15" Type="http://schemas.openxmlformats.org/officeDocument/2006/relationships/image" Target="../media/image434.png"/><Relationship Id="rId57" Type="http://schemas.openxmlformats.org/officeDocument/2006/relationships/image" Target="../media/image455.png"/><Relationship Id="rId262" Type="http://schemas.openxmlformats.org/officeDocument/2006/relationships/customXml" Target="../ink/ink546.xml"/><Relationship Id="rId318" Type="http://schemas.openxmlformats.org/officeDocument/2006/relationships/customXml" Target="../ink/ink574.xml"/><Relationship Id="rId525" Type="http://schemas.openxmlformats.org/officeDocument/2006/relationships/image" Target="../media/image689.png"/><Relationship Id="rId567" Type="http://schemas.openxmlformats.org/officeDocument/2006/relationships/image" Target="../media/image710.png"/><Relationship Id="rId99" Type="http://schemas.openxmlformats.org/officeDocument/2006/relationships/image" Target="../media/image476.png"/><Relationship Id="rId122" Type="http://schemas.openxmlformats.org/officeDocument/2006/relationships/customXml" Target="../ink/ink476.xml"/><Relationship Id="rId164" Type="http://schemas.openxmlformats.org/officeDocument/2006/relationships/customXml" Target="../ink/ink497.xml"/><Relationship Id="rId371" Type="http://schemas.openxmlformats.org/officeDocument/2006/relationships/image" Target="../media/image612.png"/><Relationship Id="rId427" Type="http://schemas.openxmlformats.org/officeDocument/2006/relationships/image" Target="../media/image640.png"/><Relationship Id="rId469" Type="http://schemas.openxmlformats.org/officeDocument/2006/relationships/image" Target="../media/image661.png"/><Relationship Id="rId634" Type="http://schemas.openxmlformats.org/officeDocument/2006/relationships/customXml" Target="../ink/ink732.xml"/><Relationship Id="rId26" Type="http://schemas.openxmlformats.org/officeDocument/2006/relationships/customXml" Target="../ink/ink428.xml"/><Relationship Id="rId231" Type="http://schemas.openxmlformats.org/officeDocument/2006/relationships/image" Target="../media/image542.png"/><Relationship Id="rId273" Type="http://schemas.openxmlformats.org/officeDocument/2006/relationships/image" Target="../media/image563.png"/><Relationship Id="rId329" Type="http://schemas.openxmlformats.org/officeDocument/2006/relationships/image" Target="../media/image591.png"/><Relationship Id="rId480" Type="http://schemas.openxmlformats.org/officeDocument/2006/relationships/customXml" Target="../ink/ink655.xml"/><Relationship Id="rId536" Type="http://schemas.openxmlformats.org/officeDocument/2006/relationships/customXml" Target="../ink/ink683.xml"/><Relationship Id="rId68" Type="http://schemas.openxmlformats.org/officeDocument/2006/relationships/customXml" Target="../ink/ink449.xml"/><Relationship Id="rId133" Type="http://schemas.openxmlformats.org/officeDocument/2006/relationships/image" Target="../media/image493.png"/><Relationship Id="rId175" Type="http://schemas.openxmlformats.org/officeDocument/2006/relationships/image" Target="../media/image514.png"/><Relationship Id="rId340" Type="http://schemas.openxmlformats.org/officeDocument/2006/relationships/customXml" Target="../ink/ink585.xml"/><Relationship Id="rId578" Type="http://schemas.openxmlformats.org/officeDocument/2006/relationships/customXml" Target="../ink/ink704.xml"/><Relationship Id="rId200" Type="http://schemas.openxmlformats.org/officeDocument/2006/relationships/customXml" Target="../ink/ink515.xml"/><Relationship Id="rId382" Type="http://schemas.openxmlformats.org/officeDocument/2006/relationships/customXml" Target="../ink/ink606.xml"/><Relationship Id="rId438" Type="http://schemas.openxmlformats.org/officeDocument/2006/relationships/customXml" Target="../ink/ink634.xml"/><Relationship Id="rId603" Type="http://schemas.openxmlformats.org/officeDocument/2006/relationships/image" Target="../media/image728.png"/><Relationship Id="rId242" Type="http://schemas.openxmlformats.org/officeDocument/2006/relationships/customXml" Target="../ink/ink536.xml"/><Relationship Id="rId284" Type="http://schemas.openxmlformats.org/officeDocument/2006/relationships/customXml" Target="../ink/ink557.xml"/><Relationship Id="rId491" Type="http://schemas.openxmlformats.org/officeDocument/2006/relationships/image" Target="../media/image672.png"/><Relationship Id="rId505" Type="http://schemas.openxmlformats.org/officeDocument/2006/relationships/image" Target="../media/image679.png"/><Relationship Id="rId37" Type="http://schemas.openxmlformats.org/officeDocument/2006/relationships/image" Target="../media/image445.png"/><Relationship Id="rId79" Type="http://schemas.openxmlformats.org/officeDocument/2006/relationships/image" Target="../media/image466.png"/><Relationship Id="rId102" Type="http://schemas.openxmlformats.org/officeDocument/2006/relationships/customXml" Target="../ink/ink466.xml"/><Relationship Id="rId144" Type="http://schemas.openxmlformats.org/officeDocument/2006/relationships/customXml" Target="../ink/ink487.xml"/><Relationship Id="rId547" Type="http://schemas.openxmlformats.org/officeDocument/2006/relationships/image" Target="../media/image700.png"/><Relationship Id="rId589" Type="http://schemas.openxmlformats.org/officeDocument/2006/relationships/image" Target="../media/image721.png"/><Relationship Id="rId90" Type="http://schemas.openxmlformats.org/officeDocument/2006/relationships/customXml" Target="../ink/ink460.xml"/><Relationship Id="rId186" Type="http://schemas.openxmlformats.org/officeDocument/2006/relationships/customXml" Target="../ink/ink508.xml"/><Relationship Id="rId351" Type="http://schemas.openxmlformats.org/officeDocument/2006/relationships/image" Target="../media/image602.png"/><Relationship Id="rId393" Type="http://schemas.openxmlformats.org/officeDocument/2006/relationships/image" Target="../media/image623.png"/><Relationship Id="rId407" Type="http://schemas.openxmlformats.org/officeDocument/2006/relationships/image" Target="../media/image630.png"/><Relationship Id="rId449" Type="http://schemas.openxmlformats.org/officeDocument/2006/relationships/image" Target="../media/image651.png"/><Relationship Id="rId614" Type="http://schemas.openxmlformats.org/officeDocument/2006/relationships/customXml" Target="../ink/ink722.xml"/><Relationship Id="rId211" Type="http://schemas.openxmlformats.org/officeDocument/2006/relationships/image" Target="../media/image532.png"/><Relationship Id="rId253" Type="http://schemas.openxmlformats.org/officeDocument/2006/relationships/image" Target="../media/image553.png"/><Relationship Id="rId295" Type="http://schemas.openxmlformats.org/officeDocument/2006/relationships/image" Target="../media/image574.png"/><Relationship Id="rId309" Type="http://schemas.openxmlformats.org/officeDocument/2006/relationships/image" Target="../media/image581.png"/><Relationship Id="rId460" Type="http://schemas.openxmlformats.org/officeDocument/2006/relationships/customXml" Target="../ink/ink645.xml"/><Relationship Id="rId516" Type="http://schemas.openxmlformats.org/officeDocument/2006/relationships/customXml" Target="../ink/ink673.xml"/><Relationship Id="rId48" Type="http://schemas.openxmlformats.org/officeDocument/2006/relationships/customXml" Target="../ink/ink439.xml"/><Relationship Id="rId113" Type="http://schemas.openxmlformats.org/officeDocument/2006/relationships/image" Target="../media/image483.png"/><Relationship Id="rId320" Type="http://schemas.openxmlformats.org/officeDocument/2006/relationships/customXml" Target="../ink/ink575.xml"/><Relationship Id="rId558" Type="http://schemas.openxmlformats.org/officeDocument/2006/relationships/customXml" Target="../ink/ink694.xml"/><Relationship Id="rId155" Type="http://schemas.openxmlformats.org/officeDocument/2006/relationships/image" Target="../media/image504.png"/><Relationship Id="rId197" Type="http://schemas.openxmlformats.org/officeDocument/2006/relationships/image" Target="../media/image525.png"/><Relationship Id="rId362" Type="http://schemas.openxmlformats.org/officeDocument/2006/relationships/customXml" Target="../ink/ink596.xml"/><Relationship Id="rId418" Type="http://schemas.openxmlformats.org/officeDocument/2006/relationships/customXml" Target="../ink/ink624.xml"/><Relationship Id="rId625" Type="http://schemas.openxmlformats.org/officeDocument/2006/relationships/image" Target="../media/image739.png"/><Relationship Id="rId222" Type="http://schemas.openxmlformats.org/officeDocument/2006/relationships/customXml" Target="../ink/ink526.xml"/><Relationship Id="rId264" Type="http://schemas.openxmlformats.org/officeDocument/2006/relationships/customXml" Target="../ink/ink547.xml"/><Relationship Id="rId471" Type="http://schemas.openxmlformats.org/officeDocument/2006/relationships/image" Target="../media/image662.png"/><Relationship Id="rId17" Type="http://schemas.openxmlformats.org/officeDocument/2006/relationships/image" Target="../media/image435.png"/><Relationship Id="rId59" Type="http://schemas.openxmlformats.org/officeDocument/2006/relationships/image" Target="../media/image456.png"/><Relationship Id="rId124" Type="http://schemas.openxmlformats.org/officeDocument/2006/relationships/customXml" Target="../ink/ink477.xml"/><Relationship Id="rId527" Type="http://schemas.openxmlformats.org/officeDocument/2006/relationships/image" Target="../media/image690.png"/><Relationship Id="rId569" Type="http://schemas.openxmlformats.org/officeDocument/2006/relationships/image" Target="../media/image711.png"/><Relationship Id="rId70" Type="http://schemas.openxmlformats.org/officeDocument/2006/relationships/customXml" Target="../ink/ink450.xml"/><Relationship Id="rId166" Type="http://schemas.openxmlformats.org/officeDocument/2006/relationships/customXml" Target="../ink/ink498.xml"/><Relationship Id="rId331" Type="http://schemas.openxmlformats.org/officeDocument/2006/relationships/image" Target="../media/image592.png"/><Relationship Id="rId373" Type="http://schemas.openxmlformats.org/officeDocument/2006/relationships/image" Target="../media/image613.png"/><Relationship Id="rId429" Type="http://schemas.openxmlformats.org/officeDocument/2006/relationships/image" Target="../media/image641.png"/><Relationship Id="rId580" Type="http://schemas.openxmlformats.org/officeDocument/2006/relationships/customXml" Target="../ink/ink705.xml"/><Relationship Id="rId636" Type="http://schemas.openxmlformats.org/officeDocument/2006/relationships/customXml" Target="../ink/ink733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543.png"/><Relationship Id="rId440" Type="http://schemas.openxmlformats.org/officeDocument/2006/relationships/customXml" Target="../ink/ink635.xml"/><Relationship Id="rId28" Type="http://schemas.openxmlformats.org/officeDocument/2006/relationships/customXml" Target="../ink/ink429.xml"/><Relationship Id="rId275" Type="http://schemas.openxmlformats.org/officeDocument/2006/relationships/image" Target="../media/image564.png"/><Relationship Id="rId300" Type="http://schemas.openxmlformats.org/officeDocument/2006/relationships/customXml" Target="../ink/ink565.xml"/><Relationship Id="rId482" Type="http://schemas.openxmlformats.org/officeDocument/2006/relationships/customXml" Target="../ink/ink656.xml"/><Relationship Id="rId538" Type="http://schemas.openxmlformats.org/officeDocument/2006/relationships/customXml" Target="../ink/ink684.xml"/><Relationship Id="rId81" Type="http://schemas.openxmlformats.org/officeDocument/2006/relationships/image" Target="../media/image467.png"/><Relationship Id="rId135" Type="http://schemas.openxmlformats.org/officeDocument/2006/relationships/image" Target="../media/image494.png"/><Relationship Id="rId177" Type="http://schemas.openxmlformats.org/officeDocument/2006/relationships/image" Target="../media/image515.png"/><Relationship Id="rId342" Type="http://schemas.openxmlformats.org/officeDocument/2006/relationships/customXml" Target="../ink/ink586.xml"/><Relationship Id="rId384" Type="http://schemas.openxmlformats.org/officeDocument/2006/relationships/customXml" Target="../ink/ink607.xml"/><Relationship Id="rId591" Type="http://schemas.openxmlformats.org/officeDocument/2006/relationships/image" Target="../media/image722.png"/><Relationship Id="rId605" Type="http://schemas.openxmlformats.org/officeDocument/2006/relationships/image" Target="../media/image729.png"/><Relationship Id="rId202" Type="http://schemas.openxmlformats.org/officeDocument/2006/relationships/customXml" Target="../ink/ink516.xml"/><Relationship Id="rId244" Type="http://schemas.openxmlformats.org/officeDocument/2006/relationships/customXml" Target="../ink/ink537.xml"/><Relationship Id="rId39" Type="http://schemas.openxmlformats.org/officeDocument/2006/relationships/image" Target="../media/image446.png"/><Relationship Id="rId286" Type="http://schemas.openxmlformats.org/officeDocument/2006/relationships/customXml" Target="../ink/ink558.xml"/><Relationship Id="rId451" Type="http://schemas.openxmlformats.org/officeDocument/2006/relationships/image" Target="../media/image652.png"/><Relationship Id="rId493" Type="http://schemas.openxmlformats.org/officeDocument/2006/relationships/image" Target="../media/image673.png"/><Relationship Id="rId507" Type="http://schemas.openxmlformats.org/officeDocument/2006/relationships/image" Target="../media/image680.png"/><Relationship Id="rId549" Type="http://schemas.openxmlformats.org/officeDocument/2006/relationships/image" Target="../media/image701.png"/><Relationship Id="rId50" Type="http://schemas.openxmlformats.org/officeDocument/2006/relationships/customXml" Target="../ink/ink440.xml"/><Relationship Id="rId104" Type="http://schemas.openxmlformats.org/officeDocument/2006/relationships/customXml" Target="../ink/ink467.xml"/><Relationship Id="rId146" Type="http://schemas.openxmlformats.org/officeDocument/2006/relationships/customXml" Target="../ink/ink488.xml"/><Relationship Id="rId188" Type="http://schemas.openxmlformats.org/officeDocument/2006/relationships/customXml" Target="../ink/ink509.xml"/><Relationship Id="rId311" Type="http://schemas.openxmlformats.org/officeDocument/2006/relationships/image" Target="../media/image582.png"/><Relationship Id="rId353" Type="http://schemas.openxmlformats.org/officeDocument/2006/relationships/image" Target="../media/image603.png"/><Relationship Id="rId395" Type="http://schemas.openxmlformats.org/officeDocument/2006/relationships/image" Target="../media/image624.png"/><Relationship Id="rId409" Type="http://schemas.openxmlformats.org/officeDocument/2006/relationships/image" Target="../media/image631.png"/><Relationship Id="rId560" Type="http://schemas.openxmlformats.org/officeDocument/2006/relationships/customXml" Target="../ink/ink695.xml"/><Relationship Id="rId92" Type="http://schemas.openxmlformats.org/officeDocument/2006/relationships/customXml" Target="../ink/ink461.xml"/><Relationship Id="rId213" Type="http://schemas.openxmlformats.org/officeDocument/2006/relationships/image" Target="../media/image533.png"/><Relationship Id="rId420" Type="http://schemas.openxmlformats.org/officeDocument/2006/relationships/customXml" Target="../ink/ink625.xml"/><Relationship Id="rId616" Type="http://schemas.openxmlformats.org/officeDocument/2006/relationships/customXml" Target="../ink/ink723.xml"/><Relationship Id="rId255" Type="http://schemas.openxmlformats.org/officeDocument/2006/relationships/image" Target="../media/image554.png"/><Relationship Id="rId297" Type="http://schemas.openxmlformats.org/officeDocument/2006/relationships/image" Target="../media/image575.png"/><Relationship Id="rId462" Type="http://schemas.openxmlformats.org/officeDocument/2006/relationships/customXml" Target="../ink/ink646.xml"/><Relationship Id="rId518" Type="http://schemas.openxmlformats.org/officeDocument/2006/relationships/customXml" Target="../ink/ink674.xml"/><Relationship Id="rId115" Type="http://schemas.openxmlformats.org/officeDocument/2006/relationships/image" Target="../media/image484.png"/><Relationship Id="rId157" Type="http://schemas.openxmlformats.org/officeDocument/2006/relationships/image" Target="../media/image505.png"/><Relationship Id="rId322" Type="http://schemas.openxmlformats.org/officeDocument/2006/relationships/customXml" Target="../ink/ink576.xml"/><Relationship Id="rId364" Type="http://schemas.openxmlformats.org/officeDocument/2006/relationships/customXml" Target="../ink/ink597.xml"/><Relationship Id="rId61" Type="http://schemas.openxmlformats.org/officeDocument/2006/relationships/image" Target="../media/image457.png"/><Relationship Id="rId199" Type="http://schemas.openxmlformats.org/officeDocument/2006/relationships/image" Target="../media/image526.png"/><Relationship Id="rId571" Type="http://schemas.openxmlformats.org/officeDocument/2006/relationships/image" Target="../media/image712.png"/><Relationship Id="rId627" Type="http://schemas.openxmlformats.org/officeDocument/2006/relationships/image" Target="../media/image740.png"/><Relationship Id="rId19" Type="http://schemas.openxmlformats.org/officeDocument/2006/relationships/image" Target="../media/image436.png"/><Relationship Id="rId224" Type="http://schemas.openxmlformats.org/officeDocument/2006/relationships/customXml" Target="../ink/ink527.xml"/><Relationship Id="rId266" Type="http://schemas.openxmlformats.org/officeDocument/2006/relationships/customXml" Target="../ink/ink548.xml"/><Relationship Id="rId431" Type="http://schemas.openxmlformats.org/officeDocument/2006/relationships/image" Target="../media/image642.png"/><Relationship Id="rId473" Type="http://schemas.openxmlformats.org/officeDocument/2006/relationships/image" Target="../media/image663.png"/><Relationship Id="rId529" Type="http://schemas.openxmlformats.org/officeDocument/2006/relationships/image" Target="../media/image691.png"/><Relationship Id="rId30" Type="http://schemas.openxmlformats.org/officeDocument/2006/relationships/customXml" Target="../ink/ink430.xml"/><Relationship Id="rId126" Type="http://schemas.openxmlformats.org/officeDocument/2006/relationships/customXml" Target="../ink/ink478.xml"/><Relationship Id="rId168" Type="http://schemas.openxmlformats.org/officeDocument/2006/relationships/customXml" Target="../ink/ink499.xml"/><Relationship Id="rId333" Type="http://schemas.openxmlformats.org/officeDocument/2006/relationships/image" Target="../media/image593.png"/><Relationship Id="rId540" Type="http://schemas.openxmlformats.org/officeDocument/2006/relationships/customXml" Target="../ink/ink685.xml"/><Relationship Id="rId72" Type="http://schemas.openxmlformats.org/officeDocument/2006/relationships/customXml" Target="../ink/ink451.xml"/><Relationship Id="rId375" Type="http://schemas.openxmlformats.org/officeDocument/2006/relationships/image" Target="../media/image614.png"/><Relationship Id="rId582" Type="http://schemas.openxmlformats.org/officeDocument/2006/relationships/customXml" Target="../ink/ink706.xml"/><Relationship Id="rId638" Type="http://schemas.openxmlformats.org/officeDocument/2006/relationships/customXml" Target="../ink/ink734.xml"/><Relationship Id="rId3" Type="http://schemas.openxmlformats.org/officeDocument/2006/relationships/image" Target="../media/image428.png"/><Relationship Id="rId235" Type="http://schemas.openxmlformats.org/officeDocument/2006/relationships/image" Target="../media/image544.png"/><Relationship Id="rId277" Type="http://schemas.openxmlformats.org/officeDocument/2006/relationships/image" Target="../media/image565.png"/><Relationship Id="rId400" Type="http://schemas.openxmlformats.org/officeDocument/2006/relationships/customXml" Target="../ink/ink615.xml"/><Relationship Id="rId442" Type="http://schemas.openxmlformats.org/officeDocument/2006/relationships/customXml" Target="../ink/ink636.xml"/><Relationship Id="rId484" Type="http://schemas.openxmlformats.org/officeDocument/2006/relationships/customXml" Target="../ink/ink657.xml"/><Relationship Id="rId137" Type="http://schemas.openxmlformats.org/officeDocument/2006/relationships/image" Target="../media/image495.png"/><Relationship Id="rId302" Type="http://schemas.openxmlformats.org/officeDocument/2006/relationships/customXml" Target="../ink/ink566.xml"/><Relationship Id="rId344" Type="http://schemas.openxmlformats.org/officeDocument/2006/relationships/customXml" Target="../ink/ink587.xml"/><Relationship Id="rId41" Type="http://schemas.openxmlformats.org/officeDocument/2006/relationships/image" Target="../media/image447.png"/><Relationship Id="rId83" Type="http://schemas.openxmlformats.org/officeDocument/2006/relationships/image" Target="../media/image468.png"/><Relationship Id="rId179" Type="http://schemas.openxmlformats.org/officeDocument/2006/relationships/image" Target="../media/image516.png"/><Relationship Id="rId386" Type="http://schemas.openxmlformats.org/officeDocument/2006/relationships/customXml" Target="../ink/ink608.xml"/><Relationship Id="rId551" Type="http://schemas.openxmlformats.org/officeDocument/2006/relationships/image" Target="../media/image702.png"/><Relationship Id="rId593" Type="http://schemas.openxmlformats.org/officeDocument/2006/relationships/image" Target="../media/image723.png"/><Relationship Id="rId607" Type="http://schemas.openxmlformats.org/officeDocument/2006/relationships/image" Target="../media/image730.png"/><Relationship Id="rId190" Type="http://schemas.openxmlformats.org/officeDocument/2006/relationships/customXml" Target="../ink/ink510.xml"/><Relationship Id="rId204" Type="http://schemas.openxmlformats.org/officeDocument/2006/relationships/customXml" Target="../ink/ink517.xml"/><Relationship Id="rId246" Type="http://schemas.openxmlformats.org/officeDocument/2006/relationships/customXml" Target="../ink/ink538.xml"/><Relationship Id="rId288" Type="http://schemas.openxmlformats.org/officeDocument/2006/relationships/customXml" Target="../ink/ink559.xml"/><Relationship Id="rId411" Type="http://schemas.openxmlformats.org/officeDocument/2006/relationships/image" Target="../media/image632.png"/><Relationship Id="rId453" Type="http://schemas.openxmlformats.org/officeDocument/2006/relationships/image" Target="../media/image653.png"/><Relationship Id="rId509" Type="http://schemas.openxmlformats.org/officeDocument/2006/relationships/image" Target="../media/image681.png"/><Relationship Id="rId106" Type="http://schemas.openxmlformats.org/officeDocument/2006/relationships/customXml" Target="../ink/ink468.xml"/><Relationship Id="rId313" Type="http://schemas.openxmlformats.org/officeDocument/2006/relationships/image" Target="../media/image583.png"/><Relationship Id="rId495" Type="http://schemas.openxmlformats.org/officeDocument/2006/relationships/image" Target="../media/image674.png"/><Relationship Id="rId10" Type="http://schemas.openxmlformats.org/officeDocument/2006/relationships/customXml" Target="../ink/ink420.xml"/><Relationship Id="rId52" Type="http://schemas.openxmlformats.org/officeDocument/2006/relationships/customXml" Target="../ink/ink441.xml"/><Relationship Id="rId94" Type="http://schemas.openxmlformats.org/officeDocument/2006/relationships/customXml" Target="../ink/ink462.xml"/><Relationship Id="rId148" Type="http://schemas.openxmlformats.org/officeDocument/2006/relationships/customXml" Target="../ink/ink489.xml"/><Relationship Id="rId355" Type="http://schemas.openxmlformats.org/officeDocument/2006/relationships/image" Target="../media/image604.png"/><Relationship Id="rId397" Type="http://schemas.openxmlformats.org/officeDocument/2006/relationships/image" Target="../media/image625.png"/><Relationship Id="rId520" Type="http://schemas.openxmlformats.org/officeDocument/2006/relationships/customXml" Target="../ink/ink675.xml"/><Relationship Id="rId562" Type="http://schemas.openxmlformats.org/officeDocument/2006/relationships/customXml" Target="../ink/ink696.xml"/><Relationship Id="rId618" Type="http://schemas.openxmlformats.org/officeDocument/2006/relationships/customXml" Target="../ink/ink724.xml"/><Relationship Id="rId215" Type="http://schemas.openxmlformats.org/officeDocument/2006/relationships/image" Target="../media/image534.png"/><Relationship Id="rId257" Type="http://schemas.openxmlformats.org/officeDocument/2006/relationships/image" Target="../media/image555.png"/><Relationship Id="rId422" Type="http://schemas.openxmlformats.org/officeDocument/2006/relationships/customXml" Target="../ink/ink626.xml"/><Relationship Id="rId464" Type="http://schemas.openxmlformats.org/officeDocument/2006/relationships/customXml" Target="../ink/ink647.xml"/><Relationship Id="rId299" Type="http://schemas.openxmlformats.org/officeDocument/2006/relationships/image" Target="../media/image576.png"/><Relationship Id="rId63" Type="http://schemas.openxmlformats.org/officeDocument/2006/relationships/image" Target="../media/image458.png"/><Relationship Id="rId159" Type="http://schemas.openxmlformats.org/officeDocument/2006/relationships/image" Target="../media/image506.png"/><Relationship Id="rId366" Type="http://schemas.openxmlformats.org/officeDocument/2006/relationships/customXml" Target="../ink/ink598.xml"/><Relationship Id="rId573" Type="http://schemas.openxmlformats.org/officeDocument/2006/relationships/image" Target="../media/image713.png"/><Relationship Id="rId226" Type="http://schemas.openxmlformats.org/officeDocument/2006/relationships/customXml" Target="../ink/ink528.xml"/><Relationship Id="rId433" Type="http://schemas.openxmlformats.org/officeDocument/2006/relationships/image" Target="../media/image643.png"/><Relationship Id="rId640" Type="http://schemas.openxmlformats.org/officeDocument/2006/relationships/customXml" Target="../ink/ink735.xml"/><Relationship Id="rId74" Type="http://schemas.openxmlformats.org/officeDocument/2006/relationships/customXml" Target="../ink/ink452.xml"/><Relationship Id="rId377" Type="http://schemas.openxmlformats.org/officeDocument/2006/relationships/image" Target="../media/image615.png"/><Relationship Id="rId500" Type="http://schemas.openxmlformats.org/officeDocument/2006/relationships/customXml" Target="../ink/ink665.xml"/><Relationship Id="rId584" Type="http://schemas.openxmlformats.org/officeDocument/2006/relationships/customXml" Target="../ink/ink707.xml"/><Relationship Id="rId5" Type="http://schemas.openxmlformats.org/officeDocument/2006/relationships/image" Target="../media/image429.png"/><Relationship Id="rId237" Type="http://schemas.openxmlformats.org/officeDocument/2006/relationships/image" Target="../media/image545.png"/><Relationship Id="rId444" Type="http://schemas.openxmlformats.org/officeDocument/2006/relationships/customXml" Target="../ink/ink637.xml"/><Relationship Id="rId290" Type="http://schemas.openxmlformats.org/officeDocument/2006/relationships/customXml" Target="../ink/ink560.xml"/><Relationship Id="rId304" Type="http://schemas.openxmlformats.org/officeDocument/2006/relationships/customXml" Target="../ink/ink567.xml"/><Relationship Id="rId388" Type="http://schemas.openxmlformats.org/officeDocument/2006/relationships/customXml" Target="../ink/ink609.xml"/><Relationship Id="rId511" Type="http://schemas.openxmlformats.org/officeDocument/2006/relationships/image" Target="../media/image682.png"/><Relationship Id="rId609" Type="http://schemas.openxmlformats.org/officeDocument/2006/relationships/image" Target="../media/image731.png"/><Relationship Id="rId85" Type="http://schemas.openxmlformats.org/officeDocument/2006/relationships/image" Target="../media/image469.png"/><Relationship Id="rId150" Type="http://schemas.openxmlformats.org/officeDocument/2006/relationships/customXml" Target="../ink/ink490.xml"/><Relationship Id="rId595" Type="http://schemas.openxmlformats.org/officeDocument/2006/relationships/image" Target="../media/image724.png"/><Relationship Id="rId248" Type="http://schemas.openxmlformats.org/officeDocument/2006/relationships/customXml" Target="../ink/ink539.xml"/><Relationship Id="rId455" Type="http://schemas.openxmlformats.org/officeDocument/2006/relationships/image" Target="../media/image654.png"/><Relationship Id="rId12" Type="http://schemas.openxmlformats.org/officeDocument/2006/relationships/customXml" Target="../ink/ink421.xml"/><Relationship Id="rId108" Type="http://schemas.openxmlformats.org/officeDocument/2006/relationships/customXml" Target="../ink/ink469.xml"/><Relationship Id="rId315" Type="http://schemas.openxmlformats.org/officeDocument/2006/relationships/image" Target="../media/image584.png"/><Relationship Id="rId522" Type="http://schemas.openxmlformats.org/officeDocument/2006/relationships/customXml" Target="../ink/ink676.xml"/><Relationship Id="rId96" Type="http://schemas.openxmlformats.org/officeDocument/2006/relationships/customXml" Target="../ink/ink463.xml"/><Relationship Id="rId161" Type="http://schemas.openxmlformats.org/officeDocument/2006/relationships/image" Target="../media/image507.png"/><Relationship Id="rId399" Type="http://schemas.openxmlformats.org/officeDocument/2006/relationships/image" Target="../media/image626.png"/><Relationship Id="rId259" Type="http://schemas.openxmlformats.org/officeDocument/2006/relationships/image" Target="../media/image556.png"/><Relationship Id="rId466" Type="http://schemas.openxmlformats.org/officeDocument/2006/relationships/customXml" Target="../ink/ink648.xml"/><Relationship Id="rId23" Type="http://schemas.openxmlformats.org/officeDocument/2006/relationships/image" Target="../media/image438.png"/><Relationship Id="rId119" Type="http://schemas.openxmlformats.org/officeDocument/2006/relationships/image" Target="../media/image486.png"/><Relationship Id="rId326" Type="http://schemas.openxmlformats.org/officeDocument/2006/relationships/customXml" Target="../ink/ink578.xml"/><Relationship Id="rId533" Type="http://schemas.openxmlformats.org/officeDocument/2006/relationships/image" Target="../media/image693.png"/><Relationship Id="rId172" Type="http://schemas.openxmlformats.org/officeDocument/2006/relationships/customXml" Target="../ink/ink501.xml"/><Relationship Id="rId477" Type="http://schemas.openxmlformats.org/officeDocument/2006/relationships/image" Target="../media/image665.png"/><Relationship Id="rId600" Type="http://schemas.openxmlformats.org/officeDocument/2006/relationships/customXml" Target="../ink/ink715.xml"/><Relationship Id="rId337" Type="http://schemas.openxmlformats.org/officeDocument/2006/relationships/image" Target="../media/image595.png"/><Relationship Id="rId34" Type="http://schemas.openxmlformats.org/officeDocument/2006/relationships/customXml" Target="../ink/ink432.xml"/><Relationship Id="rId544" Type="http://schemas.openxmlformats.org/officeDocument/2006/relationships/customXml" Target="../ink/ink687.xml"/><Relationship Id="rId183" Type="http://schemas.openxmlformats.org/officeDocument/2006/relationships/image" Target="../media/image518.png"/><Relationship Id="rId390" Type="http://schemas.openxmlformats.org/officeDocument/2006/relationships/customXml" Target="../ink/ink610.xml"/><Relationship Id="rId404" Type="http://schemas.openxmlformats.org/officeDocument/2006/relationships/customXml" Target="../ink/ink617.xml"/><Relationship Id="rId611" Type="http://schemas.openxmlformats.org/officeDocument/2006/relationships/image" Target="../media/image732.png"/><Relationship Id="rId250" Type="http://schemas.openxmlformats.org/officeDocument/2006/relationships/customXml" Target="../ink/ink540.xml"/><Relationship Id="rId488" Type="http://schemas.openxmlformats.org/officeDocument/2006/relationships/customXml" Target="../ink/ink659.xml"/><Relationship Id="rId45" Type="http://schemas.openxmlformats.org/officeDocument/2006/relationships/image" Target="../media/image449.png"/><Relationship Id="rId110" Type="http://schemas.openxmlformats.org/officeDocument/2006/relationships/customXml" Target="../ink/ink470.xml"/><Relationship Id="rId348" Type="http://schemas.openxmlformats.org/officeDocument/2006/relationships/customXml" Target="../ink/ink589.xml"/><Relationship Id="rId555" Type="http://schemas.openxmlformats.org/officeDocument/2006/relationships/image" Target="../media/image704.png"/><Relationship Id="rId194" Type="http://schemas.openxmlformats.org/officeDocument/2006/relationships/customXml" Target="../ink/ink512.xml"/><Relationship Id="rId208" Type="http://schemas.openxmlformats.org/officeDocument/2006/relationships/customXml" Target="../ink/ink519.xml"/><Relationship Id="rId415" Type="http://schemas.openxmlformats.org/officeDocument/2006/relationships/image" Target="../media/image634.png"/><Relationship Id="rId622" Type="http://schemas.openxmlformats.org/officeDocument/2006/relationships/customXml" Target="../ink/ink726.xml"/><Relationship Id="rId261" Type="http://schemas.openxmlformats.org/officeDocument/2006/relationships/image" Target="../media/image557.png"/><Relationship Id="rId499" Type="http://schemas.openxmlformats.org/officeDocument/2006/relationships/image" Target="../media/image676.png"/><Relationship Id="rId56" Type="http://schemas.openxmlformats.org/officeDocument/2006/relationships/customXml" Target="../ink/ink443.xml"/><Relationship Id="rId359" Type="http://schemas.openxmlformats.org/officeDocument/2006/relationships/image" Target="../media/image606.png"/><Relationship Id="rId566" Type="http://schemas.openxmlformats.org/officeDocument/2006/relationships/customXml" Target="../ink/ink698.xml"/><Relationship Id="rId121" Type="http://schemas.openxmlformats.org/officeDocument/2006/relationships/image" Target="../media/image487.png"/><Relationship Id="rId219" Type="http://schemas.openxmlformats.org/officeDocument/2006/relationships/image" Target="../media/image536.png"/><Relationship Id="rId426" Type="http://schemas.openxmlformats.org/officeDocument/2006/relationships/customXml" Target="../ink/ink628.xml"/><Relationship Id="rId633" Type="http://schemas.openxmlformats.org/officeDocument/2006/relationships/image" Target="../media/image743.png"/><Relationship Id="rId67" Type="http://schemas.openxmlformats.org/officeDocument/2006/relationships/image" Target="../media/image460.png"/><Relationship Id="rId272" Type="http://schemas.openxmlformats.org/officeDocument/2006/relationships/customXml" Target="../ink/ink551.xml"/><Relationship Id="rId577" Type="http://schemas.openxmlformats.org/officeDocument/2006/relationships/image" Target="../media/image715.png"/><Relationship Id="rId132" Type="http://schemas.openxmlformats.org/officeDocument/2006/relationships/customXml" Target="../ink/ink481.xml"/><Relationship Id="rId437" Type="http://schemas.openxmlformats.org/officeDocument/2006/relationships/image" Target="../media/image645.png"/><Relationship Id="rId283" Type="http://schemas.openxmlformats.org/officeDocument/2006/relationships/image" Target="../media/image568.png"/><Relationship Id="rId490" Type="http://schemas.openxmlformats.org/officeDocument/2006/relationships/customXml" Target="../ink/ink660.xml"/><Relationship Id="rId504" Type="http://schemas.openxmlformats.org/officeDocument/2006/relationships/customXml" Target="../ink/ink667.xml"/><Relationship Id="rId78" Type="http://schemas.openxmlformats.org/officeDocument/2006/relationships/customXml" Target="../ink/ink454.xml"/><Relationship Id="rId143" Type="http://schemas.openxmlformats.org/officeDocument/2006/relationships/image" Target="../media/image498.png"/><Relationship Id="rId350" Type="http://schemas.openxmlformats.org/officeDocument/2006/relationships/customXml" Target="../ink/ink590.xml"/><Relationship Id="rId588" Type="http://schemas.openxmlformats.org/officeDocument/2006/relationships/customXml" Target="../ink/ink709.xml"/><Relationship Id="rId9" Type="http://schemas.openxmlformats.org/officeDocument/2006/relationships/image" Target="../media/image431.png"/><Relationship Id="rId210" Type="http://schemas.openxmlformats.org/officeDocument/2006/relationships/customXml" Target="../ink/ink520.xml"/><Relationship Id="rId448" Type="http://schemas.openxmlformats.org/officeDocument/2006/relationships/customXml" Target="../ink/ink639.xml"/><Relationship Id="rId294" Type="http://schemas.openxmlformats.org/officeDocument/2006/relationships/customXml" Target="../ink/ink562.xml"/><Relationship Id="rId308" Type="http://schemas.openxmlformats.org/officeDocument/2006/relationships/customXml" Target="../ink/ink569.xml"/><Relationship Id="rId515" Type="http://schemas.openxmlformats.org/officeDocument/2006/relationships/image" Target="../media/image6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9.xml"/><Relationship Id="rId13" Type="http://schemas.openxmlformats.org/officeDocument/2006/relationships/image" Target="../media/image750.png"/><Relationship Id="rId3" Type="http://schemas.openxmlformats.org/officeDocument/2006/relationships/image" Target="../media/image299.png"/><Relationship Id="rId7" Type="http://schemas.openxmlformats.org/officeDocument/2006/relationships/image" Target="../media/image314.png"/><Relationship Id="rId12" Type="http://schemas.openxmlformats.org/officeDocument/2006/relationships/customXml" Target="../ink/ink741.xml"/><Relationship Id="rId2" Type="http://schemas.openxmlformats.org/officeDocument/2006/relationships/customXml" Target="../ink/ink736.xml"/><Relationship Id="rId16" Type="http://schemas.openxmlformats.org/officeDocument/2006/relationships/image" Target="../media/image7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8.xml"/><Relationship Id="rId11" Type="http://schemas.openxmlformats.org/officeDocument/2006/relationships/image" Target="../media/image749.png"/><Relationship Id="rId5" Type="http://schemas.openxmlformats.org/officeDocument/2006/relationships/image" Target="../media/image311.png"/><Relationship Id="rId15" Type="http://schemas.openxmlformats.org/officeDocument/2006/relationships/image" Target="../media/image751.png"/><Relationship Id="rId10" Type="http://schemas.openxmlformats.org/officeDocument/2006/relationships/customXml" Target="../ink/ink740.xml"/><Relationship Id="rId4" Type="http://schemas.openxmlformats.org/officeDocument/2006/relationships/customXml" Target="../ink/ink737.xml"/><Relationship Id="rId9" Type="http://schemas.openxmlformats.org/officeDocument/2006/relationships/image" Target="../media/image748.png"/><Relationship Id="rId14" Type="http://schemas.openxmlformats.org/officeDocument/2006/relationships/customXml" Target="../ink/ink7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17.xml"/><Relationship Id="rId7" Type="http://schemas.openxmlformats.org/officeDocument/2006/relationships/image" Target="../media/image1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5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9.png"/><Relationship Id="rId40" Type="http://schemas.openxmlformats.org/officeDocument/2006/relationships/customXml" Target="../ink/ink20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2.xml"/><Relationship Id="rId9" Type="http://schemas.openxmlformats.org/officeDocument/2006/relationships/image" Target="../media/image1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4.png"/><Relationship Id="rId30" Type="http://schemas.openxmlformats.org/officeDocument/2006/relationships/customXml" Target="../ink/ink15.xml"/><Relationship Id="rId35" Type="http://schemas.openxmlformats.org/officeDocument/2006/relationships/image" Target="../media/image28.png"/><Relationship Id="rId8" Type="http://schemas.openxmlformats.org/officeDocument/2006/relationships/customXml" Target="../ink/ink4.xml"/><Relationship Id="rId3" Type="http://schemas.openxmlformats.org/officeDocument/2006/relationships/image" Target="../media/image12.png"/><Relationship Id="rId12" Type="http://schemas.openxmlformats.org/officeDocument/2006/relationships/customXml" Target="../ink/ink6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50.png"/><Relationship Id="rId21" Type="http://schemas.openxmlformats.org/officeDocument/2006/relationships/image" Target="../media/image41.png"/><Relationship Id="rId34" Type="http://schemas.openxmlformats.org/officeDocument/2006/relationships/customXml" Target="../ink/ink37.xml"/><Relationship Id="rId7" Type="http://schemas.openxmlformats.org/officeDocument/2006/relationships/image" Target="../media/image34.png"/><Relationship Id="rId12" Type="http://schemas.openxmlformats.org/officeDocument/2006/relationships/customXml" Target="../ink/ink26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customXml" Target="../ink/ink39.xml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36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49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10" Type="http://schemas.openxmlformats.org/officeDocument/2006/relationships/customXml" Target="../ink/ink25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customXml" Target="../ink/ink22.xml"/><Relationship Id="rId9" Type="http://schemas.openxmlformats.org/officeDocument/2006/relationships/image" Target="../media/image35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44.png"/><Relationship Id="rId30" Type="http://schemas.openxmlformats.org/officeDocument/2006/relationships/customXml" Target="../ink/ink35.xml"/><Relationship Id="rId35" Type="http://schemas.openxmlformats.org/officeDocument/2006/relationships/image" Target="../media/image48.png"/><Relationship Id="rId8" Type="http://schemas.openxmlformats.org/officeDocument/2006/relationships/customXml" Target="../ink/ink24.xml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12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customXml" Target="../ink/ink4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image" Target="../media/image75.png"/><Relationship Id="rId21" Type="http://schemas.openxmlformats.org/officeDocument/2006/relationships/image" Target="../media/image66.png"/><Relationship Id="rId34" Type="http://schemas.openxmlformats.org/officeDocument/2006/relationships/customXml" Target="../ink/ink61.xml"/><Relationship Id="rId7" Type="http://schemas.openxmlformats.org/officeDocument/2006/relationships/image" Target="../media/image59.png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70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61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image" Target="../media/image74.png"/><Relationship Id="rId40" Type="http://schemas.openxmlformats.org/officeDocument/2006/relationships/customXml" Target="../ink/ink64.xml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58.xml"/><Relationship Id="rId36" Type="http://schemas.openxmlformats.org/officeDocument/2006/relationships/customXml" Target="../ink/ink62.xml"/><Relationship Id="rId10" Type="http://schemas.openxmlformats.org/officeDocument/2006/relationships/customXml" Target="../ink/ink49.xml"/><Relationship Id="rId19" Type="http://schemas.openxmlformats.org/officeDocument/2006/relationships/image" Target="../media/image65.png"/><Relationship Id="rId31" Type="http://schemas.openxmlformats.org/officeDocument/2006/relationships/image" Target="../media/image71.png"/><Relationship Id="rId4" Type="http://schemas.openxmlformats.org/officeDocument/2006/relationships/customXml" Target="../ink/ink46.xml"/><Relationship Id="rId9" Type="http://schemas.openxmlformats.org/officeDocument/2006/relationships/image" Target="../media/image60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69.png"/><Relationship Id="rId30" Type="http://schemas.openxmlformats.org/officeDocument/2006/relationships/customXml" Target="../ink/ink59.xml"/><Relationship Id="rId35" Type="http://schemas.openxmlformats.org/officeDocument/2006/relationships/image" Target="../media/image73.png"/><Relationship Id="rId8" Type="http://schemas.openxmlformats.org/officeDocument/2006/relationships/customXml" Target="../ink/ink48.xml"/><Relationship Id="rId3" Type="http://schemas.openxmlformats.org/officeDocument/2006/relationships/image" Target="../media/image57.png"/><Relationship Id="rId12" Type="http://schemas.openxmlformats.org/officeDocument/2006/relationships/customXml" Target="../ink/ink50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38" Type="http://schemas.openxmlformats.org/officeDocument/2006/relationships/customXml" Target="../ink/ink6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.xml"/><Relationship Id="rId21" Type="http://schemas.openxmlformats.org/officeDocument/2006/relationships/image" Target="../media/image86.png"/><Relationship Id="rId42" Type="http://schemas.openxmlformats.org/officeDocument/2006/relationships/customXml" Target="../ink/ink85.xml"/><Relationship Id="rId47" Type="http://schemas.openxmlformats.org/officeDocument/2006/relationships/image" Target="../media/image99.png"/><Relationship Id="rId63" Type="http://schemas.openxmlformats.org/officeDocument/2006/relationships/image" Target="../media/image107.png"/><Relationship Id="rId68" Type="http://schemas.openxmlformats.org/officeDocument/2006/relationships/customXml" Target="../ink/ink98.xml"/><Relationship Id="rId84" Type="http://schemas.openxmlformats.org/officeDocument/2006/relationships/customXml" Target="../ink/ink106.xml"/><Relationship Id="rId89" Type="http://schemas.openxmlformats.org/officeDocument/2006/relationships/image" Target="../media/image120.png"/><Relationship Id="rId112" Type="http://schemas.openxmlformats.org/officeDocument/2006/relationships/customXml" Target="../ink/ink120.xml"/><Relationship Id="rId16" Type="http://schemas.openxmlformats.org/officeDocument/2006/relationships/customXml" Target="../ink/ink72.xml"/><Relationship Id="rId107" Type="http://schemas.openxmlformats.org/officeDocument/2006/relationships/image" Target="../media/image129.png"/><Relationship Id="rId11" Type="http://schemas.openxmlformats.org/officeDocument/2006/relationships/image" Target="../media/image81.png"/><Relationship Id="rId32" Type="http://schemas.openxmlformats.org/officeDocument/2006/relationships/customXml" Target="../ink/ink80.xml"/><Relationship Id="rId37" Type="http://schemas.openxmlformats.org/officeDocument/2006/relationships/image" Target="../media/image94.png"/><Relationship Id="rId53" Type="http://schemas.openxmlformats.org/officeDocument/2006/relationships/image" Target="../media/image102.png"/><Relationship Id="rId58" Type="http://schemas.openxmlformats.org/officeDocument/2006/relationships/customXml" Target="../ink/ink93.xml"/><Relationship Id="rId74" Type="http://schemas.openxmlformats.org/officeDocument/2006/relationships/customXml" Target="../ink/ink101.xml"/><Relationship Id="rId79" Type="http://schemas.openxmlformats.org/officeDocument/2006/relationships/image" Target="../media/image115.png"/><Relationship Id="rId102" Type="http://schemas.openxmlformats.org/officeDocument/2006/relationships/customXml" Target="../ink/ink115.xml"/><Relationship Id="rId5" Type="http://schemas.openxmlformats.org/officeDocument/2006/relationships/image" Target="../media/image78.png"/><Relationship Id="rId90" Type="http://schemas.openxmlformats.org/officeDocument/2006/relationships/customXml" Target="../ink/ink109.xml"/><Relationship Id="rId95" Type="http://schemas.openxmlformats.org/officeDocument/2006/relationships/image" Target="../media/image123.png"/><Relationship Id="rId22" Type="http://schemas.openxmlformats.org/officeDocument/2006/relationships/customXml" Target="../ink/ink75.xml"/><Relationship Id="rId27" Type="http://schemas.openxmlformats.org/officeDocument/2006/relationships/image" Target="../media/image89.png"/><Relationship Id="rId43" Type="http://schemas.openxmlformats.org/officeDocument/2006/relationships/image" Target="../media/image97.png"/><Relationship Id="rId48" Type="http://schemas.openxmlformats.org/officeDocument/2006/relationships/customXml" Target="../ink/ink88.xml"/><Relationship Id="rId64" Type="http://schemas.openxmlformats.org/officeDocument/2006/relationships/customXml" Target="../ink/ink96.xml"/><Relationship Id="rId69" Type="http://schemas.openxmlformats.org/officeDocument/2006/relationships/image" Target="../media/image110.png"/><Relationship Id="rId113" Type="http://schemas.openxmlformats.org/officeDocument/2006/relationships/image" Target="../media/image132.png"/><Relationship Id="rId80" Type="http://schemas.openxmlformats.org/officeDocument/2006/relationships/customXml" Target="../ink/ink104.xml"/><Relationship Id="rId85" Type="http://schemas.openxmlformats.org/officeDocument/2006/relationships/image" Target="../media/image118.png"/><Relationship Id="rId12" Type="http://schemas.openxmlformats.org/officeDocument/2006/relationships/customXml" Target="../ink/ink70.xml"/><Relationship Id="rId17" Type="http://schemas.openxmlformats.org/officeDocument/2006/relationships/image" Target="../media/image84.png"/><Relationship Id="rId33" Type="http://schemas.openxmlformats.org/officeDocument/2006/relationships/image" Target="../media/image92.png"/><Relationship Id="rId38" Type="http://schemas.openxmlformats.org/officeDocument/2006/relationships/customXml" Target="../ink/ink83.xml"/><Relationship Id="rId59" Type="http://schemas.openxmlformats.org/officeDocument/2006/relationships/image" Target="../media/image105.png"/><Relationship Id="rId103" Type="http://schemas.openxmlformats.org/officeDocument/2006/relationships/image" Target="../media/image127.png"/><Relationship Id="rId108" Type="http://schemas.openxmlformats.org/officeDocument/2006/relationships/customXml" Target="../ink/ink118.xml"/><Relationship Id="rId54" Type="http://schemas.openxmlformats.org/officeDocument/2006/relationships/customXml" Target="../ink/ink91.xml"/><Relationship Id="rId70" Type="http://schemas.openxmlformats.org/officeDocument/2006/relationships/customXml" Target="../ink/ink99.xml"/><Relationship Id="rId75" Type="http://schemas.openxmlformats.org/officeDocument/2006/relationships/image" Target="../media/image113.png"/><Relationship Id="rId91" Type="http://schemas.openxmlformats.org/officeDocument/2006/relationships/image" Target="../media/image121.png"/><Relationship Id="rId96" Type="http://schemas.openxmlformats.org/officeDocument/2006/relationships/customXml" Target="../ink/ink1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49" Type="http://schemas.openxmlformats.org/officeDocument/2006/relationships/image" Target="../media/image100.png"/><Relationship Id="rId57" Type="http://schemas.openxmlformats.org/officeDocument/2006/relationships/image" Target="../media/image104.png"/><Relationship Id="rId106" Type="http://schemas.openxmlformats.org/officeDocument/2006/relationships/customXml" Target="../ink/ink117.xml"/><Relationship Id="rId114" Type="http://schemas.openxmlformats.org/officeDocument/2006/relationships/customXml" Target="../ink/ink121.xml"/><Relationship Id="rId10" Type="http://schemas.openxmlformats.org/officeDocument/2006/relationships/customXml" Target="../ink/ink69.xml"/><Relationship Id="rId31" Type="http://schemas.openxmlformats.org/officeDocument/2006/relationships/image" Target="../media/image91.png"/><Relationship Id="rId44" Type="http://schemas.openxmlformats.org/officeDocument/2006/relationships/customXml" Target="../ink/ink86.xml"/><Relationship Id="rId52" Type="http://schemas.openxmlformats.org/officeDocument/2006/relationships/customXml" Target="../ink/ink90.xml"/><Relationship Id="rId60" Type="http://schemas.openxmlformats.org/officeDocument/2006/relationships/customXml" Target="../ink/ink94.xml"/><Relationship Id="rId65" Type="http://schemas.openxmlformats.org/officeDocument/2006/relationships/image" Target="../media/image108.png"/><Relationship Id="rId73" Type="http://schemas.openxmlformats.org/officeDocument/2006/relationships/image" Target="../media/image112.png"/><Relationship Id="rId78" Type="http://schemas.openxmlformats.org/officeDocument/2006/relationships/customXml" Target="../ink/ink103.xml"/><Relationship Id="rId81" Type="http://schemas.openxmlformats.org/officeDocument/2006/relationships/image" Target="../media/image116.png"/><Relationship Id="rId86" Type="http://schemas.openxmlformats.org/officeDocument/2006/relationships/customXml" Target="../ink/ink107.xml"/><Relationship Id="rId94" Type="http://schemas.openxmlformats.org/officeDocument/2006/relationships/customXml" Target="../ink/ink111.xml"/><Relationship Id="rId99" Type="http://schemas.openxmlformats.org/officeDocument/2006/relationships/image" Target="../media/image125.png"/><Relationship Id="rId101" Type="http://schemas.openxmlformats.org/officeDocument/2006/relationships/image" Target="../media/image126.png"/><Relationship Id="rId4" Type="http://schemas.openxmlformats.org/officeDocument/2006/relationships/customXml" Target="../ink/ink66.xml"/><Relationship Id="rId9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customXml" Target="../ink/ink73.xml"/><Relationship Id="rId39" Type="http://schemas.openxmlformats.org/officeDocument/2006/relationships/image" Target="../media/image95.png"/><Relationship Id="rId109" Type="http://schemas.openxmlformats.org/officeDocument/2006/relationships/image" Target="../media/image130.png"/><Relationship Id="rId34" Type="http://schemas.openxmlformats.org/officeDocument/2006/relationships/customXml" Target="../ink/ink81.xml"/><Relationship Id="rId50" Type="http://schemas.openxmlformats.org/officeDocument/2006/relationships/customXml" Target="../ink/ink89.xml"/><Relationship Id="rId55" Type="http://schemas.openxmlformats.org/officeDocument/2006/relationships/image" Target="../media/image103.png"/><Relationship Id="rId76" Type="http://schemas.openxmlformats.org/officeDocument/2006/relationships/customXml" Target="../ink/ink102.xml"/><Relationship Id="rId97" Type="http://schemas.openxmlformats.org/officeDocument/2006/relationships/image" Target="../media/image124.png"/><Relationship Id="rId104" Type="http://schemas.openxmlformats.org/officeDocument/2006/relationships/customXml" Target="../ink/ink116.xml"/><Relationship Id="rId7" Type="http://schemas.openxmlformats.org/officeDocument/2006/relationships/image" Target="../media/image79.png"/><Relationship Id="rId71" Type="http://schemas.openxmlformats.org/officeDocument/2006/relationships/image" Target="../media/image111.png"/><Relationship Id="rId92" Type="http://schemas.openxmlformats.org/officeDocument/2006/relationships/customXml" Target="../ink/ink110.xml"/><Relationship Id="rId2" Type="http://schemas.openxmlformats.org/officeDocument/2006/relationships/customXml" Target="../ink/ink65.xml"/><Relationship Id="rId29" Type="http://schemas.openxmlformats.org/officeDocument/2006/relationships/image" Target="../media/image90.png"/><Relationship Id="rId24" Type="http://schemas.openxmlformats.org/officeDocument/2006/relationships/customXml" Target="../ink/ink76.xml"/><Relationship Id="rId40" Type="http://schemas.openxmlformats.org/officeDocument/2006/relationships/customXml" Target="../ink/ink84.xml"/><Relationship Id="rId45" Type="http://schemas.openxmlformats.org/officeDocument/2006/relationships/image" Target="../media/image98.png"/><Relationship Id="rId66" Type="http://schemas.openxmlformats.org/officeDocument/2006/relationships/customXml" Target="../ink/ink97.xml"/><Relationship Id="rId87" Type="http://schemas.openxmlformats.org/officeDocument/2006/relationships/image" Target="../media/image119.png"/><Relationship Id="rId110" Type="http://schemas.openxmlformats.org/officeDocument/2006/relationships/customXml" Target="../ink/ink119.xml"/><Relationship Id="rId115" Type="http://schemas.openxmlformats.org/officeDocument/2006/relationships/image" Target="../media/image133.png"/><Relationship Id="rId61" Type="http://schemas.openxmlformats.org/officeDocument/2006/relationships/image" Target="../media/image106.png"/><Relationship Id="rId82" Type="http://schemas.openxmlformats.org/officeDocument/2006/relationships/customXml" Target="../ink/ink105.xml"/><Relationship Id="rId19" Type="http://schemas.openxmlformats.org/officeDocument/2006/relationships/image" Target="../media/image85.png"/><Relationship Id="rId14" Type="http://schemas.openxmlformats.org/officeDocument/2006/relationships/customXml" Target="../ink/ink71.xml"/><Relationship Id="rId30" Type="http://schemas.openxmlformats.org/officeDocument/2006/relationships/customXml" Target="../ink/ink79.xml"/><Relationship Id="rId35" Type="http://schemas.openxmlformats.org/officeDocument/2006/relationships/image" Target="../media/image93.png"/><Relationship Id="rId56" Type="http://schemas.openxmlformats.org/officeDocument/2006/relationships/customXml" Target="../ink/ink92.xml"/><Relationship Id="rId77" Type="http://schemas.openxmlformats.org/officeDocument/2006/relationships/image" Target="../media/image114.png"/><Relationship Id="rId100" Type="http://schemas.openxmlformats.org/officeDocument/2006/relationships/customXml" Target="../ink/ink114.xml"/><Relationship Id="rId105" Type="http://schemas.openxmlformats.org/officeDocument/2006/relationships/image" Target="../media/image128.png"/><Relationship Id="rId8" Type="http://schemas.openxmlformats.org/officeDocument/2006/relationships/customXml" Target="../ink/ink68.xml"/><Relationship Id="rId51" Type="http://schemas.openxmlformats.org/officeDocument/2006/relationships/image" Target="../media/image101.png"/><Relationship Id="rId72" Type="http://schemas.openxmlformats.org/officeDocument/2006/relationships/customXml" Target="../ink/ink100.xml"/><Relationship Id="rId93" Type="http://schemas.openxmlformats.org/officeDocument/2006/relationships/image" Target="../media/image122.png"/><Relationship Id="rId98" Type="http://schemas.openxmlformats.org/officeDocument/2006/relationships/customXml" Target="../ink/ink113.xml"/><Relationship Id="rId3" Type="http://schemas.openxmlformats.org/officeDocument/2006/relationships/image" Target="../media/image77.png"/><Relationship Id="rId25" Type="http://schemas.openxmlformats.org/officeDocument/2006/relationships/image" Target="../media/image88.png"/><Relationship Id="rId46" Type="http://schemas.openxmlformats.org/officeDocument/2006/relationships/customXml" Target="../ink/ink87.xml"/><Relationship Id="rId67" Type="http://schemas.openxmlformats.org/officeDocument/2006/relationships/image" Target="../media/image109.png"/><Relationship Id="rId20" Type="http://schemas.openxmlformats.org/officeDocument/2006/relationships/customXml" Target="../ink/ink74.xml"/><Relationship Id="rId41" Type="http://schemas.openxmlformats.org/officeDocument/2006/relationships/image" Target="../media/image96.png"/><Relationship Id="rId62" Type="http://schemas.openxmlformats.org/officeDocument/2006/relationships/customXml" Target="../ink/ink95.xml"/><Relationship Id="rId83" Type="http://schemas.openxmlformats.org/officeDocument/2006/relationships/image" Target="../media/image117.png"/><Relationship Id="rId88" Type="http://schemas.openxmlformats.org/officeDocument/2006/relationships/customXml" Target="../ink/ink108.xml"/><Relationship Id="rId111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0.png"/><Relationship Id="rId299" Type="http://schemas.openxmlformats.org/officeDocument/2006/relationships/image" Target="../media/image281.png"/><Relationship Id="rId21" Type="http://schemas.openxmlformats.org/officeDocument/2006/relationships/image" Target="../media/image142.png"/><Relationship Id="rId63" Type="http://schemas.openxmlformats.org/officeDocument/2006/relationships/image" Target="../media/image163.png"/><Relationship Id="rId159" Type="http://schemas.openxmlformats.org/officeDocument/2006/relationships/image" Target="../media/image211.png"/><Relationship Id="rId170" Type="http://schemas.openxmlformats.org/officeDocument/2006/relationships/customXml" Target="../ink/ink206.xml"/><Relationship Id="rId226" Type="http://schemas.openxmlformats.org/officeDocument/2006/relationships/customXml" Target="../ink/ink234.xml"/><Relationship Id="rId268" Type="http://schemas.openxmlformats.org/officeDocument/2006/relationships/customXml" Target="../ink/ink255.xml"/><Relationship Id="rId32" Type="http://schemas.openxmlformats.org/officeDocument/2006/relationships/customXml" Target="../ink/ink137.xml"/><Relationship Id="rId74" Type="http://schemas.openxmlformats.org/officeDocument/2006/relationships/customXml" Target="../ink/ink158.xml"/><Relationship Id="rId128" Type="http://schemas.openxmlformats.org/officeDocument/2006/relationships/customXml" Target="../ink/ink185.xml"/><Relationship Id="rId5" Type="http://schemas.openxmlformats.org/officeDocument/2006/relationships/image" Target="../media/image135.png"/><Relationship Id="rId181" Type="http://schemas.openxmlformats.org/officeDocument/2006/relationships/image" Target="../media/image222.png"/><Relationship Id="rId237" Type="http://schemas.openxmlformats.org/officeDocument/2006/relationships/image" Target="../media/image250.png"/><Relationship Id="rId279" Type="http://schemas.openxmlformats.org/officeDocument/2006/relationships/image" Target="../media/image271.png"/><Relationship Id="rId43" Type="http://schemas.openxmlformats.org/officeDocument/2006/relationships/image" Target="../media/image153.png"/><Relationship Id="rId139" Type="http://schemas.openxmlformats.org/officeDocument/2006/relationships/image" Target="../media/image201.png"/><Relationship Id="rId290" Type="http://schemas.openxmlformats.org/officeDocument/2006/relationships/customXml" Target="../ink/ink266.xml"/><Relationship Id="rId304" Type="http://schemas.openxmlformats.org/officeDocument/2006/relationships/customXml" Target="../ink/ink273.xml"/><Relationship Id="rId85" Type="http://schemas.openxmlformats.org/officeDocument/2006/relationships/image" Target="../media/image174.png"/><Relationship Id="rId150" Type="http://schemas.openxmlformats.org/officeDocument/2006/relationships/customXml" Target="../ink/ink196.xml"/><Relationship Id="rId192" Type="http://schemas.openxmlformats.org/officeDocument/2006/relationships/customXml" Target="../ink/ink217.xml"/><Relationship Id="rId206" Type="http://schemas.openxmlformats.org/officeDocument/2006/relationships/customXml" Target="../ink/ink224.xml"/><Relationship Id="rId248" Type="http://schemas.openxmlformats.org/officeDocument/2006/relationships/customXml" Target="../ink/ink245.xml"/><Relationship Id="rId12" Type="http://schemas.openxmlformats.org/officeDocument/2006/relationships/customXml" Target="../ink/ink127.xml"/><Relationship Id="rId108" Type="http://schemas.openxmlformats.org/officeDocument/2006/relationships/customXml" Target="../ink/ink175.xml"/><Relationship Id="rId315" Type="http://schemas.openxmlformats.org/officeDocument/2006/relationships/image" Target="../media/image289.png"/><Relationship Id="rId54" Type="http://schemas.openxmlformats.org/officeDocument/2006/relationships/customXml" Target="../ink/ink148.xml"/><Relationship Id="rId96" Type="http://schemas.openxmlformats.org/officeDocument/2006/relationships/customXml" Target="../ink/ink169.xml"/><Relationship Id="rId161" Type="http://schemas.openxmlformats.org/officeDocument/2006/relationships/image" Target="../media/image212.png"/><Relationship Id="rId217" Type="http://schemas.openxmlformats.org/officeDocument/2006/relationships/image" Target="../media/image240.png"/><Relationship Id="rId259" Type="http://schemas.openxmlformats.org/officeDocument/2006/relationships/image" Target="../media/image261.png"/><Relationship Id="rId23" Type="http://schemas.openxmlformats.org/officeDocument/2006/relationships/image" Target="../media/image143.png"/><Relationship Id="rId119" Type="http://schemas.openxmlformats.org/officeDocument/2006/relationships/image" Target="../media/image191.png"/><Relationship Id="rId270" Type="http://schemas.openxmlformats.org/officeDocument/2006/relationships/customXml" Target="../ink/ink256.xml"/><Relationship Id="rId65" Type="http://schemas.openxmlformats.org/officeDocument/2006/relationships/image" Target="../media/image164.png"/><Relationship Id="rId130" Type="http://schemas.openxmlformats.org/officeDocument/2006/relationships/customXml" Target="../ink/ink186.xml"/><Relationship Id="rId172" Type="http://schemas.openxmlformats.org/officeDocument/2006/relationships/customXml" Target="../ink/ink207.xml"/><Relationship Id="rId193" Type="http://schemas.openxmlformats.org/officeDocument/2006/relationships/image" Target="../media/image228.png"/><Relationship Id="rId207" Type="http://schemas.openxmlformats.org/officeDocument/2006/relationships/image" Target="../media/image235.png"/><Relationship Id="rId228" Type="http://schemas.openxmlformats.org/officeDocument/2006/relationships/customXml" Target="../ink/ink235.xml"/><Relationship Id="rId249" Type="http://schemas.openxmlformats.org/officeDocument/2006/relationships/image" Target="../media/image256.png"/><Relationship Id="rId13" Type="http://schemas.openxmlformats.org/officeDocument/2006/relationships/image" Target="../media/image82.png"/><Relationship Id="rId109" Type="http://schemas.openxmlformats.org/officeDocument/2006/relationships/image" Target="../media/image186.png"/><Relationship Id="rId260" Type="http://schemas.openxmlformats.org/officeDocument/2006/relationships/customXml" Target="../ink/ink251.xml"/><Relationship Id="rId281" Type="http://schemas.openxmlformats.org/officeDocument/2006/relationships/image" Target="../media/image272.png"/><Relationship Id="rId34" Type="http://schemas.openxmlformats.org/officeDocument/2006/relationships/customXml" Target="../ink/ink138.xml"/><Relationship Id="rId55" Type="http://schemas.openxmlformats.org/officeDocument/2006/relationships/image" Target="../media/image159.png"/><Relationship Id="rId76" Type="http://schemas.openxmlformats.org/officeDocument/2006/relationships/customXml" Target="../ink/ink159.xml"/><Relationship Id="rId97" Type="http://schemas.openxmlformats.org/officeDocument/2006/relationships/image" Target="../media/image180.png"/><Relationship Id="rId120" Type="http://schemas.openxmlformats.org/officeDocument/2006/relationships/customXml" Target="../ink/ink181.xml"/><Relationship Id="rId141" Type="http://schemas.openxmlformats.org/officeDocument/2006/relationships/image" Target="../media/image202.png"/><Relationship Id="rId7" Type="http://schemas.openxmlformats.org/officeDocument/2006/relationships/image" Target="../media/image136.png"/><Relationship Id="rId162" Type="http://schemas.openxmlformats.org/officeDocument/2006/relationships/customXml" Target="../ink/ink202.xml"/><Relationship Id="rId183" Type="http://schemas.openxmlformats.org/officeDocument/2006/relationships/image" Target="../media/image223.png"/><Relationship Id="rId218" Type="http://schemas.openxmlformats.org/officeDocument/2006/relationships/customXml" Target="../ink/ink230.xml"/><Relationship Id="rId239" Type="http://schemas.openxmlformats.org/officeDocument/2006/relationships/image" Target="../media/image251.png"/><Relationship Id="rId250" Type="http://schemas.openxmlformats.org/officeDocument/2006/relationships/customXml" Target="../ink/ink246.xml"/><Relationship Id="rId271" Type="http://schemas.openxmlformats.org/officeDocument/2006/relationships/image" Target="../media/image267.png"/><Relationship Id="rId292" Type="http://schemas.openxmlformats.org/officeDocument/2006/relationships/customXml" Target="../ink/ink267.xml"/><Relationship Id="rId306" Type="http://schemas.openxmlformats.org/officeDocument/2006/relationships/customXml" Target="../ink/ink274.xml"/><Relationship Id="rId24" Type="http://schemas.openxmlformats.org/officeDocument/2006/relationships/customXml" Target="../ink/ink133.xml"/><Relationship Id="rId45" Type="http://schemas.openxmlformats.org/officeDocument/2006/relationships/image" Target="../media/image154.png"/><Relationship Id="rId66" Type="http://schemas.openxmlformats.org/officeDocument/2006/relationships/customXml" Target="../ink/ink154.xml"/><Relationship Id="rId87" Type="http://schemas.openxmlformats.org/officeDocument/2006/relationships/image" Target="../media/image175.png"/><Relationship Id="rId110" Type="http://schemas.openxmlformats.org/officeDocument/2006/relationships/customXml" Target="../ink/ink176.xml"/><Relationship Id="rId131" Type="http://schemas.openxmlformats.org/officeDocument/2006/relationships/image" Target="../media/image197.png"/><Relationship Id="rId152" Type="http://schemas.openxmlformats.org/officeDocument/2006/relationships/customXml" Target="../ink/ink197.xml"/><Relationship Id="rId173" Type="http://schemas.openxmlformats.org/officeDocument/2006/relationships/image" Target="../media/image218.png"/><Relationship Id="rId194" Type="http://schemas.openxmlformats.org/officeDocument/2006/relationships/customXml" Target="../ink/ink218.xml"/><Relationship Id="rId208" Type="http://schemas.openxmlformats.org/officeDocument/2006/relationships/customXml" Target="../ink/ink225.xml"/><Relationship Id="rId229" Type="http://schemas.openxmlformats.org/officeDocument/2006/relationships/image" Target="../media/image246.png"/><Relationship Id="rId240" Type="http://schemas.openxmlformats.org/officeDocument/2006/relationships/customXml" Target="../ink/ink241.xml"/><Relationship Id="rId261" Type="http://schemas.openxmlformats.org/officeDocument/2006/relationships/image" Target="../media/image262.png"/><Relationship Id="rId14" Type="http://schemas.openxmlformats.org/officeDocument/2006/relationships/customXml" Target="../ink/ink128.xml"/><Relationship Id="rId35" Type="http://schemas.openxmlformats.org/officeDocument/2006/relationships/image" Target="../media/image149.png"/><Relationship Id="rId56" Type="http://schemas.openxmlformats.org/officeDocument/2006/relationships/customXml" Target="../ink/ink149.xml"/><Relationship Id="rId77" Type="http://schemas.openxmlformats.org/officeDocument/2006/relationships/image" Target="../media/image170.png"/><Relationship Id="rId100" Type="http://schemas.openxmlformats.org/officeDocument/2006/relationships/customXml" Target="../ink/ink171.xml"/><Relationship Id="rId282" Type="http://schemas.openxmlformats.org/officeDocument/2006/relationships/customXml" Target="../ink/ink262.xml"/><Relationship Id="rId8" Type="http://schemas.openxmlformats.org/officeDocument/2006/relationships/customXml" Target="../ink/ink125.xml"/><Relationship Id="rId98" Type="http://schemas.openxmlformats.org/officeDocument/2006/relationships/customXml" Target="../ink/ink170.xml"/><Relationship Id="rId121" Type="http://schemas.openxmlformats.org/officeDocument/2006/relationships/image" Target="../media/image192.png"/><Relationship Id="rId142" Type="http://schemas.openxmlformats.org/officeDocument/2006/relationships/customXml" Target="../ink/ink192.xml"/><Relationship Id="rId163" Type="http://schemas.openxmlformats.org/officeDocument/2006/relationships/image" Target="../media/image213.png"/><Relationship Id="rId184" Type="http://schemas.openxmlformats.org/officeDocument/2006/relationships/customXml" Target="../ink/ink213.xml"/><Relationship Id="rId219" Type="http://schemas.openxmlformats.org/officeDocument/2006/relationships/image" Target="../media/image241.png"/><Relationship Id="rId230" Type="http://schemas.openxmlformats.org/officeDocument/2006/relationships/customXml" Target="../ink/ink236.xml"/><Relationship Id="rId251" Type="http://schemas.openxmlformats.org/officeDocument/2006/relationships/image" Target="../media/image257.png"/><Relationship Id="rId25" Type="http://schemas.openxmlformats.org/officeDocument/2006/relationships/image" Target="../media/image144.png"/><Relationship Id="rId46" Type="http://schemas.openxmlformats.org/officeDocument/2006/relationships/customXml" Target="../ink/ink144.xml"/><Relationship Id="rId67" Type="http://schemas.openxmlformats.org/officeDocument/2006/relationships/image" Target="../media/image165.png"/><Relationship Id="rId272" Type="http://schemas.openxmlformats.org/officeDocument/2006/relationships/customXml" Target="../ink/ink257.xml"/><Relationship Id="rId293" Type="http://schemas.openxmlformats.org/officeDocument/2006/relationships/image" Target="../media/image278.png"/><Relationship Id="rId307" Type="http://schemas.openxmlformats.org/officeDocument/2006/relationships/image" Target="../media/image285.png"/><Relationship Id="rId88" Type="http://schemas.openxmlformats.org/officeDocument/2006/relationships/customXml" Target="../ink/ink165.xml"/><Relationship Id="rId111" Type="http://schemas.openxmlformats.org/officeDocument/2006/relationships/image" Target="../media/image187.png"/><Relationship Id="rId132" Type="http://schemas.openxmlformats.org/officeDocument/2006/relationships/customXml" Target="../ink/ink187.xml"/><Relationship Id="rId153" Type="http://schemas.openxmlformats.org/officeDocument/2006/relationships/image" Target="../media/image208.png"/><Relationship Id="rId174" Type="http://schemas.openxmlformats.org/officeDocument/2006/relationships/customXml" Target="../ink/ink208.xml"/><Relationship Id="rId195" Type="http://schemas.openxmlformats.org/officeDocument/2006/relationships/image" Target="../media/image229.png"/><Relationship Id="rId209" Type="http://schemas.openxmlformats.org/officeDocument/2006/relationships/image" Target="../media/image236.png"/><Relationship Id="rId220" Type="http://schemas.openxmlformats.org/officeDocument/2006/relationships/customXml" Target="../ink/ink231.xml"/><Relationship Id="rId241" Type="http://schemas.openxmlformats.org/officeDocument/2006/relationships/image" Target="../media/image252.png"/><Relationship Id="rId15" Type="http://schemas.openxmlformats.org/officeDocument/2006/relationships/image" Target="../media/image139.png"/><Relationship Id="rId36" Type="http://schemas.openxmlformats.org/officeDocument/2006/relationships/customXml" Target="../ink/ink139.xml"/><Relationship Id="rId57" Type="http://schemas.openxmlformats.org/officeDocument/2006/relationships/image" Target="../media/image160.png"/><Relationship Id="rId262" Type="http://schemas.openxmlformats.org/officeDocument/2006/relationships/customXml" Target="../ink/ink252.xml"/><Relationship Id="rId283" Type="http://schemas.openxmlformats.org/officeDocument/2006/relationships/image" Target="../media/image273.png"/><Relationship Id="rId78" Type="http://schemas.openxmlformats.org/officeDocument/2006/relationships/customXml" Target="../ink/ink160.xml"/><Relationship Id="rId99" Type="http://schemas.openxmlformats.org/officeDocument/2006/relationships/image" Target="../media/image181.png"/><Relationship Id="rId101" Type="http://schemas.openxmlformats.org/officeDocument/2006/relationships/image" Target="../media/image182.png"/><Relationship Id="rId122" Type="http://schemas.openxmlformats.org/officeDocument/2006/relationships/customXml" Target="../ink/ink182.xml"/><Relationship Id="rId143" Type="http://schemas.openxmlformats.org/officeDocument/2006/relationships/image" Target="../media/image203.png"/><Relationship Id="rId164" Type="http://schemas.openxmlformats.org/officeDocument/2006/relationships/customXml" Target="../ink/ink203.xml"/><Relationship Id="rId185" Type="http://schemas.openxmlformats.org/officeDocument/2006/relationships/image" Target="../media/image224.png"/><Relationship Id="rId9" Type="http://schemas.openxmlformats.org/officeDocument/2006/relationships/image" Target="../media/image137.png"/><Relationship Id="rId210" Type="http://schemas.openxmlformats.org/officeDocument/2006/relationships/customXml" Target="../ink/ink226.xml"/><Relationship Id="rId26" Type="http://schemas.openxmlformats.org/officeDocument/2006/relationships/customXml" Target="../ink/ink134.xml"/><Relationship Id="rId231" Type="http://schemas.openxmlformats.org/officeDocument/2006/relationships/image" Target="../media/image247.png"/><Relationship Id="rId252" Type="http://schemas.openxmlformats.org/officeDocument/2006/relationships/customXml" Target="../ink/ink247.xml"/><Relationship Id="rId273" Type="http://schemas.openxmlformats.org/officeDocument/2006/relationships/image" Target="../media/image268.png"/><Relationship Id="rId294" Type="http://schemas.openxmlformats.org/officeDocument/2006/relationships/customXml" Target="../ink/ink268.xml"/><Relationship Id="rId308" Type="http://schemas.openxmlformats.org/officeDocument/2006/relationships/customXml" Target="../ink/ink275.xml"/><Relationship Id="rId47" Type="http://schemas.openxmlformats.org/officeDocument/2006/relationships/image" Target="../media/image155.png"/><Relationship Id="rId68" Type="http://schemas.openxmlformats.org/officeDocument/2006/relationships/customXml" Target="../ink/ink155.xml"/><Relationship Id="rId89" Type="http://schemas.openxmlformats.org/officeDocument/2006/relationships/image" Target="../media/image176.png"/><Relationship Id="rId112" Type="http://schemas.openxmlformats.org/officeDocument/2006/relationships/customXml" Target="../ink/ink177.xml"/><Relationship Id="rId133" Type="http://schemas.openxmlformats.org/officeDocument/2006/relationships/image" Target="../media/image198.png"/><Relationship Id="rId154" Type="http://schemas.openxmlformats.org/officeDocument/2006/relationships/customXml" Target="../ink/ink198.xml"/><Relationship Id="rId175" Type="http://schemas.openxmlformats.org/officeDocument/2006/relationships/image" Target="../media/image219.png"/><Relationship Id="rId196" Type="http://schemas.openxmlformats.org/officeDocument/2006/relationships/customXml" Target="../ink/ink219.xml"/><Relationship Id="rId200" Type="http://schemas.openxmlformats.org/officeDocument/2006/relationships/customXml" Target="../ink/ink221.xml"/><Relationship Id="rId16" Type="http://schemas.openxmlformats.org/officeDocument/2006/relationships/customXml" Target="../ink/ink129.xml"/><Relationship Id="rId221" Type="http://schemas.openxmlformats.org/officeDocument/2006/relationships/image" Target="../media/image242.png"/><Relationship Id="rId242" Type="http://schemas.openxmlformats.org/officeDocument/2006/relationships/customXml" Target="../ink/ink242.xml"/><Relationship Id="rId263" Type="http://schemas.openxmlformats.org/officeDocument/2006/relationships/image" Target="../media/image263.png"/><Relationship Id="rId284" Type="http://schemas.openxmlformats.org/officeDocument/2006/relationships/customXml" Target="../ink/ink263.xml"/><Relationship Id="rId37" Type="http://schemas.openxmlformats.org/officeDocument/2006/relationships/image" Target="../media/image150.png"/><Relationship Id="rId58" Type="http://schemas.openxmlformats.org/officeDocument/2006/relationships/customXml" Target="../ink/ink150.xml"/><Relationship Id="rId79" Type="http://schemas.openxmlformats.org/officeDocument/2006/relationships/image" Target="../media/image171.png"/><Relationship Id="rId102" Type="http://schemas.openxmlformats.org/officeDocument/2006/relationships/customXml" Target="../ink/ink172.xml"/><Relationship Id="rId123" Type="http://schemas.openxmlformats.org/officeDocument/2006/relationships/image" Target="../media/image193.png"/><Relationship Id="rId144" Type="http://schemas.openxmlformats.org/officeDocument/2006/relationships/customXml" Target="../ink/ink193.xml"/><Relationship Id="rId90" Type="http://schemas.openxmlformats.org/officeDocument/2006/relationships/customXml" Target="../ink/ink166.xml"/><Relationship Id="rId165" Type="http://schemas.openxmlformats.org/officeDocument/2006/relationships/image" Target="../media/image214.png"/><Relationship Id="rId186" Type="http://schemas.openxmlformats.org/officeDocument/2006/relationships/customXml" Target="../ink/ink214.xml"/><Relationship Id="rId211" Type="http://schemas.openxmlformats.org/officeDocument/2006/relationships/image" Target="../media/image237.png"/><Relationship Id="rId232" Type="http://schemas.openxmlformats.org/officeDocument/2006/relationships/customXml" Target="../ink/ink237.xml"/><Relationship Id="rId253" Type="http://schemas.openxmlformats.org/officeDocument/2006/relationships/image" Target="../media/image258.png"/><Relationship Id="rId274" Type="http://schemas.openxmlformats.org/officeDocument/2006/relationships/customXml" Target="../ink/ink258.xml"/><Relationship Id="rId295" Type="http://schemas.openxmlformats.org/officeDocument/2006/relationships/image" Target="../media/image279.png"/><Relationship Id="rId309" Type="http://schemas.openxmlformats.org/officeDocument/2006/relationships/image" Target="../media/image286.png"/><Relationship Id="rId27" Type="http://schemas.openxmlformats.org/officeDocument/2006/relationships/image" Target="../media/image145.png"/><Relationship Id="rId48" Type="http://schemas.openxmlformats.org/officeDocument/2006/relationships/customXml" Target="../ink/ink145.xml"/><Relationship Id="rId69" Type="http://schemas.openxmlformats.org/officeDocument/2006/relationships/image" Target="../media/image166.png"/><Relationship Id="rId113" Type="http://schemas.openxmlformats.org/officeDocument/2006/relationships/image" Target="../media/image188.png"/><Relationship Id="rId134" Type="http://schemas.openxmlformats.org/officeDocument/2006/relationships/customXml" Target="../ink/ink188.xml"/><Relationship Id="rId80" Type="http://schemas.openxmlformats.org/officeDocument/2006/relationships/customXml" Target="../ink/ink161.xml"/><Relationship Id="rId155" Type="http://schemas.openxmlformats.org/officeDocument/2006/relationships/image" Target="../media/image209.png"/><Relationship Id="rId176" Type="http://schemas.openxmlformats.org/officeDocument/2006/relationships/customXml" Target="../ink/ink209.xml"/><Relationship Id="rId197" Type="http://schemas.openxmlformats.org/officeDocument/2006/relationships/image" Target="../media/image230.png"/><Relationship Id="rId201" Type="http://schemas.openxmlformats.org/officeDocument/2006/relationships/image" Target="../media/image232.png"/><Relationship Id="rId222" Type="http://schemas.openxmlformats.org/officeDocument/2006/relationships/customXml" Target="../ink/ink232.xml"/><Relationship Id="rId243" Type="http://schemas.openxmlformats.org/officeDocument/2006/relationships/image" Target="../media/image253.png"/><Relationship Id="rId264" Type="http://schemas.openxmlformats.org/officeDocument/2006/relationships/customXml" Target="../ink/ink253.xml"/><Relationship Id="rId285" Type="http://schemas.openxmlformats.org/officeDocument/2006/relationships/image" Target="../media/image274.png"/><Relationship Id="rId17" Type="http://schemas.openxmlformats.org/officeDocument/2006/relationships/image" Target="../media/image140.png"/><Relationship Id="rId38" Type="http://schemas.openxmlformats.org/officeDocument/2006/relationships/customXml" Target="../ink/ink140.xml"/><Relationship Id="rId59" Type="http://schemas.openxmlformats.org/officeDocument/2006/relationships/image" Target="../media/image161.png"/><Relationship Id="rId103" Type="http://schemas.openxmlformats.org/officeDocument/2006/relationships/image" Target="../media/image183.png"/><Relationship Id="rId124" Type="http://schemas.openxmlformats.org/officeDocument/2006/relationships/customXml" Target="../ink/ink183.xml"/><Relationship Id="rId310" Type="http://schemas.openxmlformats.org/officeDocument/2006/relationships/customXml" Target="../ink/ink276.xml"/><Relationship Id="rId70" Type="http://schemas.openxmlformats.org/officeDocument/2006/relationships/customXml" Target="../ink/ink156.xml"/><Relationship Id="rId91" Type="http://schemas.openxmlformats.org/officeDocument/2006/relationships/image" Target="../media/image177.png"/><Relationship Id="rId145" Type="http://schemas.openxmlformats.org/officeDocument/2006/relationships/image" Target="../media/image204.png"/><Relationship Id="rId166" Type="http://schemas.openxmlformats.org/officeDocument/2006/relationships/customXml" Target="../ink/ink204.xml"/><Relationship Id="rId187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27.xml"/><Relationship Id="rId233" Type="http://schemas.openxmlformats.org/officeDocument/2006/relationships/image" Target="../media/image248.png"/><Relationship Id="rId254" Type="http://schemas.openxmlformats.org/officeDocument/2006/relationships/customXml" Target="../ink/ink248.xml"/><Relationship Id="rId28" Type="http://schemas.openxmlformats.org/officeDocument/2006/relationships/customXml" Target="../ink/ink135.xml"/><Relationship Id="rId49" Type="http://schemas.openxmlformats.org/officeDocument/2006/relationships/image" Target="../media/image156.png"/><Relationship Id="rId114" Type="http://schemas.openxmlformats.org/officeDocument/2006/relationships/customXml" Target="../ink/ink178.xml"/><Relationship Id="rId275" Type="http://schemas.openxmlformats.org/officeDocument/2006/relationships/image" Target="../media/image269.png"/><Relationship Id="rId296" Type="http://schemas.openxmlformats.org/officeDocument/2006/relationships/customXml" Target="../ink/ink269.xml"/><Relationship Id="rId300" Type="http://schemas.openxmlformats.org/officeDocument/2006/relationships/customXml" Target="../ink/ink271.xml"/><Relationship Id="rId60" Type="http://schemas.openxmlformats.org/officeDocument/2006/relationships/customXml" Target="../ink/ink151.xml"/><Relationship Id="rId81" Type="http://schemas.openxmlformats.org/officeDocument/2006/relationships/image" Target="../media/image172.png"/><Relationship Id="rId135" Type="http://schemas.openxmlformats.org/officeDocument/2006/relationships/image" Target="../media/image199.png"/><Relationship Id="rId156" Type="http://schemas.openxmlformats.org/officeDocument/2006/relationships/customXml" Target="../ink/ink199.xml"/><Relationship Id="rId177" Type="http://schemas.openxmlformats.org/officeDocument/2006/relationships/image" Target="../media/image220.png"/><Relationship Id="rId198" Type="http://schemas.openxmlformats.org/officeDocument/2006/relationships/customXml" Target="../ink/ink220.xml"/><Relationship Id="rId202" Type="http://schemas.openxmlformats.org/officeDocument/2006/relationships/customXml" Target="../ink/ink222.xml"/><Relationship Id="rId223" Type="http://schemas.openxmlformats.org/officeDocument/2006/relationships/image" Target="../media/image243.png"/><Relationship Id="rId244" Type="http://schemas.openxmlformats.org/officeDocument/2006/relationships/customXml" Target="../ink/ink243.xml"/><Relationship Id="rId18" Type="http://schemas.openxmlformats.org/officeDocument/2006/relationships/customXml" Target="../ink/ink130.xml"/><Relationship Id="rId39" Type="http://schemas.openxmlformats.org/officeDocument/2006/relationships/image" Target="../media/image151.png"/><Relationship Id="rId265" Type="http://schemas.openxmlformats.org/officeDocument/2006/relationships/image" Target="../media/image264.png"/><Relationship Id="rId286" Type="http://schemas.openxmlformats.org/officeDocument/2006/relationships/customXml" Target="../ink/ink264.xml"/><Relationship Id="rId50" Type="http://schemas.openxmlformats.org/officeDocument/2006/relationships/customXml" Target="../ink/ink146.xml"/><Relationship Id="rId104" Type="http://schemas.openxmlformats.org/officeDocument/2006/relationships/customXml" Target="../ink/ink173.xml"/><Relationship Id="rId125" Type="http://schemas.openxmlformats.org/officeDocument/2006/relationships/image" Target="../media/image194.png"/><Relationship Id="rId146" Type="http://schemas.openxmlformats.org/officeDocument/2006/relationships/customXml" Target="../ink/ink194.xml"/><Relationship Id="rId167" Type="http://schemas.openxmlformats.org/officeDocument/2006/relationships/image" Target="../media/image215.png"/><Relationship Id="rId188" Type="http://schemas.openxmlformats.org/officeDocument/2006/relationships/customXml" Target="../ink/ink215.xml"/><Relationship Id="rId311" Type="http://schemas.openxmlformats.org/officeDocument/2006/relationships/image" Target="../media/image287.png"/><Relationship Id="rId71" Type="http://schemas.openxmlformats.org/officeDocument/2006/relationships/image" Target="../media/image167.png"/><Relationship Id="rId92" Type="http://schemas.openxmlformats.org/officeDocument/2006/relationships/customXml" Target="../ink/ink167.xml"/><Relationship Id="rId213" Type="http://schemas.openxmlformats.org/officeDocument/2006/relationships/image" Target="../media/image238.png"/><Relationship Id="rId234" Type="http://schemas.openxmlformats.org/officeDocument/2006/relationships/customXml" Target="../ink/ink238.xml"/><Relationship Id="rId2" Type="http://schemas.openxmlformats.org/officeDocument/2006/relationships/customXml" Target="../ink/ink122.xml"/><Relationship Id="rId29" Type="http://schemas.openxmlformats.org/officeDocument/2006/relationships/image" Target="../media/image146.png"/><Relationship Id="rId255" Type="http://schemas.openxmlformats.org/officeDocument/2006/relationships/image" Target="../media/image259.png"/><Relationship Id="rId276" Type="http://schemas.openxmlformats.org/officeDocument/2006/relationships/customXml" Target="../ink/ink259.xml"/><Relationship Id="rId297" Type="http://schemas.openxmlformats.org/officeDocument/2006/relationships/image" Target="../media/image280.png"/><Relationship Id="rId40" Type="http://schemas.openxmlformats.org/officeDocument/2006/relationships/customXml" Target="../ink/ink141.xml"/><Relationship Id="rId115" Type="http://schemas.openxmlformats.org/officeDocument/2006/relationships/image" Target="../media/image189.png"/><Relationship Id="rId136" Type="http://schemas.openxmlformats.org/officeDocument/2006/relationships/customXml" Target="../ink/ink189.xml"/><Relationship Id="rId157" Type="http://schemas.openxmlformats.org/officeDocument/2006/relationships/image" Target="../media/image210.png"/><Relationship Id="rId178" Type="http://schemas.openxmlformats.org/officeDocument/2006/relationships/customXml" Target="../ink/ink210.xml"/><Relationship Id="rId301" Type="http://schemas.openxmlformats.org/officeDocument/2006/relationships/image" Target="../media/image282.png"/><Relationship Id="rId61" Type="http://schemas.openxmlformats.org/officeDocument/2006/relationships/image" Target="../media/image162.png"/><Relationship Id="rId82" Type="http://schemas.openxmlformats.org/officeDocument/2006/relationships/customXml" Target="../ink/ink162.xml"/><Relationship Id="rId199" Type="http://schemas.openxmlformats.org/officeDocument/2006/relationships/image" Target="../media/image231.png"/><Relationship Id="rId203" Type="http://schemas.openxmlformats.org/officeDocument/2006/relationships/image" Target="../media/image233.png"/><Relationship Id="rId19" Type="http://schemas.openxmlformats.org/officeDocument/2006/relationships/image" Target="../media/image141.png"/><Relationship Id="rId224" Type="http://schemas.openxmlformats.org/officeDocument/2006/relationships/customXml" Target="../ink/ink233.xml"/><Relationship Id="rId245" Type="http://schemas.openxmlformats.org/officeDocument/2006/relationships/image" Target="../media/image254.png"/><Relationship Id="rId266" Type="http://schemas.openxmlformats.org/officeDocument/2006/relationships/customXml" Target="../ink/ink254.xml"/><Relationship Id="rId287" Type="http://schemas.openxmlformats.org/officeDocument/2006/relationships/image" Target="../media/image275.png"/><Relationship Id="rId30" Type="http://schemas.openxmlformats.org/officeDocument/2006/relationships/customXml" Target="../ink/ink136.xml"/><Relationship Id="rId105" Type="http://schemas.openxmlformats.org/officeDocument/2006/relationships/image" Target="../media/image184.png"/><Relationship Id="rId126" Type="http://schemas.openxmlformats.org/officeDocument/2006/relationships/customXml" Target="../ink/ink184.xml"/><Relationship Id="rId147" Type="http://schemas.openxmlformats.org/officeDocument/2006/relationships/image" Target="../media/image205.png"/><Relationship Id="rId168" Type="http://schemas.openxmlformats.org/officeDocument/2006/relationships/customXml" Target="../ink/ink205.xml"/><Relationship Id="rId312" Type="http://schemas.openxmlformats.org/officeDocument/2006/relationships/customXml" Target="../ink/ink277.xml"/><Relationship Id="rId51" Type="http://schemas.openxmlformats.org/officeDocument/2006/relationships/image" Target="../media/image157.png"/><Relationship Id="rId72" Type="http://schemas.openxmlformats.org/officeDocument/2006/relationships/customXml" Target="../ink/ink157.xml"/><Relationship Id="rId93" Type="http://schemas.openxmlformats.org/officeDocument/2006/relationships/image" Target="../media/image178.png"/><Relationship Id="rId189" Type="http://schemas.openxmlformats.org/officeDocument/2006/relationships/image" Target="../media/image226.png"/><Relationship Id="rId3" Type="http://schemas.openxmlformats.org/officeDocument/2006/relationships/image" Target="../media/image134.png"/><Relationship Id="rId214" Type="http://schemas.openxmlformats.org/officeDocument/2006/relationships/customXml" Target="../ink/ink228.xml"/><Relationship Id="rId235" Type="http://schemas.openxmlformats.org/officeDocument/2006/relationships/image" Target="../media/image249.png"/><Relationship Id="rId256" Type="http://schemas.openxmlformats.org/officeDocument/2006/relationships/customXml" Target="../ink/ink249.xml"/><Relationship Id="rId277" Type="http://schemas.openxmlformats.org/officeDocument/2006/relationships/image" Target="../media/image270.png"/><Relationship Id="rId298" Type="http://schemas.openxmlformats.org/officeDocument/2006/relationships/customXml" Target="../ink/ink270.xml"/><Relationship Id="rId116" Type="http://schemas.openxmlformats.org/officeDocument/2006/relationships/customXml" Target="../ink/ink179.xml"/><Relationship Id="rId137" Type="http://schemas.openxmlformats.org/officeDocument/2006/relationships/image" Target="../media/image200.png"/><Relationship Id="rId158" Type="http://schemas.openxmlformats.org/officeDocument/2006/relationships/customXml" Target="../ink/ink200.xml"/><Relationship Id="rId302" Type="http://schemas.openxmlformats.org/officeDocument/2006/relationships/customXml" Target="../ink/ink272.xml"/><Relationship Id="rId20" Type="http://schemas.openxmlformats.org/officeDocument/2006/relationships/customXml" Target="../ink/ink131.xml"/><Relationship Id="rId41" Type="http://schemas.openxmlformats.org/officeDocument/2006/relationships/image" Target="../media/image152.png"/><Relationship Id="rId62" Type="http://schemas.openxmlformats.org/officeDocument/2006/relationships/customXml" Target="../ink/ink152.xml"/><Relationship Id="rId83" Type="http://schemas.openxmlformats.org/officeDocument/2006/relationships/image" Target="../media/image173.png"/><Relationship Id="rId179" Type="http://schemas.openxmlformats.org/officeDocument/2006/relationships/image" Target="../media/image221.png"/><Relationship Id="rId190" Type="http://schemas.openxmlformats.org/officeDocument/2006/relationships/customXml" Target="../ink/ink216.xml"/><Relationship Id="rId204" Type="http://schemas.openxmlformats.org/officeDocument/2006/relationships/customXml" Target="../ink/ink223.xml"/><Relationship Id="rId225" Type="http://schemas.openxmlformats.org/officeDocument/2006/relationships/image" Target="../media/image244.png"/><Relationship Id="rId246" Type="http://schemas.openxmlformats.org/officeDocument/2006/relationships/customXml" Target="../ink/ink244.xml"/><Relationship Id="rId267" Type="http://schemas.openxmlformats.org/officeDocument/2006/relationships/image" Target="../media/image265.png"/><Relationship Id="rId288" Type="http://schemas.openxmlformats.org/officeDocument/2006/relationships/customXml" Target="../ink/ink265.xml"/><Relationship Id="rId106" Type="http://schemas.openxmlformats.org/officeDocument/2006/relationships/customXml" Target="../ink/ink174.xml"/><Relationship Id="rId127" Type="http://schemas.openxmlformats.org/officeDocument/2006/relationships/image" Target="../media/image195.png"/><Relationship Id="rId313" Type="http://schemas.openxmlformats.org/officeDocument/2006/relationships/image" Target="../media/image288.png"/><Relationship Id="rId10" Type="http://schemas.openxmlformats.org/officeDocument/2006/relationships/customXml" Target="../ink/ink126.xml"/><Relationship Id="rId31" Type="http://schemas.openxmlformats.org/officeDocument/2006/relationships/image" Target="../media/image147.png"/><Relationship Id="rId52" Type="http://schemas.openxmlformats.org/officeDocument/2006/relationships/customXml" Target="../ink/ink147.xml"/><Relationship Id="rId73" Type="http://schemas.openxmlformats.org/officeDocument/2006/relationships/image" Target="../media/image168.png"/><Relationship Id="rId94" Type="http://schemas.openxmlformats.org/officeDocument/2006/relationships/customXml" Target="../ink/ink168.xml"/><Relationship Id="rId148" Type="http://schemas.openxmlformats.org/officeDocument/2006/relationships/customXml" Target="../ink/ink195.xml"/><Relationship Id="rId169" Type="http://schemas.openxmlformats.org/officeDocument/2006/relationships/image" Target="../media/image216.png"/><Relationship Id="rId4" Type="http://schemas.openxmlformats.org/officeDocument/2006/relationships/customXml" Target="../ink/ink123.xml"/><Relationship Id="rId180" Type="http://schemas.openxmlformats.org/officeDocument/2006/relationships/customXml" Target="../ink/ink211.xml"/><Relationship Id="rId215" Type="http://schemas.openxmlformats.org/officeDocument/2006/relationships/image" Target="../media/image239.png"/><Relationship Id="rId236" Type="http://schemas.openxmlformats.org/officeDocument/2006/relationships/customXml" Target="../ink/ink239.xml"/><Relationship Id="rId257" Type="http://schemas.openxmlformats.org/officeDocument/2006/relationships/image" Target="../media/image260.png"/><Relationship Id="rId278" Type="http://schemas.openxmlformats.org/officeDocument/2006/relationships/customXml" Target="../ink/ink260.xml"/><Relationship Id="rId303" Type="http://schemas.openxmlformats.org/officeDocument/2006/relationships/image" Target="../media/image283.png"/><Relationship Id="rId42" Type="http://schemas.openxmlformats.org/officeDocument/2006/relationships/customXml" Target="../ink/ink142.xml"/><Relationship Id="rId84" Type="http://schemas.openxmlformats.org/officeDocument/2006/relationships/customXml" Target="../ink/ink163.xml"/><Relationship Id="rId138" Type="http://schemas.openxmlformats.org/officeDocument/2006/relationships/customXml" Target="../ink/ink190.xml"/><Relationship Id="rId191" Type="http://schemas.openxmlformats.org/officeDocument/2006/relationships/image" Target="../media/image227.png"/><Relationship Id="rId205" Type="http://schemas.openxmlformats.org/officeDocument/2006/relationships/image" Target="../media/image234.png"/><Relationship Id="rId247" Type="http://schemas.openxmlformats.org/officeDocument/2006/relationships/image" Target="../media/image255.png"/><Relationship Id="rId107" Type="http://schemas.openxmlformats.org/officeDocument/2006/relationships/image" Target="../media/image185.png"/><Relationship Id="rId289" Type="http://schemas.openxmlformats.org/officeDocument/2006/relationships/image" Target="../media/image276.png"/><Relationship Id="rId11" Type="http://schemas.openxmlformats.org/officeDocument/2006/relationships/image" Target="../media/image138.png"/><Relationship Id="rId53" Type="http://schemas.openxmlformats.org/officeDocument/2006/relationships/image" Target="../media/image158.png"/><Relationship Id="rId149" Type="http://schemas.openxmlformats.org/officeDocument/2006/relationships/image" Target="../media/image206.png"/><Relationship Id="rId314" Type="http://schemas.openxmlformats.org/officeDocument/2006/relationships/customXml" Target="../ink/ink278.xml"/><Relationship Id="rId95" Type="http://schemas.openxmlformats.org/officeDocument/2006/relationships/image" Target="../media/image179.png"/><Relationship Id="rId160" Type="http://schemas.openxmlformats.org/officeDocument/2006/relationships/customXml" Target="../ink/ink201.xml"/><Relationship Id="rId216" Type="http://schemas.openxmlformats.org/officeDocument/2006/relationships/customXml" Target="../ink/ink229.xml"/><Relationship Id="rId258" Type="http://schemas.openxmlformats.org/officeDocument/2006/relationships/customXml" Target="../ink/ink250.xml"/><Relationship Id="rId22" Type="http://schemas.openxmlformats.org/officeDocument/2006/relationships/customXml" Target="../ink/ink132.xml"/><Relationship Id="rId64" Type="http://schemas.openxmlformats.org/officeDocument/2006/relationships/customXml" Target="../ink/ink153.xml"/><Relationship Id="rId118" Type="http://schemas.openxmlformats.org/officeDocument/2006/relationships/customXml" Target="../ink/ink180.xml"/><Relationship Id="rId171" Type="http://schemas.openxmlformats.org/officeDocument/2006/relationships/image" Target="../media/image217.png"/><Relationship Id="rId227" Type="http://schemas.openxmlformats.org/officeDocument/2006/relationships/image" Target="../media/image245.png"/><Relationship Id="rId269" Type="http://schemas.openxmlformats.org/officeDocument/2006/relationships/image" Target="../media/image266.png"/><Relationship Id="rId33" Type="http://schemas.openxmlformats.org/officeDocument/2006/relationships/image" Target="../media/image148.png"/><Relationship Id="rId129" Type="http://schemas.openxmlformats.org/officeDocument/2006/relationships/image" Target="../media/image196.png"/><Relationship Id="rId280" Type="http://schemas.openxmlformats.org/officeDocument/2006/relationships/customXml" Target="../ink/ink261.xml"/><Relationship Id="rId75" Type="http://schemas.openxmlformats.org/officeDocument/2006/relationships/image" Target="../media/image169.png"/><Relationship Id="rId140" Type="http://schemas.openxmlformats.org/officeDocument/2006/relationships/customXml" Target="../ink/ink191.xml"/><Relationship Id="rId182" Type="http://schemas.openxmlformats.org/officeDocument/2006/relationships/customXml" Target="../ink/ink212.xml"/><Relationship Id="rId6" Type="http://schemas.openxmlformats.org/officeDocument/2006/relationships/customXml" Target="../ink/ink124.xml"/><Relationship Id="rId238" Type="http://schemas.openxmlformats.org/officeDocument/2006/relationships/customXml" Target="../ink/ink240.xml"/><Relationship Id="rId291" Type="http://schemas.openxmlformats.org/officeDocument/2006/relationships/image" Target="../media/image277.png"/><Relationship Id="rId305" Type="http://schemas.openxmlformats.org/officeDocument/2006/relationships/image" Target="../media/image284.png"/><Relationship Id="rId44" Type="http://schemas.openxmlformats.org/officeDocument/2006/relationships/customXml" Target="../ink/ink143.xml"/><Relationship Id="rId86" Type="http://schemas.openxmlformats.org/officeDocument/2006/relationships/customXml" Target="../ink/ink164.xml"/><Relationship Id="rId151" Type="http://schemas.openxmlformats.org/officeDocument/2006/relationships/image" Target="../media/image20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customXml" Target="../ink/ink279.xml"/><Relationship Id="rId7" Type="http://schemas.openxmlformats.org/officeDocument/2006/relationships/customXml" Target="../ink/ink281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5" Type="http://schemas.openxmlformats.org/officeDocument/2006/relationships/customXml" Target="../ink/ink280.xml"/><Relationship Id="rId4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6A0846-EDDF-8E20-7C0C-027CFF10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5" y="295046"/>
            <a:ext cx="5189601" cy="4248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A00E2-2FB4-A57C-C817-1E4ACDFD2333}"/>
              </a:ext>
            </a:extLst>
          </p:cNvPr>
          <p:cNvSpPr txBox="1"/>
          <p:nvPr/>
        </p:nvSpPr>
        <p:spPr>
          <a:xfrm>
            <a:off x="1306286" y="4544007"/>
            <a:ext cx="8295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Один изобретательный ученик решил сконструировать дельтаплан</a:t>
            </a:r>
          </a:p>
          <a:p>
            <a:r>
              <a:rPr lang="ru-RU" dirty="0"/>
              <a:t>для того, чтобы в свободное время изучать окрестности с высоты птичьего</a:t>
            </a:r>
          </a:p>
          <a:p>
            <a:r>
              <a:rPr lang="ru-RU" dirty="0"/>
              <a:t>полёта. Он собрал раму для своего изобретения и осталось лишь купить</a:t>
            </a:r>
          </a:p>
          <a:p>
            <a:r>
              <a:rPr lang="ru-RU" dirty="0"/>
              <a:t>качественный, но очень дорогой парашютный шёлк для натяжки на этот</a:t>
            </a:r>
          </a:p>
          <a:p>
            <a:r>
              <a:rPr lang="ru-RU" dirty="0"/>
              <a:t>каркас. Помогите рассчитать парню требуемую площадь ткани, если </a:t>
            </a:r>
          </a:p>
          <a:p>
            <a:r>
              <a:rPr lang="ru-RU" dirty="0"/>
              <a:t>длина крыла </a:t>
            </a:r>
            <a:r>
              <a:rPr lang="ru-RU" b="1" dirty="0"/>
              <a:t>3 метра</a:t>
            </a:r>
            <a:r>
              <a:rPr lang="ru-RU" dirty="0"/>
              <a:t>, а размах </a:t>
            </a:r>
            <a:r>
              <a:rPr lang="ru-RU" b="1" dirty="0"/>
              <a:t>6 метров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9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C07567E-B8B1-995B-65A7-8E2693A19427}"/>
              </a:ext>
            </a:extLst>
          </p:cNvPr>
          <p:cNvCxnSpPr/>
          <p:nvPr/>
        </p:nvCxnSpPr>
        <p:spPr>
          <a:xfrm>
            <a:off x="663677" y="2374490"/>
            <a:ext cx="224175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CA211A-7706-9B68-1B43-8F24D6F0BAE4}"/>
              </a:ext>
            </a:extLst>
          </p:cNvPr>
          <p:cNvCxnSpPr>
            <a:cxnSpLocks/>
          </p:cNvCxnSpPr>
          <p:nvPr/>
        </p:nvCxnSpPr>
        <p:spPr>
          <a:xfrm flipV="1">
            <a:off x="663677" y="870155"/>
            <a:ext cx="1563329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DAA65C-3E7C-4810-F228-31F89219A734}"/>
              </a:ext>
            </a:extLst>
          </p:cNvPr>
          <p:cNvCxnSpPr>
            <a:cxnSpLocks/>
          </p:cNvCxnSpPr>
          <p:nvPr/>
        </p:nvCxnSpPr>
        <p:spPr>
          <a:xfrm>
            <a:off x="2227006" y="870155"/>
            <a:ext cx="678426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4FE6B17-F4A1-2048-F2C9-13277D35C094}"/>
              </a:ext>
            </a:extLst>
          </p:cNvPr>
          <p:cNvCxnSpPr>
            <a:cxnSpLocks/>
          </p:cNvCxnSpPr>
          <p:nvPr/>
        </p:nvCxnSpPr>
        <p:spPr>
          <a:xfrm>
            <a:off x="2227006" y="870154"/>
            <a:ext cx="0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712F24E-A7F2-D74D-1162-E480F4F98D90}"/>
              </a:ext>
            </a:extLst>
          </p:cNvPr>
          <p:cNvCxnSpPr>
            <a:cxnSpLocks/>
          </p:cNvCxnSpPr>
          <p:nvPr/>
        </p:nvCxnSpPr>
        <p:spPr>
          <a:xfrm>
            <a:off x="4320173" y="870153"/>
            <a:ext cx="0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FDEAA79-8D9C-A7CA-3E87-8ACF2455B433}"/>
              </a:ext>
            </a:extLst>
          </p:cNvPr>
          <p:cNvCxnSpPr>
            <a:cxnSpLocks/>
          </p:cNvCxnSpPr>
          <p:nvPr/>
        </p:nvCxnSpPr>
        <p:spPr>
          <a:xfrm>
            <a:off x="3564294" y="2374488"/>
            <a:ext cx="1231641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C86BC9C-8E24-66CB-36A3-DE26AE707161}"/>
              </a:ext>
            </a:extLst>
          </p:cNvPr>
          <p:cNvCxnSpPr>
            <a:cxnSpLocks/>
          </p:cNvCxnSpPr>
          <p:nvPr/>
        </p:nvCxnSpPr>
        <p:spPr>
          <a:xfrm flipV="1">
            <a:off x="3573624" y="870152"/>
            <a:ext cx="746549" cy="150433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3F0EAE8-4C2B-FDB6-4EAA-1801492E0AEF}"/>
              </a:ext>
            </a:extLst>
          </p:cNvPr>
          <p:cNvCxnSpPr>
            <a:cxnSpLocks/>
          </p:cNvCxnSpPr>
          <p:nvPr/>
        </p:nvCxnSpPr>
        <p:spPr>
          <a:xfrm flipH="1" flipV="1">
            <a:off x="4329503" y="870152"/>
            <a:ext cx="475762" cy="150433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128AB07-B4A9-0907-7EDE-6D9C2E5760F4}"/>
              </a:ext>
            </a:extLst>
          </p:cNvPr>
          <p:cNvGrpSpPr/>
          <p:nvPr/>
        </p:nvGrpSpPr>
        <p:grpSpPr>
          <a:xfrm>
            <a:off x="325528" y="2141001"/>
            <a:ext cx="234720" cy="397800"/>
            <a:chOff x="325528" y="2141001"/>
            <a:chExt cx="2347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DE9791EC-5257-AE8D-974D-7F3473B46FF5}"/>
                    </a:ext>
                  </a:extLst>
                </p14:cNvPr>
                <p14:cNvContentPartPr/>
                <p14:nvPr/>
              </p14:nvContentPartPr>
              <p14:xfrm>
                <a:off x="325528" y="2141001"/>
                <a:ext cx="234720" cy="39780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DE9791EC-5257-AE8D-974D-7F3473B46F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528" y="2123001"/>
                  <a:ext cx="2703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D425E821-09F0-D0EC-33CE-BC63F9885DFC}"/>
                    </a:ext>
                  </a:extLst>
                </p14:cNvPr>
                <p14:cNvContentPartPr/>
                <p14:nvPr/>
              </p14:nvContentPartPr>
              <p14:xfrm>
                <a:off x="380248" y="2343321"/>
                <a:ext cx="149400" cy="1404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D425E821-09F0-D0EC-33CE-BC63F9885D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2248" y="2325321"/>
                  <a:ext cx="18504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17269EB-B315-47A3-DA3A-2BCDB67BE9D8}"/>
                  </a:ext>
                </a:extLst>
              </p14:cNvPr>
              <p14:cNvContentPartPr/>
              <p14:nvPr/>
            </p14:nvContentPartPr>
            <p14:xfrm>
              <a:off x="2334328" y="536121"/>
              <a:ext cx="317520" cy="28260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17269EB-B315-47A3-DA3A-2BCDB67BE9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6688" y="518121"/>
                <a:ext cx="3531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EA2DC18F-D677-3CDB-6BE6-839A617B3F2D}"/>
                  </a:ext>
                </a:extLst>
              </p14:cNvPr>
              <p14:cNvContentPartPr/>
              <p14:nvPr/>
            </p14:nvContentPartPr>
            <p14:xfrm>
              <a:off x="3008248" y="2254401"/>
              <a:ext cx="180360" cy="25452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EA2DC18F-D677-3CDB-6BE6-839A617B3F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0608" y="2236401"/>
                <a:ext cx="216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14B7870E-7DEC-18DB-F2F2-0A1E1C494888}"/>
                  </a:ext>
                </a:extLst>
              </p14:cNvPr>
              <p14:cNvContentPartPr/>
              <p14:nvPr/>
            </p14:nvContentPartPr>
            <p14:xfrm>
              <a:off x="2161168" y="2512161"/>
              <a:ext cx="240840" cy="20628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14B7870E-7DEC-18DB-F2F2-0A1E1C4948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3168" y="2494161"/>
                <a:ext cx="276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0F3E22E4-01BC-B0F4-F799-76C0A5672BCE}"/>
                  </a:ext>
                </a:extLst>
              </p14:cNvPr>
              <p14:cNvContentPartPr/>
              <p14:nvPr/>
            </p14:nvContentPartPr>
            <p14:xfrm>
              <a:off x="2071528" y="2165841"/>
              <a:ext cx="182880" cy="19368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0F3E22E4-01BC-B0F4-F799-76C0A5672B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3888" y="2148201"/>
                <a:ext cx="21852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2304073-D119-665E-EA76-6F63DA6FA68D}"/>
              </a:ext>
            </a:extLst>
          </p:cNvPr>
          <p:cNvGrpSpPr/>
          <p:nvPr/>
        </p:nvGrpSpPr>
        <p:grpSpPr>
          <a:xfrm>
            <a:off x="3332968" y="2024361"/>
            <a:ext cx="305640" cy="370440"/>
            <a:chOff x="3332968" y="2024361"/>
            <a:chExt cx="3056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38B7D5B-0EE8-7680-CEDF-7B487111E7C7}"/>
                    </a:ext>
                  </a:extLst>
                </p14:cNvPr>
                <p14:cNvContentPartPr/>
                <p14:nvPr/>
              </p14:nvContentPartPr>
              <p14:xfrm>
                <a:off x="3563368" y="2324241"/>
                <a:ext cx="70560" cy="705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38B7D5B-0EE8-7680-CEDF-7B487111E7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5728" y="2306601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77DC4D34-E06D-D9DC-9989-814D152CF2A1}"/>
                    </a:ext>
                  </a:extLst>
                </p14:cNvPr>
                <p14:cNvContentPartPr/>
                <p14:nvPr/>
              </p14:nvContentPartPr>
              <p14:xfrm>
                <a:off x="3570928" y="2291841"/>
                <a:ext cx="67680" cy="8568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77DC4D34-E06D-D9DC-9989-814D152CF2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52928" y="2273841"/>
                  <a:ext cx="10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40951F8E-A7E4-AA38-D2C5-C32323531F5A}"/>
                    </a:ext>
                  </a:extLst>
                </p14:cNvPr>
                <p14:cNvContentPartPr/>
                <p14:nvPr/>
              </p14:nvContentPartPr>
              <p14:xfrm>
                <a:off x="3368248" y="2026881"/>
                <a:ext cx="32400" cy="23508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40951F8E-A7E4-AA38-D2C5-C32323531F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0608" y="2009241"/>
                  <a:ext cx="68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D4D27B19-80B2-832E-8C26-8FD57E2DFA69}"/>
                    </a:ext>
                  </a:extLst>
                </p14:cNvPr>
                <p14:cNvContentPartPr/>
                <p14:nvPr/>
              </p14:nvContentPartPr>
              <p14:xfrm>
                <a:off x="3332968" y="2024361"/>
                <a:ext cx="242280" cy="23400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D4D27B19-80B2-832E-8C26-8FD57E2DFA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4968" y="2006721"/>
                  <a:ext cx="2779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6EB833-B2D2-6639-EB80-89B21F81F406}"/>
              </a:ext>
            </a:extLst>
          </p:cNvPr>
          <p:cNvGrpSpPr/>
          <p:nvPr/>
        </p:nvGrpSpPr>
        <p:grpSpPr>
          <a:xfrm>
            <a:off x="4299928" y="423081"/>
            <a:ext cx="250920" cy="494640"/>
            <a:chOff x="4299928" y="423081"/>
            <a:chExt cx="2509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EFBAA489-C1FB-42A0-ECDA-667AFAFAF82B}"/>
                    </a:ext>
                  </a:extLst>
                </p14:cNvPr>
                <p14:cNvContentPartPr/>
                <p14:nvPr/>
              </p14:nvContentPartPr>
              <p14:xfrm>
                <a:off x="4299928" y="828441"/>
                <a:ext cx="55080" cy="8928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EFBAA489-C1FB-42A0-ECDA-667AFAFAF8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82288" y="810441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C750480A-30DB-EC34-5B2D-A9580F8CB598}"/>
                    </a:ext>
                  </a:extLst>
                </p14:cNvPr>
                <p14:cNvContentPartPr/>
                <p14:nvPr/>
              </p14:nvContentPartPr>
              <p14:xfrm>
                <a:off x="4329448" y="444321"/>
                <a:ext cx="185040" cy="28152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C750480A-30DB-EC34-5B2D-A9580F8CB5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1448" y="426321"/>
                  <a:ext cx="220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C991271C-920E-9EF5-D733-EC386ADBA9B4}"/>
                    </a:ext>
                  </a:extLst>
                </p14:cNvPr>
                <p14:cNvContentPartPr/>
                <p14:nvPr/>
              </p14:nvContentPartPr>
              <p14:xfrm>
                <a:off x="4331248" y="616401"/>
                <a:ext cx="135000" cy="3924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C991271C-920E-9EF5-D733-EC386ADBA9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13248" y="598761"/>
                  <a:ext cx="170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59F9E516-E2D6-C996-47F3-80BC584AB938}"/>
                    </a:ext>
                  </a:extLst>
                </p14:cNvPr>
                <p14:cNvContentPartPr/>
                <p14:nvPr/>
              </p14:nvContentPartPr>
              <p14:xfrm>
                <a:off x="4315768" y="423081"/>
                <a:ext cx="235080" cy="5364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59F9E516-E2D6-C996-47F3-80BC584AB9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98128" y="405441"/>
                  <a:ext cx="2707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E5D7A26-3526-82BF-B006-88BA2EBF82F3}"/>
              </a:ext>
            </a:extLst>
          </p:cNvPr>
          <p:cNvGrpSpPr/>
          <p:nvPr/>
        </p:nvGrpSpPr>
        <p:grpSpPr>
          <a:xfrm>
            <a:off x="4815448" y="2103201"/>
            <a:ext cx="410040" cy="296280"/>
            <a:chOff x="4815448" y="2103201"/>
            <a:chExt cx="4100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C946D8D0-AAA6-4F6F-D2EE-088342A400AF}"/>
                    </a:ext>
                  </a:extLst>
                </p14:cNvPr>
                <p14:cNvContentPartPr/>
                <p14:nvPr/>
              </p14:nvContentPartPr>
              <p14:xfrm>
                <a:off x="4815448" y="2341881"/>
                <a:ext cx="30600" cy="576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C946D8D0-AAA6-4F6F-D2EE-088342A400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7808" y="2324241"/>
                  <a:ext cx="66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DE230D83-54AC-FA0D-1951-7EC1074AFB0C}"/>
                    </a:ext>
                  </a:extLst>
                </p14:cNvPr>
                <p14:cNvContentPartPr/>
                <p14:nvPr/>
              </p14:nvContentPartPr>
              <p14:xfrm>
                <a:off x="5010568" y="2103201"/>
                <a:ext cx="214920" cy="2736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DE230D83-54AC-FA0D-1951-7EC1074AFB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92928" y="2085561"/>
                  <a:ext cx="250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192DF1ED-379E-84C4-16E7-F29E64E2D740}"/>
                    </a:ext>
                  </a:extLst>
                </p14:cNvPr>
                <p14:cNvContentPartPr/>
                <p14:nvPr/>
              </p14:nvContentPartPr>
              <p14:xfrm>
                <a:off x="5054128" y="2227401"/>
                <a:ext cx="157320" cy="129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192DF1ED-379E-84C4-16E7-F29E64E2D7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36128" y="2209401"/>
                  <a:ext cx="1929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DF04DA94-7E6C-4B7B-1F71-E96FF2EAFAFC}"/>
                  </a:ext>
                </a:extLst>
              </p14:cNvPr>
              <p14:cNvContentPartPr/>
              <p14:nvPr/>
            </p14:nvContentPartPr>
            <p14:xfrm>
              <a:off x="4300288" y="2332881"/>
              <a:ext cx="72720" cy="6192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DF04DA94-7E6C-4B7B-1F71-E96FF2EAFA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2288" y="2315241"/>
                <a:ext cx="10836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72690A5-7D20-DF20-4DCF-D394B679C352}"/>
              </a:ext>
            </a:extLst>
          </p:cNvPr>
          <p:cNvGrpSpPr/>
          <p:nvPr/>
        </p:nvGrpSpPr>
        <p:grpSpPr>
          <a:xfrm>
            <a:off x="4307128" y="2508561"/>
            <a:ext cx="509760" cy="333000"/>
            <a:chOff x="4307128" y="2508561"/>
            <a:chExt cx="50976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2C6AAF42-6601-87ED-65C5-5B5FE808ACA8}"/>
                    </a:ext>
                  </a:extLst>
                </p14:cNvPr>
                <p14:cNvContentPartPr/>
                <p14:nvPr/>
              </p14:nvContentPartPr>
              <p14:xfrm>
                <a:off x="4307128" y="2508561"/>
                <a:ext cx="234720" cy="20988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2C6AAF42-6601-87ED-65C5-5B5FE808AC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89488" y="2490561"/>
                  <a:ext cx="270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83003883-08FF-47D4-6A17-A89DE5321D0B}"/>
                    </a:ext>
                  </a:extLst>
                </p14:cNvPr>
                <p14:cNvContentPartPr/>
                <p14:nvPr/>
              </p14:nvContentPartPr>
              <p14:xfrm>
                <a:off x="4641208" y="2641041"/>
                <a:ext cx="175680" cy="2005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83003883-08FF-47D4-6A17-A89DE5321D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3208" y="2623401"/>
                  <a:ext cx="21132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44D13B0A-5F45-3B0A-EF07-F6EC645C9190}"/>
                  </a:ext>
                </a:extLst>
              </p14:cNvPr>
              <p14:cNvContentPartPr/>
              <p14:nvPr/>
            </p14:nvContentPartPr>
            <p14:xfrm>
              <a:off x="4176088" y="2211561"/>
              <a:ext cx="129600" cy="13464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44D13B0A-5F45-3B0A-EF07-F6EC645C919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58088" y="2193561"/>
                <a:ext cx="1652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A3E3AE8-6119-9306-53EF-6B6448ADC861}"/>
              </a:ext>
            </a:extLst>
          </p:cNvPr>
          <p:cNvGrpSpPr/>
          <p:nvPr/>
        </p:nvGrpSpPr>
        <p:grpSpPr>
          <a:xfrm>
            <a:off x="7321408" y="416601"/>
            <a:ext cx="1568880" cy="381960"/>
            <a:chOff x="7321408" y="416601"/>
            <a:chExt cx="15688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7EBCE8C1-A778-FE4E-8BD0-6857773C3531}"/>
                    </a:ext>
                  </a:extLst>
                </p14:cNvPr>
                <p14:cNvContentPartPr/>
                <p14:nvPr/>
              </p14:nvContentPartPr>
              <p14:xfrm>
                <a:off x="7321408" y="416601"/>
                <a:ext cx="491400" cy="37872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7EBCE8C1-A778-FE4E-8BD0-6857773C35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03768" y="398601"/>
                  <a:ext cx="527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49772B28-1C93-AD3D-6679-8674977D1C83}"/>
                    </a:ext>
                  </a:extLst>
                </p14:cNvPr>
                <p14:cNvContentPartPr/>
                <p14:nvPr/>
              </p14:nvContentPartPr>
              <p14:xfrm>
                <a:off x="7898488" y="607761"/>
                <a:ext cx="275400" cy="17928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49772B28-1C93-AD3D-6679-8674977D1C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80488" y="590121"/>
                  <a:ext cx="311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C85ADADA-251D-5D45-5985-69DCB1C51847}"/>
                    </a:ext>
                  </a:extLst>
                </p14:cNvPr>
                <p14:cNvContentPartPr/>
                <p14:nvPr/>
              </p14:nvContentPartPr>
              <p14:xfrm>
                <a:off x="8244088" y="621801"/>
                <a:ext cx="180360" cy="15264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C85ADADA-251D-5D45-5985-69DCB1C5184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26088" y="603801"/>
                  <a:ext cx="216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C7A08F15-0DEC-F5A4-DF66-98CECE4159EE}"/>
                    </a:ext>
                  </a:extLst>
                </p14:cNvPr>
                <p14:cNvContentPartPr/>
                <p14:nvPr/>
              </p14:nvContentPartPr>
              <p14:xfrm>
                <a:off x="8526688" y="612801"/>
                <a:ext cx="164160" cy="18576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C7A08F15-0DEC-F5A4-DF66-98CECE4159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09048" y="595161"/>
                  <a:ext cx="199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F7672CFB-FE01-A317-1F44-8F9A03584AA1}"/>
                    </a:ext>
                  </a:extLst>
                </p14:cNvPr>
                <p14:cNvContentPartPr/>
                <p14:nvPr/>
              </p14:nvContentPartPr>
              <p14:xfrm>
                <a:off x="8825128" y="584001"/>
                <a:ext cx="65160" cy="3456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F7672CFB-FE01-A317-1F44-8F9A03584A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07128" y="566001"/>
                  <a:ext cx="100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B581D398-6D48-FC5C-E5AE-546DDD087AAC}"/>
                    </a:ext>
                  </a:extLst>
                </p14:cNvPr>
                <p14:cNvContentPartPr/>
                <p14:nvPr/>
              </p14:nvContentPartPr>
              <p14:xfrm>
                <a:off x="8808208" y="741681"/>
                <a:ext cx="63000" cy="2052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B581D398-6D48-FC5C-E5AE-546DDD087A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90568" y="723681"/>
                  <a:ext cx="986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B3791E6-7703-93B6-EA60-9683E09007B2}"/>
              </a:ext>
            </a:extLst>
          </p:cNvPr>
          <p:cNvGrpSpPr/>
          <p:nvPr/>
        </p:nvGrpSpPr>
        <p:grpSpPr>
          <a:xfrm>
            <a:off x="7104688" y="1074681"/>
            <a:ext cx="1391040" cy="325440"/>
            <a:chOff x="7104688" y="1074681"/>
            <a:chExt cx="13910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ED7229BB-E675-9EAA-A449-725A80846A49}"/>
                    </a:ext>
                  </a:extLst>
                </p14:cNvPr>
                <p14:cNvContentPartPr/>
                <p14:nvPr/>
              </p14:nvContentPartPr>
              <p14:xfrm>
                <a:off x="7104688" y="1188801"/>
                <a:ext cx="196200" cy="21132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ED7229BB-E675-9EAA-A449-725A80846A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6688" y="1170801"/>
                  <a:ext cx="231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BC5FDC72-8098-6CF4-850F-628AF1FEE52F}"/>
                    </a:ext>
                  </a:extLst>
                </p14:cNvPr>
                <p14:cNvContentPartPr/>
                <p14:nvPr/>
              </p14:nvContentPartPr>
              <p14:xfrm>
                <a:off x="7517608" y="1095921"/>
                <a:ext cx="201960" cy="30096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BC5FDC72-8098-6CF4-850F-628AF1FEE5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99608" y="1077921"/>
                  <a:ext cx="237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248F77F6-22A3-7207-8227-862CEBFE86ED}"/>
                    </a:ext>
                  </a:extLst>
                </p14:cNvPr>
                <p14:cNvContentPartPr/>
                <p14:nvPr/>
              </p14:nvContentPartPr>
              <p14:xfrm>
                <a:off x="7579168" y="1260081"/>
                <a:ext cx="151920" cy="5328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248F77F6-22A3-7207-8227-862CEBFE86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61528" y="1242441"/>
                  <a:ext cx="187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75F0E0EE-3132-A4E5-35AF-43AFB71EC8E3}"/>
                    </a:ext>
                  </a:extLst>
                </p14:cNvPr>
                <p14:cNvContentPartPr/>
                <p14:nvPr/>
              </p14:nvContentPartPr>
              <p14:xfrm>
                <a:off x="7864648" y="1074681"/>
                <a:ext cx="283680" cy="26388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75F0E0EE-3132-A4E5-35AF-43AFB71EC8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46648" y="1057041"/>
                  <a:ext cx="319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BD2070A1-D18B-2C09-70E2-4CE0A4DC68E7}"/>
                    </a:ext>
                  </a:extLst>
                </p14:cNvPr>
                <p14:cNvContentPartPr/>
                <p14:nvPr/>
              </p14:nvContentPartPr>
              <p14:xfrm>
                <a:off x="8264248" y="1094481"/>
                <a:ext cx="231480" cy="24912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BD2070A1-D18B-2C09-70E2-4CE0A4DC68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46608" y="1076481"/>
                  <a:ext cx="26712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392237D9-99E9-6235-63D5-0A4022FEA453}"/>
              </a:ext>
            </a:extLst>
          </p:cNvPr>
          <p:cNvGrpSpPr/>
          <p:nvPr/>
        </p:nvGrpSpPr>
        <p:grpSpPr>
          <a:xfrm>
            <a:off x="7286848" y="1505241"/>
            <a:ext cx="2332080" cy="412560"/>
            <a:chOff x="7286848" y="1505241"/>
            <a:chExt cx="23320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A611DC43-AAE8-9B2E-B89E-83AF1ECE5CA7}"/>
                    </a:ext>
                  </a:extLst>
                </p14:cNvPr>
                <p14:cNvContentPartPr/>
                <p14:nvPr/>
              </p14:nvContentPartPr>
              <p14:xfrm>
                <a:off x="7286848" y="1585881"/>
                <a:ext cx="270720" cy="22752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A611DC43-AAE8-9B2E-B89E-83AF1ECE5C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68848" y="1568241"/>
                  <a:ext cx="306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60E9A779-08BA-7249-F0A9-C4EA1E18D4DC}"/>
                    </a:ext>
                  </a:extLst>
                </p14:cNvPr>
                <p14:cNvContentPartPr/>
                <p14:nvPr/>
              </p14:nvContentPartPr>
              <p14:xfrm>
                <a:off x="7656928" y="1572921"/>
                <a:ext cx="254160" cy="22608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60E9A779-08BA-7249-F0A9-C4EA1E18D4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38928" y="1555281"/>
                  <a:ext cx="289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34975EFE-64E2-A50D-FBEC-E5420DA3088B}"/>
                    </a:ext>
                  </a:extLst>
                </p14:cNvPr>
                <p14:cNvContentPartPr/>
                <p14:nvPr/>
              </p14:nvContentPartPr>
              <p14:xfrm>
                <a:off x="7993528" y="1731681"/>
                <a:ext cx="115200" cy="900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34975EFE-64E2-A50D-FBEC-E5420DA308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75888" y="1713681"/>
                  <a:ext cx="150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D02E4434-25AD-56C1-C8CB-503B22F13C29}"/>
                    </a:ext>
                  </a:extLst>
                </p14:cNvPr>
                <p14:cNvContentPartPr/>
                <p14:nvPr/>
              </p14:nvContentPartPr>
              <p14:xfrm>
                <a:off x="8285488" y="1505241"/>
                <a:ext cx="211320" cy="31356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D02E4434-25AD-56C1-C8CB-503B22F13C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67848" y="1487241"/>
                  <a:ext cx="246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002AE0C0-EE45-1AB0-86FC-46E02154DA04}"/>
                    </a:ext>
                  </a:extLst>
                </p14:cNvPr>
                <p14:cNvContentPartPr/>
                <p14:nvPr/>
              </p14:nvContentPartPr>
              <p14:xfrm>
                <a:off x="8577448" y="1694241"/>
                <a:ext cx="189000" cy="14004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002AE0C0-EE45-1AB0-86FC-46E02154DA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59808" y="1676241"/>
                  <a:ext cx="22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D053386E-2423-6BB1-B3B5-538A6306ED45}"/>
                    </a:ext>
                  </a:extLst>
                </p14:cNvPr>
                <p14:cNvContentPartPr/>
                <p14:nvPr/>
              </p14:nvContentPartPr>
              <p14:xfrm>
                <a:off x="8843848" y="1668681"/>
                <a:ext cx="173880" cy="16164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D053386E-2423-6BB1-B3B5-538A6306ED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26208" y="1651041"/>
                  <a:ext cx="209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9E7B973D-1C07-112A-B937-49B2C9345357}"/>
                    </a:ext>
                  </a:extLst>
                </p14:cNvPr>
                <p14:cNvContentPartPr/>
                <p14:nvPr/>
              </p14:nvContentPartPr>
              <p14:xfrm>
                <a:off x="9078568" y="1682361"/>
                <a:ext cx="126360" cy="12852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9E7B973D-1C07-112A-B937-49B2C93453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60568" y="1664721"/>
                  <a:ext cx="162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63B87D5D-56D8-9422-EEED-1063B4316ED8}"/>
                    </a:ext>
                  </a:extLst>
                </p14:cNvPr>
                <p14:cNvContentPartPr/>
                <p14:nvPr/>
              </p14:nvContentPartPr>
              <p14:xfrm>
                <a:off x="9314728" y="1688121"/>
                <a:ext cx="14400" cy="14760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63B87D5D-56D8-9422-EEED-1063B4316E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96728" y="1670481"/>
                  <a:ext cx="50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7608A5D9-AF27-8F1D-A4E7-FCA0D0F07BF0}"/>
                    </a:ext>
                  </a:extLst>
                </p14:cNvPr>
                <p14:cNvContentPartPr/>
                <p14:nvPr/>
              </p14:nvContentPartPr>
              <p14:xfrm>
                <a:off x="9236968" y="1666521"/>
                <a:ext cx="219960" cy="6840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7608A5D9-AF27-8F1D-A4E7-FCA0D0F07B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18968" y="1648881"/>
                  <a:ext cx="255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E95566E3-1BC7-6AD5-7499-62AA3F1D9666}"/>
                    </a:ext>
                  </a:extLst>
                </p14:cNvPr>
                <p14:cNvContentPartPr/>
                <p14:nvPr/>
              </p14:nvContentPartPr>
              <p14:xfrm>
                <a:off x="9467008" y="1689561"/>
                <a:ext cx="151920" cy="22824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E95566E3-1BC7-6AD5-7499-62AA3F1D96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49368" y="1671921"/>
                  <a:ext cx="18756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C7E2EBDF-86EB-A6CD-9F62-B86C0615EE78}"/>
              </a:ext>
            </a:extLst>
          </p:cNvPr>
          <p:cNvGrpSpPr/>
          <p:nvPr/>
        </p:nvGrpSpPr>
        <p:grpSpPr>
          <a:xfrm>
            <a:off x="7202968" y="1947681"/>
            <a:ext cx="2654280" cy="1099080"/>
            <a:chOff x="7202968" y="1947681"/>
            <a:chExt cx="2654280" cy="10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13C4CC0C-EB1E-ACF6-C13A-95654CC423F0}"/>
                    </a:ext>
                  </a:extLst>
                </p14:cNvPr>
                <p14:cNvContentPartPr/>
                <p14:nvPr/>
              </p14:nvContentPartPr>
              <p14:xfrm>
                <a:off x="7202968" y="1947681"/>
                <a:ext cx="213840" cy="23652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13C4CC0C-EB1E-ACF6-C13A-95654CC423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5328" y="1930041"/>
                  <a:ext cx="249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AD7930E9-13D6-8572-96EE-511375953162}"/>
                    </a:ext>
                  </a:extLst>
                </p14:cNvPr>
                <p14:cNvContentPartPr/>
                <p14:nvPr/>
              </p14:nvContentPartPr>
              <p14:xfrm>
                <a:off x="7262008" y="2120481"/>
                <a:ext cx="152640" cy="1764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AD7930E9-13D6-8572-96EE-5113759531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44008" y="2102481"/>
                  <a:ext cx="188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74D889B3-91F2-0D3F-4068-23F9680CD729}"/>
                    </a:ext>
                  </a:extLst>
                </p14:cNvPr>
                <p14:cNvContentPartPr/>
                <p14:nvPr/>
              </p14:nvContentPartPr>
              <p14:xfrm>
                <a:off x="7539568" y="1972881"/>
                <a:ext cx="292680" cy="22392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74D889B3-91F2-0D3F-4068-23F9680CD7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21568" y="1954881"/>
                  <a:ext cx="328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CA8EED58-F7D0-06AA-3EB8-18323CCD72A8}"/>
                    </a:ext>
                  </a:extLst>
                </p14:cNvPr>
                <p14:cNvContentPartPr/>
                <p14:nvPr/>
              </p14:nvContentPartPr>
              <p14:xfrm>
                <a:off x="7967968" y="2065761"/>
                <a:ext cx="234720" cy="1224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CA8EED58-F7D0-06AA-3EB8-18323CCD72A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50328" y="2048121"/>
                  <a:ext cx="270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Рукописный ввод 102">
                  <a:extLst>
                    <a:ext uri="{FF2B5EF4-FFF2-40B4-BE49-F238E27FC236}">
                      <a16:creationId xmlns:a16="http://schemas.microsoft.com/office/drawing/2014/main" id="{C92826BD-5104-5C03-B826-20447B99124D}"/>
                    </a:ext>
                  </a:extLst>
                </p14:cNvPr>
                <p14:cNvContentPartPr/>
                <p14:nvPr/>
              </p14:nvContentPartPr>
              <p14:xfrm>
                <a:off x="8026288" y="2157201"/>
                <a:ext cx="179640" cy="2412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C92826BD-5104-5C03-B826-20447B9912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08648" y="2139201"/>
                  <a:ext cx="215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02F5A95E-FD29-C721-7E77-BFC42CE7CAF1}"/>
                    </a:ext>
                  </a:extLst>
                </p14:cNvPr>
                <p14:cNvContentPartPr/>
                <p14:nvPr/>
              </p14:nvContentPartPr>
              <p14:xfrm>
                <a:off x="8439208" y="1997721"/>
                <a:ext cx="135000" cy="29880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02F5A95E-FD29-C721-7E77-BFC42CE7CA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21208" y="1979721"/>
                  <a:ext cx="170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F369A444-6486-7318-E141-B44422039272}"/>
                    </a:ext>
                  </a:extLst>
                </p14:cNvPr>
                <p14:cNvContentPartPr/>
                <p14:nvPr/>
              </p14:nvContentPartPr>
              <p14:xfrm>
                <a:off x="8679688" y="2009961"/>
                <a:ext cx="179640" cy="28080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F369A444-6486-7318-E141-B444220392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61688" y="1991961"/>
                  <a:ext cx="215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0EE688BA-E102-5AF8-8A27-49CAD82E0AAA}"/>
                    </a:ext>
                  </a:extLst>
                </p14:cNvPr>
                <p14:cNvContentPartPr/>
                <p14:nvPr/>
              </p14:nvContentPartPr>
              <p14:xfrm>
                <a:off x="7226008" y="2382921"/>
                <a:ext cx="187560" cy="18216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0EE688BA-E102-5AF8-8A27-49CAD82E0A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08008" y="2365281"/>
                  <a:ext cx="223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629B5DB1-633D-D937-A1C6-9A880ADF6CD7}"/>
                    </a:ext>
                  </a:extLst>
                </p14:cNvPr>
                <p14:cNvContentPartPr/>
                <p14:nvPr/>
              </p14:nvContentPartPr>
              <p14:xfrm>
                <a:off x="7661608" y="2349081"/>
                <a:ext cx="44280" cy="23760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629B5DB1-633D-D937-A1C6-9A880ADF6C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43968" y="2331441"/>
                  <a:ext cx="79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DAAEF842-6577-660F-89B0-615B551BDC36}"/>
                    </a:ext>
                  </a:extLst>
                </p14:cNvPr>
                <p14:cNvContentPartPr/>
                <p14:nvPr/>
              </p14:nvContentPartPr>
              <p14:xfrm>
                <a:off x="7591408" y="2336121"/>
                <a:ext cx="303480" cy="23508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DAAEF842-6577-660F-89B0-615B551BDC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73408" y="2318481"/>
                  <a:ext cx="339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9" name="Рукописный ввод 118">
                  <a:extLst>
                    <a:ext uri="{FF2B5EF4-FFF2-40B4-BE49-F238E27FC236}">
                      <a16:creationId xmlns:a16="http://schemas.microsoft.com/office/drawing/2014/main" id="{F39E2251-D1B3-58C4-A11E-034C4FCD5E28}"/>
                    </a:ext>
                  </a:extLst>
                </p14:cNvPr>
                <p14:cNvContentPartPr/>
                <p14:nvPr/>
              </p14:nvContentPartPr>
              <p14:xfrm>
                <a:off x="8012968" y="2328201"/>
                <a:ext cx="205200" cy="258480"/>
              </p14:xfrm>
            </p:contentPart>
          </mc:Choice>
          <mc:Fallback xmlns=""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F39E2251-D1B3-58C4-A11E-034C4FCD5E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94968" y="2310561"/>
                  <a:ext cx="240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B083115D-7673-7511-B969-503B66F716E8}"/>
                    </a:ext>
                  </a:extLst>
                </p14:cNvPr>
                <p14:cNvContentPartPr/>
                <p14:nvPr/>
              </p14:nvContentPartPr>
              <p14:xfrm>
                <a:off x="7991368" y="2474001"/>
                <a:ext cx="191520" cy="3420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B083115D-7673-7511-B969-503B66F716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3728" y="2456001"/>
                  <a:ext cx="227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A42BCCE5-E0C7-E762-F9E8-E48182F7C3CD}"/>
                    </a:ext>
                  </a:extLst>
                </p14:cNvPr>
                <p14:cNvContentPartPr/>
                <p14:nvPr/>
              </p14:nvContentPartPr>
              <p14:xfrm>
                <a:off x="8028808" y="2326401"/>
                <a:ext cx="160920" cy="32760"/>
              </p14:xfrm>
            </p:contentPart>
          </mc:Choice>
          <mc:Fallback xmlns=""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A42BCCE5-E0C7-E762-F9E8-E48182F7C3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0808" y="2308401"/>
                  <a:ext cx="196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2" name="Рукописный ввод 121">
                  <a:extLst>
                    <a:ext uri="{FF2B5EF4-FFF2-40B4-BE49-F238E27FC236}">
                      <a16:creationId xmlns:a16="http://schemas.microsoft.com/office/drawing/2014/main" id="{09CE0AD6-0765-763A-D3DD-29A27401DCF0}"/>
                    </a:ext>
                  </a:extLst>
                </p14:cNvPr>
                <p14:cNvContentPartPr/>
                <p14:nvPr/>
              </p14:nvContentPartPr>
              <p14:xfrm>
                <a:off x="8317168" y="2322801"/>
                <a:ext cx="205200" cy="257040"/>
              </p14:xfrm>
            </p:contentPart>
          </mc:Choice>
          <mc:Fallback xmlns="">
            <p:pic>
              <p:nvPicPr>
                <p:cNvPr id="122" name="Рукописный ввод 121">
                  <a:extLst>
                    <a:ext uri="{FF2B5EF4-FFF2-40B4-BE49-F238E27FC236}">
                      <a16:creationId xmlns:a16="http://schemas.microsoft.com/office/drawing/2014/main" id="{09CE0AD6-0765-763A-D3DD-29A27401DC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99528" y="2305161"/>
                  <a:ext cx="240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3" name="Рукописный ввод 122">
                  <a:extLst>
                    <a:ext uri="{FF2B5EF4-FFF2-40B4-BE49-F238E27FC236}">
                      <a16:creationId xmlns:a16="http://schemas.microsoft.com/office/drawing/2014/main" id="{59B59692-C9FD-215D-A8BA-D85F03D9EF5F}"/>
                    </a:ext>
                  </a:extLst>
                </p14:cNvPr>
                <p14:cNvContentPartPr/>
                <p14:nvPr/>
              </p14:nvContentPartPr>
              <p14:xfrm>
                <a:off x="8333008" y="2444121"/>
                <a:ext cx="151560" cy="28800"/>
              </p14:xfrm>
            </p:contentPart>
          </mc:Choice>
          <mc:Fallback xmlns=""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59B59692-C9FD-215D-A8BA-D85F03D9EF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15368" y="2426121"/>
                  <a:ext cx="187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CC5AD817-9D86-ECEF-11AC-C73AA8971E67}"/>
                    </a:ext>
                  </a:extLst>
                </p14:cNvPr>
                <p14:cNvContentPartPr/>
                <p14:nvPr/>
              </p14:nvContentPartPr>
              <p14:xfrm>
                <a:off x="7378288" y="2735001"/>
                <a:ext cx="218160" cy="28800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CC5AD817-9D86-ECEF-11AC-C73AA8971E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60288" y="2717001"/>
                  <a:ext cx="253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Рукописный ввод 125">
                  <a:extLst>
                    <a:ext uri="{FF2B5EF4-FFF2-40B4-BE49-F238E27FC236}">
                      <a16:creationId xmlns:a16="http://schemas.microsoft.com/office/drawing/2014/main" id="{CD96D7D9-DB43-DF2B-419F-6973FB277756}"/>
                    </a:ext>
                  </a:extLst>
                </p14:cNvPr>
                <p14:cNvContentPartPr/>
                <p14:nvPr/>
              </p14:nvContentPartPr>
              <p14:xfrm>
                <a:off x="7369288" y="2882961"/>
                <a:ext cx="157320" cy="10440"/>
              </p14:xfrm>
            </p:contentPart>
          </mc:Choice>
          <mc:Fallback xmlns=""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CD96D7D9-DB43-DF2B-419F-6973FB2777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51288" y="2865321"/>
                  <a:ext cx="192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77835648-2EBB-FE56-AA97-8C92799C745F}"/>
                    </a:ext>
                  </a:extLst>
                </p14:cNvPr>
                <p14:cNvContentPartPr/>
                <p14:nvPr/>
              </p14:nvContentPartPr>
              <p14:xfrm>
                <a:off x="7389088" y="2754441"/>
                <a:ext cx="231480" cy="2268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77835648-2EBB-FE56-AA97-8C92799C74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71088" y="2736441"/>
                  <a:ext cx="267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0F014444-FE64-9B60-C1A2-F15C460EA396}"/>
                    </a:ext>
                  </a:extLst>
                </p14:cNvPr>
                <p14:cNvContentPartPr/>
                <p14:nvPr/>
              </p14:nvContentPartPr>
              <p14:xfrm>
                <a:off x="7745848" y="2734641"/>
                <a:ext cx="223920" cy="24876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0F014444-FE64-9B60-C1A2-F15C460EA3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28208" y="2717001"/>
                  <a:ext cx="259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Рукописный ввод 128">
                  <a:extLst>
                    <a:ext uri="{FF2B5EF4-FFF2-40B4-BE49-F238E27FC236}">
                      <a16:creationId xmlns:a16="http://schemas.microsoft.com/office/drawing/2014/main" id="{DBFA1798-A2C5-4E98-A481-A1B716410329}"/>
                    </a:ext>
                  </a:extLst>
                </p14:cNvPr>
                <p14:cNvContentPartPr/>
                <p14:nvPr/>
              </p14:nvContentPartPr>
              <p14:xfrm>
                <a:off x="8064808" y="2916801"/>
                <a:ext cx="150480" cy="129960"/>
              </p14:xfrm>
            </p:contentPart>
          </mc:Choice>
          <mc:Fallback xmlns="">
            <p:pic>
              <p:nvPicPr>
                <p:cNvPr id="129" name="Рукописный ввод 128">
                  <a:extLst>
                    <a:ext uri="{FF2B5EF4-FFF2-40B4-BE49-F238E27FC236}">
                      <a16:creationId xmlns:a16="http://schemas.microsoft.com/office/drawing/2014/main" id="{DBFA1798-A2C5-4E98-A481-A1B7164103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46808" y="2898801"/>
                  <a:ext cx="186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61191666-77FD-B125-637C-5DF8395D355C}"/>
                    </a:ext>
                  </a:extLst>
                </p14:cNvPr>
                <p14:cNvContentPartPr/>
                <p14:nvPr/>
              </p14:nvContentPartPr>
              <p14:xfrm>
                <a:off x="8282968" y="2825361"/>
                <a:ext cx="196200" cy="3420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61191666-77FD-B125-637C-5DF8395D35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64968" y="2807361"/>
                  <a:ext cx="231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Рукописный ввод 130">
                  <a:extLst>
                    <a:ext uri="{FF2B5EF4-FFF2-40B4-BE49-F238E27FC236}">
                      <a16:creationId xmlns:a16="http://schemas.microsoft.com/office/drawing/2014/main" id="{FD003B33-C8C3-CEF7-9102-676BF9F431CD}"/>
                    </a:ext>
                  </a:extLst>
                </p14:cNvPr>
                <p14:cNvContentPartPr/>
                <p14:nvPr/>
              </p14:nvContentPartPr>
              <p14:xfrm>
                <a:off x="8593648" y="2622321"/>
                <a:ext cx="235800" cy="31140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FD003B33-C8C3-CEF7-9102-676BF9F431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76008" y="2604681"/>
                  <a:ext cx="271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Рукописный ввод 131">
                  <a:extLst>
                    <a:ext uri="{FF2B5EF4-FFF2-40B4-BE49-F238E27FC236}">
                      <a16:creationId xmlns:a16="http://schemas.microsoft.com/office/drawing/2014/main" id="{6869EC78-3222-D16D-52E0-3F1254D044C9}"/>
                    </a:ext>
                  </a:extLst>
                </p14:cNvPr>
                <p14:cNvContentPartPr/>
                <p14:nvPr/>
              </p14:nvContentPartPr>
              <p14:xfrm>
                <a:off x="8833408" y="2762361"/>
                <a:ext cx="168120" cy="173160"/>
              </p14:xfrm>
            </p:contentPart>
          </mc:Choice>
          <mc:Fallback xmlns="">
            <p:pic>
              <p:nvPicPr>
                <p:cNvPr id="132" name="Рукописный ввод 131">
                  <a:extLst>
                    <a:ext uri="{FF2B5EF4-FFF2-40B4-BE49-F238E27FC236}">
                      <a16:creationId xmlns:a16="http://schemas.microsoft.com/office/drawing/2014/main" id="{6869EC78-3222-D16D-52E0-3F1254D044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15768" y="2744361"/>
                  <a:ext cx="203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Рукописный ввод 132">
                  <a:extLst>
                    <a:ext uri="{FF2B5EF4-FFF2-40B4-BE49-F238E27FC236}">
                      <a16:creationId xmlns:a16="http://schemas.microsoft.com/office/drawing/2014/main" id="{CED52BEF-B3A5-0474-8E81-F27DA07D7B8A}"/>
                    </a:ext>
                  </a:extLst>
                </p14:cNvPr>
                <p14:cNvContentPartPr/>
                <p14:nvPr/>
              </p14:nvContentPartPr>
              <p14:xfrm>
                <a:off x="9081808" y="2768481"/>
                <a:ext cx="128520" cy="164520"/>
              </p14:xfrm>
            </p:contentPart>
          </mc:Choice>
          <mc:Fallback xmlns=""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CED52BEF-B3A5-0474-8E81-F27DA07D7B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63808" y="2750481"/>
                  <a:ext cx="16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Рукописный ввод 134">
                  <a:extLst>
                    <a:ext uri="{FF2B5EF4-FFF2-40B4-BE49-F238E27FC236}">
                      <a16:creationId xmlns:a16="http://schemas.microsoft.com/office/drawing/2014/main" id="{5DFEB5E5-3636-8B6D-6978-62CC49A9BB67}"/>
                    </a:ext>
                  </a:extLst>
                </p14:cNvPr>
                <p14:cNvContentPartPr/>
                <p14:nvPr/>
              </p14:nvContentPartPr>
              <p14:xfrm>
                <a:off x="9262168" y="2764881"/>
                <a:ext cx="175320" cy="163800"/>
              </p14:xfrm>
            </p:contentPart>
          </mc:Choice>
          <mc:Fallback xmlns="">
            <p:pic>
              <p:nvPicPr>
                <p:cNvPr id="135" name="Рукописный ввод 134">
                  <a:extLst>
                    <a:ext uri="{FF2B5EF4-FFF2-40B4-BE49-F238E27FC236}">
                      <a16:creationId xmlns:a16="http://schemas.microsoft.com/office/drawing/2014/main" id="{5DFEB5E5-3636-8B6D-6978-62CC49A9BB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44168" y="2746881"/>
                  <a:ext cx="210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Рукописный ввод 135">
                  <a:extLst>
                    <a:ext uri="{FF2B5EF4-FFF2-40B4-BE49-F238E27FC236}">
                      <a16:creationId xmlns:a16="http://schemas.microsoft.com/office/drawing/2014/main" id="{D8F3947C-E2D4-2DBB-6393-640E63EFFA67}"/>
                    </a:ext>
                  </a:extLst>
                </p14:cNvPr>
                <p14:cNvContentPartPr/>
                <p14:nvPr/>
              </p14:nvContentPartPr>
              <p14:xfrm>
                <a:off x="9487888" y="2764881"/>
                <a:ext cx="186120" cy="172800"/>
              </p14:xfrm>
            </p:contentPart>
          </mc:Choice>
          <mc:Fallback xmlns="">
            <p:pic>
              <p:nvPicPr>
                <p:cNvPr id="136" name="Рукописный ввод 135">
                  <a:extLst>
                    <a:ext uri="{FF2B5EF4-FFF2-40B4-BE49-F238E27FC236}">
                      <a16:creationId xmlns:a16="http://schemas.microsoft.com/office/drawing/2014/main" id="{D8F3947C-E2D4-2DBB-6393-640E63EFFA6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69888" y="2746881"/>
                  <a:ext cx="221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7" name="Рукописный ввод 136">
                  <a:extLst>
                    <a:ext uri="{FF2B5EF4-FFF2-40B4-BE49-F238E27FC236}">
                      <a16:creationId xmlns:a16="http://schemas.microsoft.com/office/drawing/2014/main" id="{B82CCECD-AAC8-3459-782E-6C0D64868EC2}"/>
                    </a:ext>
                  </a:extLst>
                </p14:cNvPr>
                <p14:cNvContentPartPr/>
                <p14:nvPr/>
              </p14:nvContentPartPr>
              <p14:xfrm>
                <a:off x="9680128" y="2773161"/>
                <a:ext cx="177120" cy="170280"/>
              </p14:xfrm>
            </p:contentPart>
          </mc:Choice>
          <mc:Fallback xmlns=""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B82CCECD-AAC8-3459-782E-6C0D64868E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62128" y="2755521"/>
                  <a:ext cx="2127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D2B20B05-1F7D-0BFD-CA20-6C9166E05348}"/>
              </a:ext>
            </a:extLst>
          </p:cNvPr>
          <p:cNvGrpSpPr/>
          <p:nvPr/>
        </p:nvGrpSpPr>
        <p:grpSpPr>
          <a:xfrm>
            <a:off x="7247608" y="3185001"/>
            <a:ext cx="610200" cy="271080"/>
            <a:chOff x="7247608" y="3185001"/>
            <a:chExt cx="6102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Рукописный ввод 138">
                  <a:extLst>
                    <a:ext uri="{FF2B5EF4-FFF2-40B4-BE49-F238E27FC236}">
                      <a16:creationId xmlns:a16="http://schemas.microsoft.com/office/drawing/2014/main" id="{E7220E4C-2301-A5CD-BB4D-FC87933607A5}"/>
                    </a:ext>
                  </a:extLst>
                </p14:cNvPr>
                <p14:cNvContentPartPr/>
                <p14:nvPr/>
              </p14:nvContentPartPr>
              <p14:xfrm>
                <a:off x="7326088" y="3200841"/>
                <a:ext cx="29160" cy="245160"/>
              </p14:xfrm>
            </p:contentPart>
          </mc:Choice>
          <mc:Fallback xmlns="">
            <p:pic>
              <p:nvPicPr>
                <p:cNvPr id="139" name="Рукописный ввод 138">
                  <a:extLst>
                    <a:ext uri="{FF2B5EF4-FFF2-40B4-BE49-F238E27FC236}">
                      <a16:creationId xmlns:a16="http://schemas.microsoft.com/office/drawing/2014/main" id="{E7220E4C-2301-A5CD-BB4D-FC87933607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08448" y="3183201"/>
                  <a:ext cx="64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Рукописный ввод 139">
                  <a:extLst>
                    <a:ext uri="{FF2B5EF4-FFF2-40B4-BE49-F238E27FC236}">
                      <a16:creationId xmlns:a16="http://schemas.microsoft.com/office/drawing/2014/main" id="{840059B6-BFC3-66F5-798A-4847D796BEBC}"/>
                    </a:ext>
                  </a:extLst>
                </p14:cNvPr>
                <p14:cNvContentPartPr/>
                <p14:nvPr/>
              </p14:nvContentPartPr>
              <p14:xfrm>
                <a:off x="7247608" y="3185001"/>
                <a:ext cx="275760" cy="271080"/>
              </p14:xfrm>
            </p:contentPart>
          </mc:Choice>
          <mc:Fallback xmlns=""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840059B6-BFC3-66F5-798A-4847D796BE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29968" y="3167001"/>
                  <a:ext cx="311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Рукописный ввод 140">
                  <a:extLst>
                    <a:ext uri="{FF2B5EF4-FFF2-40B4-BE49-F238E27FC236}">
                      <a16:creationId xmlns:a16="http://schemas.microsoft.com/office/drawing/2014/main" id="{8724FCFE-03D6-AF94-F3EC-ADC10217C1CE}"/>
                    </a:ext>
                  </a:extLst>
                </p14:cNvPr>
                <p14:cNvContentPartPr/>
                <p14:nvPr/>
              </p14:nvContentPartPr>
              <p14:xfrm>
                <a:off x="7647208" y="3204081"/>
                <a:ext cx="29520" cy="243000"/>
              </p14:xfrm>
            </p:contentPart>
          </mc:Choice>
          <mc:Fallback xmlns="">
            <p:pic>
              <p:nvPicPr>
                <p:cNvPr id="141" name="Рукописный ввод 140">
                  <a:extLst>
                    <a:ext uri="{FF2B5EF4-FFF2-40B4-BE49-F238E27FC236}">
                      <a16:creationId xmlns:a16="http://schemas.microsoft.com/office/drawing/2014/main" id="{8724FCFE-03D6-AF94-F3EC-ADC10217C1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29208" y="3186081"/>
                  <a:ext cx="65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Рукописный ввод 141">
                  <a:extLst>
                    <a:ext uri="{FF2B5EF4-FFF2-40B4-BE49-F238E27FC236}">
                      <a16:creationId xmlns:a16="http://schemas.microsoft.com/office/drawing/2014/main" id="{DF45048D-42F9-7DA8-8205-4EA83B506D67}"/>
                    </a:ext>
                  </a:extLst>
                </p14:cNvPr>
                <p14:cNvContentPartPr/>
                <p14:nvPr/>
              </p14:nvContentPartPr>
              <p14:xfrm>
                <a:off x="7666648" y="3209481"/>
                <a:ext cx="191160" cy="32040"/>
              </p14:xfrm>
            </p:contentPart>
          </mc:Choice>
          <mc:Fallback xmlns="">
            <p:pic>
              <p:nvPicPr>
                <p:cNvPr id="142" name="Рукописный ввод 141">
                  <a:extLst>
                    <a:ext uri="{FF2B5EF4-FFF2-40B4-BE49-F238E27FC236}">
                      <a16:creationId xmlns:a16="http://schemas.microsoft.com/office/drawing/2014/main" id="{DF45048D-42F9-7DA8-8205-4EA83B506D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48648" y="3191841"/>
                  <a:ext cx="226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Рукописный ввод 142">
                  <a:extLst>
                    <a:ext uri="{FF2B5EF4-FFF2-40B4-BE49-F238E27FC236}">
                      <a16:creationId xmlns:a16="http://schemas.microsoft.com/office/drawing/2014/main" id="{03BCA432-7A04-50FD-F45D-895E780C32BE}"/>
                    </a:ext>
                  </a:extLst>
                </p14:cNvPr>
                <p14:cNvContentPartPr/>
                <p14:nvPr/>
              </p14:nvContentPartPr>
              <p14:xfrm>
                <a:off x="7682488" y="3353481"/>
                <a:ext cx="126360" cy="14760"/>
              </p14:xfrm>
            </p:contentPart>
          </mc:Choice>
          <mc:Fallback xmlns="">
            <p:pic>
              <p:nvPicPr>
                <p:cNvPr id="143" name="Рукописный ввод 142">
                  <a:extLst>
                    <a:ext uri="{FF2B5EF4-FFF2-40B4-BE49-F238E27FC236}">
                      <a16:creationId xmlns:a16="http://schemas.microsoft.com/office/drawing/2014/main" id="{03BCA432-7A04-50FD-F45D-895E780C32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64848" y="3335481"/>
                  <a:ext cx="1620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id="{8AE8D334-D838-0CF7-A48F-903A930EA7D0}"/>
                  </a:ext>
                </a:extLst>
              </p14:cNvPr>
              <p14:cNvContentPartPr/>
              <p14:nvPr/>
            </p14:nvContentPartPr>
            <p14:xfrm>
              <a:off x="9025288" y="2137761"/>
              <a:ext cx="491040" cy="155880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8AE8D334-D838-0CF7-A48F-903A930EA7D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07648" y="2120121"/>
                <a:ext cx="52668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9CF27105-27E6-6798-2623-69AD456435C7}"/>
              </a:ext>
            </a:extLst>
          </p:cNvPr>
          <p:cNvGrpSpPr/>
          <p:nvPr/>
        </p:nvGrpSpPr>
        <p:grpSpPr>
          <a:xfrm>
            <a:off x="8094688" y="3150081"/>
            <a:ext cx="1362600" cy="316080"/>
            <a:chOff x="8094688" y="3150081"/>
            <a:chExt cx="13626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5" name="Рукописный ввод 144">
                  <a:extLst>
                    <a:ext uri="{FF2B5EF4-FFF2-40B4-BE49-F238E27FC236}">
                      <a16:creationId xmlns:a16="http://schemas.microsoft.com/office/drawing/2014/main" id="{9F407259-299F-1F55-A0F4-656EB5A3462C}"/>
                    </a:ext>
                  </a:extLst>
                </p14:cNvPr>
                <p14:cNvContentPartPr/>
                <p14:nvPr/>
              </p14:nvContentPartPr>
              <p14:xfrm>
                <a:off x="8094688" y="3282561"/>
                <a:ext cx="235440" cy="13680"/>
              </p14:xfrm>
            </p:contentPart>
          </mc:Choice>
          <mc:Fallback xmlns="">
            <p:pic>
              <p:nvPicPr>
                <p:cNvPr id="145" name="Рукописный ввод 144">
                  <a:extLst>
                    <a:ext uri="{FF2B5EF4-FFF2-40B4-BE49-F238E27FC236}">
                      <a16:creationId xmlns:a16="http://schemas.microsoft.com/office/drawing/2014/main" id="{9F407259-299F-1F55-A0F4-656EB5A346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76688" y="3264561"/>
                  <a:ext cx="271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6" name="Рукописный ввод 145">
                  <a:extLst>
                    <a:ext uri="{FF2B5EF4-FFF2-40B4-BE49-F238E27FC236}">
                      <a16:creationId xmlns:a16="http://schemas.microsoft.com/office/drawing/2014/main" id="{F802C970-AFD2-C66F-12BB-108EC6BD08FE}"/>
                    </a:ext>
                  </a:extLst>
                </p14:cNvPr>
                <p14:cNvContentPartPr/>
                <p14:nvPr/>
              </p14:nvContentPartPr>
              <p14:xfrm>
                <a:off x="8177848" y="3388761"/>
                <a:ext cx="176400" cy="23760"/>
              </p14:xfrm>
            </p:contentPart>
          </mc:Choice>
          <mc:Fallback xmlns="">
            <p:pic>
              <p:nvPicPr>
                <p:cNvPr id="146" name="Рукописный ввод 145">
                  <a:extLst>
                    <a:ext uri="{FF2B5EF4-FFF2-40B4-BE49-F238E27FC236}">
                      <a16:creationId xmlns:a16="http://schemas.microsoft.com/office/drawing/2014/main" id="{F802C970-AFD2-C66F-12BB-108EC6BD08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60208" y="3371121"/>
                  <a:ext cx="212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9" name="Рукописный ввод 148">
                  <a:extLst>
                    <a:ext uri="{FF2B5EF4-FFF2-40B4-BE49-F238E27FC236}">
                      <a16:creationId xmlns:a16="http://schemas.microsoft.com/office/drawing/2014/main" id="{A1524AA6-BCB0-37F1-D97E-4BCBA11BA628}"/>
                    </a:ext>
                  </a:extLst>
                </p14:cNvPr>
                <p14:cNvContentPartPr/>
                <p14:nvPr/>
              </p14:nvContentPartPr>
              <p14:xfrm>
                <a:off x="8533888" y="3150081"/>
                <a:ext cx="266040" cy="316080"/>
              </p14:xfrm>
            </p:contentPart>
          </mc:Choice>
          <mc:Fallback xmlns="">
            <p:pic>
              <p:nvPicPr>
                <p:cNvPr id="149" name="Рукописный ввод 148">
                  <a:extLst>
                    <a:ext uri="{FF2B5EF4-FFF2-40B4-BE49-F238E27FC236}">
                      <a16:creationId xmlns:a16="http://schemas.microsoft.com/office/drawing/2014/main" id="{A1524AA6-BCB0-37F1-D97E-4BCBA11BA6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5888" y="3132441"/>
                  <a:ext cx="301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0" name="Рукописный ввод 149">
                  <a:extLst>
                    <a:ext uri="{FF2B5EF4-FFF2-40B4-BE49-F238E27FC236}">
                      <a16:creationId xmlns:a16="http://schemas.microsoft.com/office/drawing/2014/main" id="{E5BEFD2D-5280-F01F-2BD5-928E16943A85}"/>
                    </a:ext>
                  </a:extLst>
                </p14:cNvPr>
                <p14:cNvContentPartPr/>
                <p14:nvPr/>
              </p14:nvContentPartPr>
              <p14:xfrm>
                <a:off x="8674288" y="3358521"/>
                <a:ext cx="160200" cy="9720"/>
              </p14:xfrm>
            </p:contentPart>
          </mc:Choice>
          <mc:Fallback xmlns="">
            <p:pic>
              <p:nvPicPr>
                <p:cNvPr id="150" name="Рукописный ввод 149">
                  <a:extLst>
                    <a:ext uri="{FF2B5EF4-FFF2-40B4-BE49-F238E27FC236}">
                      <a16:creationId xmlns:a16="http://schemas.microsoft.com/office/drawing/2014/main" id="{E5BEFD2D-5280-F01F-2BD5-928E16943A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56288" y="3340881"/>
                  <a:ext cx="195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1" name="Рукописный ввод 150">
                  <a:extLst>
                    <a:ext uri="{FF2B5EF4-FFF2-40B4-BE49-F238E27FC236}">
                      <a16:creationId xmlns:a16="http://schemas.microsoft.com/office/drawing/2014/main" id="{91CF2E4A-B23E-6101-3D34-90D6B0215467}"/>
                    </a:ext>
                  </a:extLst>
                </p14:cNvPr>
                <p14:cNvContentPartPr/>
                <p14:nvPr/>
              </p14:nvContentPartPr>
              <p14:xfrm>
                <a:off x="8949688" y="3314961"/>
                <a:ext cx="507600" cy="147600"/>
              </p14:xfrm>
            </p:contentPart>
          </mc:Choice>
          <mc:Fallback xmlns="">
            <p:pic>
              <p:nvPicPr>
                <p:cNvPr id="151" name="Рукописный ввод 150">
                  <a:extLst>
                    <a:ext uri="{FF2B5EF4-FFF2-40B4-BE49-F238E27FC236}">
                      <a16:creationId xmlns:a16="http://schemas.microsoft.com/office/drawing/2014/main" id="{91CF2E4A-B23E-6101-3D34-90D6B02154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32048" y="3297321"/>
                  <a:ext cx="5432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74F3FF44-49DC-6918-F459-521190C72078}"/>
              </a:ext>
            </a:extLst>
          </p:cNvPr>
          <p:cNvGrpSpPr/>
          <p:nvPr/>
        </p:nvGrpSpPr>
        <p:grpSpPr>
          <a:xfrm>
            <a:off x="7200808" y="3622761"/>
            <a:ext cx="3345120" cy="369000"/>
            <a:chOff x="7200808" y="3622761"/>
            <a:chExt cx="33451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3" name="Рукописный ввод 152">
                  <a:extLst>
                    <a:ext uri="{FF2B5EF4-FFF2-40B4-BE49-F238E27FC236}">
                      <a16:creationId xmlns:a16="http://schemas.microsoft.com/office/drawing/2014/main" id="{A94305B3-CA49-AE04-B570-95952ED16103}"/>
                    </a:ext>
                  </a:extLst>
                </p14:cNvPr>
                <p14:cNvContentPartPr/>
                <p14:nvPr/>
              </p14:nvContentPartPr>
              <p14:xfrm>
                <a:off x="7200808" y="3645441"/>
                <a:ext cx="284040" cy="300960"/>
              </p14:xfrm>
            </p:contentPart>
          </mc:Choice>
          <mc:Fallback xmlns="">
            <p:pic>
              <p:nvPicPr>
                <p:cNvPr id="153" name="Рукописный ввод 152">
                  <a:extLst>
                    <a:ext uri="{FF2B5EF4-FFF2-40B4-BE49-F238E27FC236}">
                      <a16:creationId xmlns:a16="http://schemas.microsoft.com/office/drawing/2014/main" id="{A94305B3-CA49-AE04-B570-95952ED161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83168" y="3627441"/>
                  <a:ext cx="319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4" name="Рукописный ввод 153">
                  <a:extLst>
                    <a:ext uri="{FF2B5EF4-FFF2-40B4-BE49-F238E27FC236}">
                      <a16:creationId xmlns:a16="http://schemas.microsoft.com/office/drawing/2014/main" id="{2F27D100-D81C-CADF-EAD4-A7890014A18F}"/>
                    </a:ext>
                  </a:extLst>
                </p14:cNvPr>
                <p14:cNvContentPartPr/>
                <p14:nvPr/>
              </p14:nvContentPartPr>
              <p14:xfrm>
                <a:off x="7575208" y="3633561"/>
                <a:ext cx="257040" cy="257400"/>
              </p14:xfrm>
            </p:contentPart>
          </mc:Choice>
          <mc:Fallback xmlns="">
            <p:pic>
              <p:nvPicPr>
                <p:cNvPr id="154" name="Рукописный ввод 153">
                  <a:extLst>
                    <a:ext uri="{FF2B5EF4-FFF2-40B4-BE49-F238E27FC236}">
                      <a16:creationId xmlns:a16="http://schemas.microsoft.com/office/drawing/2014/main" id="{2F27D100-D81C-CADF-EAD4-A7890014A1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57208" y="3615561"/>
                  <a:ext cx="292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5" name="Рукописный ввод 154">
                  <a:extLst>
                    <a:ext uri="{FF2B5EF4-FFF2-40B4-BE49-F238E27FC236}">
                      <a16:creationId xmlns:a16="http://schemas.microsoft.com/office/drawing/2014/main" id="{27E990BA-A14D-8AE9-7E9A-13C8289DE707}"/>
                    </a:ext>
                  </a:extLst>
                </p14:cNvPr>
                <p14:cNvContentPartPr/>
                <p14:nvPr/>
              </p14:nvContentPartPr>
              <p14:xfrm>
                <a:off x="7967968" y="3735801"/>
                <a:ext cx="138240" cy="29880"/>
              </p14:xfrm>
            </p:contentPart>
          </mc:Choice>
          <mc:Fallback xmlns="">
            <p:pic>
              <p:nvPicPr>
                <p:cNvPr id="155" name="Рукописный ввод 154">
                  <a:extLst>
                    <a:ext uri="{FF2B5EF4-FFF2-40B4-BE49-F238E27FC236}">
                      <a16:creationId xmlns:a16="http://schemas.microsoft.com/office/drawing/2014/main" id="{27E990BA-A14D-8AE9-7E9A-13C8289DE7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49968" y="3718161"/>
                  <a:ext cx="173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Рукописный ввод 155">
                  <a:extLst>
                    <a:ext uri="{FF2B5EF4-FFF2-40B4-BE49-F238E27FC236}">
                      <a16:creationId xmlns:a16="http://schemas.microsoft.com/office/drawing/2014/main" id="{6AC277A3-C64E-A054-636B-3D1F0204DB2A}"/>
                    </a:ext>
                  </a:extLst>
                </p14:cNvPr>
                <p14:cNvContentPartPr/>
                <p14:nvPr/>
              </p14:nvContentPartPr>
              <p14:xfrm>
                <a:off x="7953928" y="3826881"/>
                <a:ext cx="163440" cy="32400"/>
              </p14:xfrm>
            </p:contentPart>
          </mc:Choice>
          <mc:Fallback xmlns="">
            <p:pic>
              <p:nvPicPr>
                <p:cNvPr id="156" name="Рукописный ввод 155">
                  <a:extLst>
                    <a:ext uri="{FF2B5EF4-FFF2-40B4-BE49-F238E27FC236}">
                      <a16:creationId xmlns:a16="http://schemas.microsoft.com/office/drawing/2014/main" id="{6AC277A3-C64E-A054-636B-3D1F0204DB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35928" y="3808881"/>
                  <a:ext cx="199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8" name="Рукописный ввод 157">
                  <a:extLst>
                    <a:ext uri="{FF2B5EF4-FFF2-40B4-BE49-F238E27FC236}">
                      <a16:creationId xmlns:a16="http://schemas.microsoft.com/office/drawing/2014/main" id="{2A5CCD77-9549-F236-CC47-122C90FEA2FE}"/>
                    </a:ext>
                  </a:extLst>
                </p14:cNvPr>
                <p14:cNvContentPartPr/>
                <p14:nvPr/>
              </p14:nvContentPartPr>
              <p14:xfrm>
                <a:off x="8263168" y="3645441"/>
                <a:ext cx="221400" cy="303120"/>
              </p14:xfrm>
            </p:contentPart>
          </mc:Choice>
          <mc:Fallback xmlns="">
            <p:pic>
              <p:nvPicPr>
                <p:cNvPr id="158" name="Рукописный ввод 157">
                  <a:extLst>
                    <a:ext uri="{FF2B5EF4-FFF2-40B4-BE49-F238E27FC236}">
                      <a16:creationId xmlns:a16="http://schemas.microsoft.com/office/drawing/2014/main" id="{2A5CCD77-9549-F236-CC47-122C90FEA2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45528" y="3627801"/>
                  <a:ext cx="257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9" name="Рукописный ввод 158">
                  <a:extLst>
                    <a:ext uri="{FF2B5EF4-FFF2-40B4-BE49-F238E27FC236}">
                      <a16:creationId xmlns:a16="http://schemas.microsoft.com/office/drawing/2014/main" id="{99154F70-94AB-1A87-C81F-34E6542ED56E}"/>
                    </a:ext>
                  </a:extLst>
                </p14:cNvPr>
                <p14:cNvContentPartPr/>
                <p14:nvPr/>
              </p14:nvContentPartPr>
              <p14:xfrm>
                <a:off x="8286568" y="3795921"/>
                <a:ext cx="169200" cy="10080"/>
              </p14:xfrm>
            </p:contentPart>
          </mc:Choice>
          <mc:Fallback xmlns="">
            <p:pic>
              <p:nvPicPr>
                <p:cNvPr id="159" name="Рукописный ввод 158">
                  <a:extLst>
                    <a:ext uri="{FF2B5EF4-FFF2-40B4-BE49-F238E27FC236}">
                      <a16:creationId xmlns:a16="http://schemas.microsoft.com/office/drawing/2014/main" id="{99154F70-94AB-1A87-C81F-34E6542ED5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68928" y="3777921"/>
                  <a:ext cx="204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Рукописный ввод 159">
                  <a:extLst>
                    <a:ext uri="{FF2B5EF4-FFF2-40B4-BE49-F238E27FC236}">
                      <a16:creationId xmlns:a16="http://schemas.microsoft.com/office/drawing/2014/main" id="{594A260C-1546-CC06-E824-5905E26DD1E4}"/>
                    </a:ext>
                  </a:extLst>
                </p14:cNvPr>
                <p14:cNvContentPartPr/>
                <p14:nvPr/>
              </p14:nvContentPartPr>
              <p14:xfrm>
                <a:off x="8310688" y="3622761"/>
                <a:ext cx="208080" cy="16560"/>
              </p14:xfrm>
            </p:contentPart>
          </mc:Choice>
          <mc:Fallback xmlns="">
            <p:pic>
              <p:nvPicPr>
                <p:cNvPr id="160" name="Рукописный ввод 159">
                  <a:extLst>
                    <a:ext uri="{FF2B5EF4-FFF2-40B4-BE49-F238E27FC236}">
                      <a16:creationId xmlns:a16="http://schemas.microsoft.com/office/drawing/2014/main" id="{594A260C-1546-CC06-E824-5905E26DD1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92688" y="3605121"/>
                  <a:ext cx="243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2" name="Рукописный ввод 161">
                  <a:extLst>
                    <a:ext uri="{FF2B5EF4-FFF2-40B4-BE49-F238E27FC236}">
                      <a16:creationId xmlns:a16="http://schemas.microsoft.com/office/drawing/2014/main" id="{A4EC979A-C829-157A-6FED-7AD5B5355A6A}"/>
                    </a:ext>
                  </a:extLst>
                </p14:cNvPr>
                <p14:cNvContentPartPr/>
                <p14:nvPr/>
              </p14:nvContentPartPr>
              <p14:xfrm>
                <a:off x="8570248" y="3629241"/>
                <a:ext cx="262800" cy="274320"/>
              </p14:xfrm>
            </p:contentPart>
          </mc:Choice>
          <mc:Fallback xmlns="">
            <p:pic>
              <p:nvPicPr>
                <p:cNvPr id="162" name="Рукописный ввод 161">
                  <a:extLst>
                    <a:ext uri="{FF2B5EF4-FFF2-40B4-BE49-F238E27FC236}">
                      <a16:creationId xmlns:a16="http://schemas.microsoft.com/office/drawing/2014/main" id="{A4EC979A-C829-157A-6FED-7AD5B5355A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52608" y="3611241"/>
                  <a:ext cx="298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3" name="Рукописный ввод 162">
                  <a:extLst>
                    <a:ext uri="{FF2B5EF4-FFF2-40B4-BE49-F238E27FC236}">
                      <a16:creationId xmlns:a16="http://schemas.microsoft.com/office/drawing/2014/main" id="{800AB473-AE4F-0FEB-F303-C1E10F7204E1}"/>
                    </a:ext>
                  </a:extLst>
                </p14:cNvPr>
                <p14:cNvContentPartPr/>
                <p14:nvPr/>
              </p14:nvContentPartPr>
              <p14:xfrm>
                <a:off x="8912968" y="3829041"/>
                <a:ext cx="145080" cy="162720"/>
              </p14:xfrm>
            </p:contentPart>
          </mc:Choice>
          <mc:Fallback xmlns="">
            <p:pic>
              <p:nvPicPr>
                <p:cNvPr id="163" name="Рукописный ввод 162">
                  <a:extLst>
                    <a:ext uri="{FF2B5EF4-FFF2-40B4-BE49-F238E27FC236}">
                      <a16:creationId xmlns:a16="http://schemas.microsoft.com/office/drawing/2014/main" id="{800AB473-AE4F-0FEB-F303-C1E10F7204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95328" y="3811401"/>
                  <a:ext cx="180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5" name="Рукописный ввод 164">
                  <a:extLst>
                    <a:ext uri="{FF2B5EF4-FFF2-40B4-BE49-F238E27FC236}">
                      <a16:creationId xmlns:a16="http://schemas.microsoft.com/office/drawing/2014/main" id="{46590C76-9C4B-57D5-43CF-8F4BB59F5A5D}"/>
                    </a:ext>
                  </a:extLst>
                </p14:cNvPr>
                <p14:cNvContentPartPr/>
                <p14:nvPr/>
              </p14:nvContentPartPr>
              <p14:xfrm>
                <a:off x="9133648" y="3725361"/>
                <a:ext cx="190080" cy="15840"/>
              </p14:xfrm>
            </p:contentPart>
          </mc:Choice>
          <mc:Fallback xmlns="">
            <p:pic>
              <p:nvPicPr>
                <p:cNvPr id="165" name="Рукописный ввод 164">
                  <a:extLst>
                    <a:ext uri="{FF2B5EF4-FFF2-40B4-BE49-F238E27FC236}">
                      <a16:creationId xmlns:a16="http://schemas.microsoft.com/office/drawing/2014/main" id="{46590C76-9C4B-57D5-43CF-8F4BB59F5A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15648" y="3707361"/>
                  <a:ext cx="22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6" name="Рукописный ввод 165">
                  <a:extLst>
                    <a:ext uri="{FF2B5EF4-FFF2-40B4-BE49-F238E27FC236}">
                      <a16:creationId xmlns:a16="http://schemas.microsoft.com/office/drawing/2014/main" id="{E389B71B-07FD-11C9-8341-FA9AC00EC5D9}"/>
                    </a:ext>
                  </a:extLst>
                </p14:cNvPr>
                <p14:cNvContentPartPr/>
                <p14:nvPr/>
              </p14:nvContentPartPr>
              <p14:xfrm>
                <a:off x="9138328" y="3841281"/>
                <a:ext cx="189720" cy="14400"/>
              </p14:xfrm>
            </p:contentPart>
          </mc:Choice>
          <mc:Fallback xmlns="">
            <p:pic>
              <p:nvPicPr>
                <p:cNvPr id="166" name="Рукописный ввод 165">
                  <a:extLst>
                    <a:ext uri="{FF2B5EF4-FFF2-40B4-BE49-F238E27FC236}">
                      <a16:creationId xmlns:a16="http://schemas.microsoft.com/office/drawing/2014/main" id="{E389B71B-07FD-11C9-8341-FA9AC00EC5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0328" y="3823281"/>
                  <a:ext cx="225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8" name="Рукописный ввод 167">
                  <a:extLst>
                    <a:ext uri="{FF2B5EF4-FFF2-40B4-BE49-F238E27FC236}">
                      <a16:creationId xmlns:a16="http://schemas.microsoft.com/office/drawing/2014/main" id="{873D1558-1299-9055-BC84-EE5CE180A8BB}"/>
                    </a:ext>
                  </a:extLst>
                </p14:cNvPr>
                <p14:cNvContentPartPr/>
                <p14:nvPr/>
              </p14:nvContentPartPr>
              <p14:xfrm>
                <a:off x="9495088" y="3667041"/>
                <a:ext cx="127440" cy="239040"/>
              </p14:xfrm>
            </p:contentPart>
          </mc:Choice>
          <mc:Fallback xmlns="">
            <p:pic>
              <p:nvPicPr>
                <p:cNvPr id="168" name="Рукописный ввод 167">
                  <a:extLst>
                    <a:ext uri="{FF2B5EF4-FFF2-40B4-BE49-F238E27FC236}">
                      <a16:creationId xmlns:a16="http://schemas.microsoft.com/office/drawing/2014/main" id="{873D1558-1299-9055-BC84-EE5CE180A8B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7088" y="3649401"/>
                  <a:ext cx="163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9" name="Рукописный ввод 168">
                  <a:extLst>
                    <a:ext uri="{FF2B5EF4-FFF2-40B4-BE49-F238E27FC236}">
                      <a16:creationId xmlns:a16="http://schemas.microsoft.com/office/drawing/2014/main" id="{32448A16-1650-EA8E-6FE6-343EDF40D83E}"/>
                    </a:ext>
                  </a:extLst>
                </p14:cNvPr>
                <p14:cNvContentPartPr/>
                <p14:nvPr/>
              </p14:nvContentPartPr>
              <p14:xfrm>
                <a:off x="9779488" y="3699801"/>
                <a:ext cx="169920" cy="188280"/>
              </p14:xfrm>
            </p:contentPart>
          </mc:Choice>
          <mc:Fallback xmlns="">
            <p:pic>
              <p:nvPicPr>
                <p:cNvPr id="169" name="Рукописный ввод 168">
                  <a:extLst>
                    <a:ext uri="{FF2B5EF4-FFF2-40B4-BE49-F238E27FC236}">
                      <a16:creationId xmlns:a16="http://schemas.microsoft.com/office/drawing/2014/main" id="{32448A16-1650-EA8E-6FE6-343EDF40D8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61488" y="3682161"/>
                  <a:ext cx="205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0" name="Рукописный ввод 169">
                  <a:extLst>
                    <a:ext uri="{FF2B5EF4-FFF2-40B4-BE49-F238E27FC236}">
                      <a16:creationId xmlns:a16="http://schemas.microsoft.com/office/drawing/2014/main" id="{7BC5FE4D-DAC7-B59D-8BB1-99F367AC9FD2}"/>
                    </a:ext>
                  </a:extLst>
                </p14:cNvPr>
                <p14:cNvContentPartPr/>
                <p14:nvPr/>
              </p14:nvContentPartPr>
              <p14:xfrm>
                <a:off x="10061368" y="3728241"/>
                <a:ext cx="484560" cy="156960"/>
              </p14:xfrm>
            </p:contentPart>
          </mc:Choice>
          <mc:Fallback xmlns="">
            <p:pic>
              <p:nvPicPr>
                <p:cNvPr id="170" name="Рукописный ввод 169">
                  <a:extLst>
                    <a:ext uri="{FF2B5EF4-FFF2-40B4-BE49-F238E27FC236}">
                      <a16:creationId xmlns:a16="http://schemas.microsoft.com/office/drawing/2014/main" id="{7BC5FE4D-DAC7-B59D-8BB1-99F367AC9F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43368" y="3710601"/>
                  <a:ext cx="5202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6BD57A6-C201-051C-7D0D-4833480DE4B2}"/>
              </a:ext>
            </a:extLst>
          </p:cNvPr>
          <p:cNvGrpSpPr/>
          <p:nvPr/>
        </p:nvGrpSpPr>
        <p:grpSpPr>
          <a:xfrm>
            <a:off x="7152568" y="4143321"/>
            <a:ext cx="1944720" cy="466200"/>
            <a:chOff x="7152568" y="4143321"/>
            <a:chExt cx="194472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2" name="Рукописный ввод 171">
                  <a:extLst>
                    <a:ext uri="{FF2B5EF4-FFF2-40B4-BE49-F238E27FC236}">
                      <a16:creationId xmlns:a16="http://schemas.microsoft.com/office/drawing/2014/main" id="{A19A4B0D-7197-E98B-1ED8-91D2F70DFFFE}"/>
                    </a:ext>
                  </a:extLst>
                </p14:cNvPr>
                <p14:cNvContentPartPr/>
                <p14:nvPr/>
              </p14:nvContentPartPr>
              <p14:xfrm>
                <a:off x="7152568" y="4143321"/>
                <a:ext cx="236160" cy="315360"/>
              </p14:xfrm>
            </p:contentPart>
          </mc:Choice>
          <mc:Fallback xmlns="">
            <p:pic>
              <p:nvPicPr>
                <p:cNvPr id="172" name="Рукописный ввод 171">
                  <a:extLst>
                    <a:ext uri="{FF2B5EF4-FFF2-40B4-BE49-F238E27FC236}">
                      <a16:creationId xmlns:a16="http://schemas.microsoft.com/office/drawing/2014/main" id="{A19A4B0D-7197-E98B-1ED8-91D2F70DFF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34928" y="4125681"/>
                  <a:ext cx="271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3" name="Рукописный ввод 172">
                  <a:extLst>
                    <a:ext uri="{FF2B5EF4-FFF2-40B4-BE49-F238E27FC236}">
                      <a16:creationId xmlns:a16="http://schemas.microsoft.com/office/drawing/2014/main" id="{E368773B-3F2B-D417-00E4-1D33BA7AC71B}"/>
                    </a:ext>
                  </a:extLst>
                </p14:cNvPr>
                <p14:cNvContentPartPr/>
                <p14:nvPr/>
              </p14:nvContentPartPr>
              <p14:xfrm>
                <a:off x="7431208" y="4336281"/>
                <a:ext cx="202320" cy="273240"/>
              </p14:xfrm>
            </p:contentPart>
          </mc:Choice>
          <mc:Fallback xmlns="">
            <p:pic>
              <p:nvPicPr>
                <p:cNvPr id="173" name="Рукописный ввод 172">
                  <a:extLst>
                    <a:ext uri="{FF2B5EF4-FFF2-40B4-BE49-F238E27FC236}">
                      <a16:creationId xmlns:a16="http://schemas.microsoft.com/office/drawing/2014/main" id="{E368773B-3F2B-D417-00E4-1D33BA7AC7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13208" y="4318641"/>
                  <a:ext cx="237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" name="Рукописный ввод 173">
                  <a:extLst>
                    <a:ext uri="{FF2B5EF4-FFF2-40B4-BE49-F238E27FC236}">
                      <a16:creationId xmlns:a16="http://schemas.microsoft.com/office/drawing/2014/main" id="{ACF96E78-6D5E-F417-9B1C-86CD07A0E433}"/>
                    </a:ext>
                  </a:extLst>
                </p14:cNvPr>
                <p14:cNvContentPartPr/>
                <p14:nvPr/>
              </p14:nvContentPartPr>
              <p14:xfrm>
                <a:off x="7721008" y="4343121"/>
                <a:ext cx="188640" cy="129600"/>
              </p14:xfrm>
            </p:contentPart>
          </mc:Choice>
          <mc:Fallback xmlns="">
            <p:pic>
              <p:nvPicPr>
                <p:cNvPr id="174" name="Рукописный ввод 173">
                  <a:extLst>
                    <a:ext uri="{FF2B5EF4-FFF2-40B4-BE49-F238E27FC236}">
                      <a16:creationId xmlns:a16="http://schemas.microsoft.com/office/drawing/2014/main" id="{ACF96E78-6D5E-F417-9B1C-86CD07A0E4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03368" y="4325121"/>
                  <a:ext cx="224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5" name="Рукописный ввод 174">
                  <a:extLst>
                    <a:ext uri="{FF2B5EF4-FFF2-40B4-BE49-F238E27FC236}">
                      <a16:creationId xmlns:a16="http://schemas.microsoft.com/office/drawing/2014/main" id="{8643C294-CE53-63E5-A352-1B0F329732D4}"/>
                    </a:ext>
                  </a:extLst>
                </p14:cNvPr>
                <p14:cNvContentPartPr/>
                <p14:nvPr/>
              </p14:nvContentPartPr>
              <p14:xfrm>
                <a:off x="7989208" y="4208121"/>
                <a:ext cx="136080" cy="282600"/>
              </p14:xfrm>
            </p:contentPart>
          </mc:Choice>
          <mc:Fallback xmlns="">
            <p:pic>
              <p:nvPicPr>
                <p:cNvPr id="175" name="Рукописный ввод 174">
                  <a:extLst>
                    <a:ext uri="{FF2B5EF4-FFF2-40B4-BE49-F238E27FC236}">
                      <a16:creationId xmlns:a16="http://schemas.microsoft.com/office/drawing/2014/main" id="{8643C294-CE53-63E5-A352-1B0F329732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71568" y="4190121"/>
                  <a:ext cx="171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6" name="Рукописный ввод 175">
                  <a:extLst>
                    <a:ext uri="{FF2B5EF4-FFF2-40B4-BE49-F238E27FC236}">
                      <a16:creationId xmlns:a16="http://schemas.microsoft.com/office/drawing/2014/main" id="{016281B8-F20A-8A89-7D5E-91C362B8A795}"/>
                    </a:ext>
                  </a:extLst>
                </p14:cNvPr>
                <p14:cNvContentPartPr/>
                <p14:nvPr/>
              </p14:nvContentPartPr>
              <p14:xfrm>
                <a:off x="8178208" y="4325121"/>
                <a:ext cx="194400" cy="140760"/>
              </p14:xfrm>
            </p:contentPart>
          </mc:Choice>
          <mc:Fallback xmlns="">
            <p:pic>
              <p:nvPicPr>
                <p:cNvPr id="176" name="Рукописный ввод 175">
                  <a:extLst>
                    <a:ext uri="{FF2B5EF4-FFF2-40B4-BE49-F238E27FC236}">
                      <a16:creationId xmlns:a16="http://schemas.microsoft.com/office/drawing/2014/main" id="{016281B8-F20A-8A89-7D5E-91C362B8A79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60208" y="4307121"/>
                  <a:ext cx="230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7" name="Рукописный ввод 176">
                  <a:extLst>
                    <a:ext uri="{FF2B5EF4-FFF2-40B4-BE49-F238E27FC236}">
                      <a16:creationId xmlns:a16="http://schemas.microsoft.com/office/drawing/2014/main" id="{FD5422F5-D784-6477-5E96-E0D801C61DC5}"/>
                    </a:ext>
                  </a:extLst>
                </p14:cNvPr>
                <p14:cNvContentPartPr/>
                <p14:nvPr/>
              </p14:nvContentPartPr>
              <p14:xfrm>
                <a:off x="8421568" y="4315761"/>
                <a:ext cx="158400" cy="165960"/>
              </p14:xfrm>
            </p:contentPart>
          </mc:Choice>
          <mc:Fallback xmlns="">
            <p:pic>
              <p:nvPicPr>
                <p:cNvPr id="177" name="Рукописный ввод 176">
                  <a:extLst>
                    <a:ext uri="{FF2B5EF4-FFF2-40B4-BE49-F238E27FC236}">
                      <a16:creationId xmlns:a16="http://schemas.microsoft.com/office/drawing/2014/main" id="{FD5422F5-D784-6477-5E96-E0D801C61D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03928" y="4298121"/>
                  <a:ext cx="194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8" name="Рукописный ввод 177">
                  <a:extLst>
                    <a:ext uri="{FF2B5EF4-FFF2-40B4-BE49-F238E27FC236}">
                      <a16:creationId xmlns:a16="http://schemas.microsoft.com/office/drawing/2014/main" id="{0E9E04BC-BF0B-2AB1-42AC-CDC53558729E}"/>
                    </a:ext>
                  </a:extLst>
                </p14:cNvPr>
                <p14:cNvContentPartPr/>
                <p14:nvPr/>
              </p14:nvContentPartPr>
              <p14:xfrm>
                <a:off x="8655208" y="4326561"/>
                <a:ext cx="43920" cy="135000"/>
              </p14:xfrm>
            </p:contentPart>
          </mc:Choice>
          <mc:Fallback xmlns="">
            <p:pic>
              <p:nvPicPr>
                <p:cNvPr id="178" name="Рукописный ввод 177">
                  <a:extLst>
                    <a:ext uri="{FF2B5EF4-FFF2-40B4-BE49-F238E27FC236}">
                      <a16:creationId xmlns:a16="http://schemas.microsoft.com/office/drawing/2014/main" id="{0E9E04BC-BF0B-2AB1-42AC-CDC5355872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37208" y="4308561"/>
                  <a:ext cx="79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9" name="Рукописный ввод 178">
                  <a:extLst>
                    <a:ext uri="{FF2B5EF4-FFF2-40B4-BE49-F238E27FC236}">
                      <a16:creationId xmlns:a16="http://schemas.microsoft.com/office/drawing/2014/main" id="{B213B4E3-38EA-B1EF-C3D4-F59F40F213A7}"/>
                    </a:ext>
                  </a:extLst>
                </p14:cNvPr>
                <p14:cNvContentPartPr/>
                <p14:nvPr/>
              </p14:nvContentPartPr>
              <p14:xfrm>
                <a:off x="8570968" y="4312881"/>
                <a:ext cx="182160" cy="25200"/>
              </p14:xfrm>
            </p:contentPart>
          </mc:Choice>
          <mc:Fallback xmlns="">
            <p:pic>
              <p:nvPicPr>
                <p:cNvPr id="179" name="Рукописный ввод 178">
                  <a:extLst>
                    <a:ext uri="{FF2B5EF4-FFF2-40B4-BE49-F238E27FC236}">
                      <a16:creationId xmlns:a16="http://schemas.microsoft.com/office/drawing/2014/main" id="{B213B4E3-38EA-B1EF-C3D4-F59F40F213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52968" y="4295241"/>
                  <a:ext cx="21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0" name="Рукописный ввод 179">
                  <a:extLst>
                    <a:ext uri="{FF2B5EF4-FFF2-40B4-BE49-F238E27FC236}">
                      <a16:creationId xmlns:a16="http://schemas.microsoft.com/office/drawing/2014/main" id="{8E79E2BD-F0C5-3871-46BC-898316B59472}"/>
                    </a:ext>
                  </a:extLst>
                </p14:cNvPr>
                <p14:cNvContentPartPr/>
                <p14:nvPr/>
              </p14:nvContentPartPr>
              <p14:xfrm>
                <a:off x="8765368" y="4308201"/>
                <a:ext cx="135000" cy="191520"/>
              </p14:xfrm>
            </p:contentPart>
          </mc:Choice>
          <mc:Fallback xmlns="">
            <p:pic>
              <p:nvPicPr>
                <p:cNvPr id="180" name="Рукописный ввод 179">
                  <a:extLst>
                    <a:ext uri="{FF2B5EF4-FFF2-40B4-BE49-F238E27FC236}">
                      <a16:creationId xmlns:a16="http://schemas.microsoft.com/office/drawing/2014/main" id="{8E79E2BD-F0C5-3871-46BC-898316B5947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47368" y="4290561"/>
                  <a:ext cx="170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2" name="Рукописный ввод 181">
                  <a:extLst>
                    <a:ext uri="{FF2B5EF4-FFF2-40B4-BE49-F238E27FC236}">
                      <a16:creationId xmlns:a16="http://schemas.microsoft.com/office/drawing/2014/main" id="{05D390CB-1EDC-AF08-75CB-D2430EEDB351}"/>
                    </a:ext>
                  </a:extLst>
                </p14:cNvPr>
                <p14:cNvContentPartPr/>
                <p14:nvPr/>
              </p14:nvContentPartPr>
              <p14:xfrm>
                <a:off x="9035728" y="4356801"/>
                <a:ext cx="57240" cy="31680"/>
              </p14:xfrm>
            </p:contentPart>
          </mc:Choice>
          <mc:Fallback xmlns="">
            <p:pic>
              <p:nvPicPr>
                <p:cNvPr id="182" name="Рукописный ввод 181">
                  <a:extLst>
                    <a:ext uri="{FF2B5EF4-FFF2-40B4-BE49-F238E27FC236}">
                      <a16:creationId xmlns:a16="http://schemas.microsoft.com/office/drawing/2014/main" id="{05D390CB-1EDC-AF08-75CB-D2430EEDB3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17728" y="4338801"/>
                  <a:ext cx="92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3" name="Рукописный ввод 182">
                  <a:extLst>
                    <a:ext uri="{FF2B5EF4-FFF2-40B4-BE49-F238E27FC236}">
                      <a16:creationId xmlns:a16="http://schemas.microsoft.com/office/drawing/2014/main" id="{9DD7E604-7324-37E6-EE8C-CC14133854BD}"/>
                    </a:ext>
                  </a:extLst>
                </p14:cNvPr>
                <p14:cNvContentPartPr/>
                <p14:nvPr/>
              </p14:nvContentPartPr>
              <p14:xfrm>
                <a:off x="9062728" y="4495401"/>
                <a:ext cx="34560" cy="31320"/>
              </p14:xfrm>
            </p:contentPart>
          </mc:Choice>
          <mc:Fallback xmlns="">
            <p:pic>
              <p:nvPicPr>
                <p:cNvPr id="183" name="Рукописный ввод 182">
                  <a:extLst>
                    <a:ext uri="{FF2B5EF4-FFF2-40B4-BE49-F238E27FC236}">
                      <a16:creationId xmlns:a16="http://schemas.microsoft.com/office/drawing/2014/main" id="{9DD7E604-7324-37E6-EE8C-CC14133854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44728" y="4477401"/>
                  <a:ext cx="702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Группа 212">
            <a:extLst>
              <a:ext uri="{FF2B5EF4-FFF2-40B4-BE49-F238E27FC236}">
                <a16:creationId xmlns:a16="http://schemas.microsoft.com/office/drawing/2014/main" id="{B91CE98B-2304-53A6-0895-7CABE2F9E334}"/>
              </a:ext>
            </a:extLst>
          </p:cNvPr>
          <p:cNvGrpSpPr/>
          <p:nvPr/>
        </p:nvGrpSpPr>
        <p:grpSpPr>
          <a:xfrm>
            <a:off x="7144648" y="4689081"/>
            <a:ext cx="1897560" cy="1027080"/>
            <a:chOff x="7144648" y="4689081"/>
            <a:chExt cx="1897560" cy="10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5" name="Рукописный ввод 184">
                  <a:extLst>
                    <a:ext uri="{FF2B5EF4-FFF2-40B4-BE49-F238E27FC236}">
                      <a16:creationId xmlns:a16="http://schemas.microsoft.com/office/drawing/2014/main" id="{E8546CD8-5952-BAD2-5D19-DB9FCF7EE684}"/>
                    </a:ext>
                  </a:extLst>
                </p14:cNvPr>
                <p14:cNvContentPartPr/>
                <p14:nvPr/>
              </p14:nvContentPartPr>
              <p14:xfrm>
                <a:off x="7227808" y="4756761"/>
                <a:ext cx="202320" cy="293400"/>
              </p14:xfrm>
            </p:contentPart>
          </mc:Choice>
          <mc:Fallback xmlns="">
            <p:pic>
              <p:nvPicPr>
                <p:cNvPr id="185" name="Рукописный ввод 184">
                  <a:extLst>
                    <a:ext uri="{FF2B5EF4-FFF2-40B4-BE49-F238E27FC236}">
                      <a16:creationId xmlns:a16="http://schemas.microsoft.com/office/drawing/2014/main" id="{E8546CD8-5952-BAD2-5D19-DB9FCF7EE68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10168" y="4739121"/>
                  <a:ext cx="237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6" name="Рукописный ввод 185">
                  <a:extLst>
                    <a:ext uri="{FF2B5EF4-FFF2-40B4-BE49-F238E27FC236}">
                      <a16:creationId xmlns:a16="http://schemas.microsoft.com/office/drawing/2014/main" id="{E70D9AAB-23D3-C53C-CE99-208F9E20B8B3}"/>
                    </a:ext>
                  </a:extLst>
                </p14:cNvPr>
                <p14:cNvContentPartPr/>
                <p14:nvPr/>
              </p14:nvContentPartPr>
              <p14:xfrm>
                <a:off x="7536688" y="4758561"/>
                <a:ext cx="119880" cy="329760"/>
              </p14:xfrm>
            </p:contentPart>
          </mc:Choice>
          <mc:Fallback xmlns="">
            <p:pic>
              <p:nvPicPr>
                <p:cNvPr id="186" name="Рукописный ввод 185">
                  <a:extLst>
                    <a:ext uri="{FF2B5EF4-FFF2-40B4-BE49-F238E27FC236}">
                      <a16:creationId xmlns:a16="http://schemas.microsoft.com/office/drawing/2014/main" id="{E70D9AAB-23D3-C53C-CE99-208F9E20B8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18688" y="4740921"/>
                  <a:ext cx="155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7" name="Рукописный ввод 186">
                  <a:extLst>
                    <a:ext uri="{FF2B5EF4-FFF2-40B4-BE49-F238E27FC236}">
                      <a16:creationId xmlns:a16="http://schemas.microsoft.com/office/drawing/2014/main" id="{99AE3A04-5462-2D36-AEFE-7C8C13E0CA30}"/>
                    </a:ext>
                  </a:extLst>
                </p14:cNvPr>
                <p14:cNvContentPartPr/>
                <p14:nvPr/>
              </p14:nvContentPartPr>
              <p14:xfrm>
                <a:off x="7692568" y="4790241"/>
                <a:ext cx="183240" cy="222120"/>
              </p14:xfrm>
            </p:contentPart>
          </mc:Choice>
          <mc:Fallback xmlns="">
            <p:pic>
              <p:nvPicPr>
                <p:cNvPr id="187" name="Рукописный ввод 186">
                  <a:extLst>
                    <a:ext uri="{FF2B5EF4-FFF2-40B4-BE49-F238E27FC236}">
                      <a16:creationId xmlns:a16="http://schemas.microsoft.com/office/drawing/2014/main" id="{99AE3A04-5462-2D36-AEFE-7C8C13E0CA3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74568" y="4772601"/>
                  <a:ext cx="218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8" name="Рукописный ввод 187">
                  <a:extLst>
                    <a:ext uri="{FF2B5EF4-FFF2-40B4-BE49-F238E27FC236}">
                      <a16:creationId xmlns:a16="http://schemas.microsoft.com/office/drawing/2014/main" id="{5DC0AE9D-95A6-D1D1-1B5F-9BA01957B949}"/>
                    </a:ext>
                  </a:extLst>
                </p14:cNvPr>
                <p14:cNvContentPartPr/>
                <p14:nvPr/>
              </p14:nvContentPartPr>
              <p14:xfrm>
                <a:off x="7738288" y="4934241"/>
                <a:ext cx="126360" cy="17280"/>
              </p14:xfrm>
            </p:contentPart>
          </mc:Choice>
          <mc:Fallback xmlns="">
            <p:pic>
              <p:nvPicPr>
                <p:cNvPr id="188" name="Рукописный ввод 187">
                  <a:extLst>
                    <a:ext uri="{FF2B5EF4-FFF2-40B4-BE49-F238E27FC236}">
                      <a16:creationId xmlns:a16="http://schemas.microsoft.com/office/drawing/2014/main" id="{5DC0AE9D-95A6-D1D1-1B5F-9BA01957B9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20288" y="4916601"/>
                  <a:ext cx="162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0" name="Рукописный ввод 189">
                  <a:extLst>
                    <a:ext uri="{FF2B5EF4-FFF2-40B4-BE49-F238E27FC236}">
                      <a16:creationId xmlns:a16="http://schemas.microsoft.com/office/drawing/2014/main" id="{C89AAA35-5570-3AD6-FB4E-DA67B9646539}"/>
                    </a:ext>
                  </a:extLst>
                </p14:cNvPr>
                <p14:cNvContentPartPr/>
                <p14:nvPr/>
              </p14:nvContentPartPr>
              <p14:xfrm>
                <a:off x="7960408" y="4793121"/>
                <a:ext cx="303480" cy="204480"/>
              </p14:xfrm>
            </p:contentPart>
          </mc:Choice>
          <mc:Fallback xmlns=""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C89AAA35-5570-3AD6-FB4E-DA67B964653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42408" y="4775121"/>
                  <a:ext cx="339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1" name="Рукописный ввод 190">
                  <a:extLst>
                    <a:ext uri="{FF2B5EF4-FFF2-40B4-BE49-F238E27FC236}">
                      <a16:creationId xmlns:a16="http://schemas.microsoft.com/office/drawing/2014/main" id="{51B2EDBC-BA7D-F7D7-916E-991C4513B4C0}"/>
                    </a:ext>
                  </a:extLst>
                </p14:cNvPr>
                <p14:cNvContentPartPr/>
                <p14:nvPr/>
              </p14:nvContentPartPr>
              <p14:xfrm>
                <a:off x="8302048" y="4778001"/>
                <a:ext cx="198720" cy="203040"/>
              </p14:xfrm>
            </p:contentPart>
          </mc:Choice>
          <mc:Fallback xmlns="">
            <p:pic>
              <p:nvPicPr>
                <p:cNvPr id="191" name="Рукописный ввод 190">
                  <a:extLst>
                    <a:ext uri="{FF2B5EF4-FFF2-40B4-BE49-F238E27FC236}">
                      <a16:creationId xmlns:a16="http://schemas.microsoft.com/office/drawing/2014/main" id="{51B2EDBC-BA7D-F7D7-916E-991C4513B4C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4048" y="4760001"/>
                  <a:ext cx="234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2" name="Рукописный ввод 191">
                  <a:extLst>
                    <a:ext uri="{FF2B5EF4-FFF2-40B4-BE49-F238E27FC236}">
                      <a16:creationId xmlns:a16="http://schemas.microsoft.com/office/drawing/2014/main" id="{1CB6AD27-2056-0E49-DA28-CE071A06CE3E}"/>
                    </a:ext>
                  </a:extLst>
                </p14:cNvPr>
                <p14:cNvContentPartPr/>
                <p14:nvPr/>
              </p14:nvContentPartPr>
              <p14:xfrm>
                <a:off x="8489608" y="4689081"/>
                <a:ext cx="182160" cy="391320"/>
              </p14:xfrm>
            </p:contentPart>
          </mc:Choice>
          <mc:Fallback xmlns=""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1CB6AD27-2056-0E49-DA28-CE071A06CE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71608" y="4671441"/>
                  <a:ext cx="2178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4" name="Рукописный ввод 193">
                  <a:extLst>
                    <a:ext uri="{FF2B5EF4-FFF2-40B4-BE49-F238E27FC236}">
                      <a16:creationId xmlns:a16="http://schemas.microsoft.com/office/drawing/2014/main" id="{3B63CE33-E07B-E640-D153-A7102ACC2677}"/>
                    </a:ext>
                  </a:extLst>
                </p14:cNvPr>
                <p14:cNvContentPartPr/>
                <p14:nvPr/>
              </p14:nvContentPartPr>
              <p14:xfrm>
                <a:off x="7144648" y="5152401"/>
                <a:ext cx="1621440" cy="32400"/>
              </p14:xfrm>
            </p:contentPart>
          </mc:Choice>
          <mc:Fallback xmlns=""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3B63CE33-E07B-E640-D153-A7102ACC267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26648" y="5134401"/>
                  <a:ext cx="1657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6" name="Рукописный ввод 195">
                  <a:extLst>
                    <a:ext uri="{FF2B5EF4-FFF2-40B4-BE49-F238E27FC236}">
                      <a16:creationId xmlns:a16="http://schemas.microsoft.com/office/drawing/2014/main" id="{6A14465C-3389-9C93-1EB9-B15CF105EDA6}"/>
                    </a:ext>
                  </a:extLst>
                </p14:cNvPr>
                <p14:cNvContentPartPr/>
                <p14:nvPr/>
              </p14:nvContentPartPr>
              <p14:xfrm>
                <a:off x="7287208" y="5300721"/>
                <a:ext cx="230400" cy="314640"/>
              </p14:xfrm>
            </p:contentPart>
          </mc:Choice>
          <mc:Fallback xmlns="">
            <p:pic>
              <p:nvPicPr>
                <p:cNvPr id="196" name="Рукописный ввод 195">
                  <a:extLst>
                    <a:ext uri="{FF2B5EF4-FFF2-40B4-BE49-F238E27FC236}">
                      <a16:creationId xmlns:a16="http://schemas.microsoft.com/office/drawing/2014/main" id="{6A14465C-3389-9C93-1EB9-B15CF105ED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69568" y="5282721"/>
                  <a:ext cx="266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7" name="Рукописный ввод 196">
                  <a:extLst>
                    <a:ext uri="{FF2B5EF4-FFF2-40B4-BE49-F238E27FC236}">
                      <a16:creationId xmlns:a16="http://schemas.microsoft.com/office/drawing/2014/main" id="{D81A3F5C-AFD5-EA9D-E65C-34B4738C3DDE}"/>
                    </a:ext>
                  </a:extLst>
                </p14:cNvPr>
                <p14:cNvContentPartPr/>
                <p14:nvPr/>
              </p14:nvContentPartPr>
              <p14:xfrm>
                <a:off x="7611208" y="5278761"/>
                <a:ext cx="151920" cy="415440"/>
              </p14:xfrm>
            </p:contentPart>
          </mc:Choice>
          <mc:Fallback xmlns="">
            <p:pic>
              <p:nvPicPr>
                <p:cNvPr id="197" name="Рукописный ввод 196">
                  <a:extLst>
                    <a:ext uri="{FF2B5EF4-FFF2-40B4-BE49-F238E27FC236}">
                      <a16:creationId xmlns:a16="http://schemas.microsoft.com/office/drawing/2014/main" id="{D81A3F5C-AFD5-EA9D-E65C-34B4738C3D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93568" y="5260761"/>
                  <a:ext cx="1875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1" name="Рукописный ввод 200">
                  <a:extLst>
                    <a:ext uri="{FF2B5EF4-FFF2-40B4-BE49-F238E27FC236}">
                      <a16:creationId xmlns:a16="http://schemas.microsoft.com/office/drawing/2014/main" id="{6F9E9EAE-B0FC-ABF1-7C31-614F55D2CD3F}"/>
                    </a:ext>
                  </a:extLst>
                </p14:cNvPr>
                <p14:cNvContentPartPr/>
                <p14:nvPr/>
              </p14:nvContentPartPr>
              <p14:xfrm>
                <a:off x="7799128" y="5432121"/>
                <a:ext cx="26280" cy="181800"/>
              </p14:xfrm>
            </p:contentPart>
          </mc:Choice>
          <mc:Fallback xmlns="">
            <p:pic>
              <p:nvPicPr>
                <p:cNvPr id="201" name="Рукописный ввод 200">
                  <a:extLst>
                    <a:ext uri="{FF2B5EF4-FFF2-40B4-BE49-F238E27FC236}">
                      <a16:creationId xmlns:a16="http://schemas.microsoft.com/office/drawing/2014/main" id="{6F9E9EAE-B0FC-ABF1-7C31-614F55D2CD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81128" y="5414481"/>
                  <a:ext cx="61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2" name="Рукописный ввод 201">
                  <a:extLst>
                    <a:ext uri="{FF2B5EF4-FFF2-40B4-BE49-F238E27FC236}">
                      <a16:creationId xmlns:a16="http://schemas.microsoft.com/office/drawing/2014/main" id="{CC7A3B48-F85C-8A95-F72E-D7D8D8050205}"/>
                    </a:ext>
                  </a:extLst>
                </p14:cNvPr>
                <p14:cNvContentPartPr/>
                <p14:nvPr/>
              </p14:nvContentPartPr>
              <p14:xfrm>
                <a:off x="7776088" y="5414841"/>
                <a:ext cx="242640" cy="202680"/>
              </p14:xfrm>
            </p:contentPart>
          </mc:Choice>
          <mc:Fallback xmlns="">
            <p:pic>
              <p:nvPicPr>
                <p:cNvPr id="202" name="Рукописный ввод 201">
                  <a:extLst>
                    <a:ext uri="{FF2B5EF4-FFF2-40B4-BE49-F238E27FC236}">
                      <a16:creationId xmlns:a16="http://schemas.microsoft.com/office/drawing/2014/main" id="{CC7A3B48-F85C-8A95-F72E-D7D8D805020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58088" y="5397201"/>
                  <a:ext cx="278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3" name="Рукописный ввод 202">
                  <a:extLst>
                    <a:ext uri="{FF2B5EF4-FFF2-40B4-BE49-F238E27FC236}">
                      <a16:creationId xmlns:a16="http://schemas.microsoft.com/office/drawing/2014/main" id="{4A52D15F-5C83-E969-9487-777423B47858}"/>
                    </a:ext>
                  </a:extLst>
                </p14:cNvPr>
                <p14:cNvContentPartPr/>
                <p14:nvPr/>
              </p14:nvContentPartPr>
              <p14:xfrm>
                <a:off x="8118088" y="5410161"/>
                <a:ext cx="171360" cy="191160"/>
              </p14:xfrm>
            </p:contentPart>
          </mc:Choice>
          <mc:Fallback xmlns="">
            <p:pic>
              <p:nvPicPr>
                <p:cNvPr id="203" name="Рукописный ввод 202">
                  <a:extLst>
                    <a:ext uri="{FF2B5EF4-FFF2-40B4-BE49-F238E27FC236}">
                      <a16:creationId xmlns:a16="http://schemas.microsoft.com/office/drawing/2014/main" id="{4A52D15F-5C83-E969-9487-777423B4785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00448" y="5392161"/>
                  <a:ext cx="207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4" name="Рукописный ввод 203">
                  <a:extLst>
                    <a:ext uri="{FF2B5EF4-FFF2-40B4-BE49-F238E27FC236}">
                      <a16:creationId xmlns:a16="http://schemas.microsoft.com/office/drawing/2014/main" id="{22855E91-13D1-2F8C-B5E6-720371584D6C}"/>
                    </a:ext>
                  </a:extLst>
                </p14:cNvPr>
                <p14:cNvContentPartPr/>
                <p14:nvPr/>
              </p14:nvContentPartPr>
              <p14:xfrm>
                <a:off x="8121328" y="5499801"/>
                <a:ext cx="153360" cy="12960"/>
              </p14:xfrm>
            </p:contentPart>
          </mc:Choice>
          <mc:Fallback xmlns="">
            <p:pic>
              <p:nvPicPr>
                <p:cNvPr id="204" name="Рукописный ввод 203">
                  <a:extLst>
                    <a:ext uri="{FF2B5EF4-FFF2-40B4-BE49-F238E27FC236}">
                      <a16:creationId xmlns:a16="http://schemas.microsoft.com/office/drawing/2014/main" id="{22855E91-13D1-2F8C-B5E6-720371584D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03328" y="5481801"/>
                  <a:ext cx="189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5" name="Рукописный ввод 204">
                  <a:extLst>
                    <a:ext uri="{FF2B5EF4-FFF2-40B4-BE49-F238E27FC236}">
                      <a16:creationId xmlns:a16="http://schemas.microsoft.com/office/drawing/2014/main" id="{DFB4E763-D5A9-2A98-2317-3FFC1BCE7A45}"/>
                    </a:ext>
                  </a:extLst>
                </p14:cNvPr>
                <p14:cNvContentPartPr/>
                <p14:nvPr/>
              </p14:nvContentPartPr>
              <p14:xfrm>
                <a:off x="8145088" y="5408361"/>
                <a:ext cx="193680" cy="18360"/>
              </p14:xfrm>
            </p:contentPart>
          </mc:Choice>
          <mc:Fallback xmlns="">
            <p:pic>
              <p:nvPicPr>
                <p:cNvPr id="205" name="Рукописный ввод 204">
                  <a:extLst>
                    <a:ext uri="{FF2B5EF4-FFF2-40B4-BE49-F238E27FC236}">
                      <a16:creationId xmlns:a16="http://schemas.microsoft.com/office/drawing/2014/main" id="{DFB4E763-D5A9-2A98-2317-3FFC1BCE7A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27448" y="5390361"/>
                  <a:ext cx="229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7" name="Рукописный ввод 206">
                  <a:extLst>
                    <a:ext uri="{FF2B5EF4-FFF2-40B4-BE49-F238E27FC236}">
                      <a16:creationId xmlns:a16="http://schemas.microsoft.com/office/drawing/2014/main" id="{F01BBB1F-E3BD-4792-D4E7-78B0C8E76058}"/>
                    </a:ext>
                  </a:extLst>
                </p14:cNvPr>
                <p14:cNvContentPartPr/>
                <p14:nvPr/>
              </p14:nvContentPartPr>
              <p14:xfrm>
                <a:off x="8463688" y="5392161"/>
                <a:ext cx="36000" cy="228240"/>
              </p14:xfrm>
            </p:contentPart>
          </mc:Choice>
          <mc:Fallback xmlns="">
            <p:pic>
              <p:nvPicPr>
                <p:cNvPr id="207" name="Рукописный ввод 206">
                  <a:extLst>
                    <a:ext uri="{FF2B5EF4-FFF2-40B4-BE49-F238E27FC236}">
                      <a16:creationId xmlns:a16="http://schemas.microsoft.com/office/drawing/2014/main" id="{F01BBB1F-E3BD-4792-D4E7-78B0C8E760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46048" y="5374161"/>
                  <a:ext cx="71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8" name="Рукописный ввод 207">
                  <a:extLst>
                    <a:ext uri="{FF2B5EF4-FFF2-40B4-BE49-F238E27FC236}">
                      <a16:creationId xmlns:a16="http://schemas.microsoft.com/office/drawing/2014/main" id="{995ECAB1-BB45-F544-1FCF-BCDC052C7B9C}"/>
                    </a:ext>
                  </a:extLst>
                </p14:cNvPr>
                <p14:cNvContentPartPr/>
                <p14:nvPr/>
              </p14:nvContentPartPr>
              <p14:xfrm>
                <a:off x="8494648" y="5388561"/>
                <a:ext cx="165240" cy="53640"/>
              </p14:xfrm>
            </p:contentPart>
          </mc:Choice>
          <mc:Fallback xmlns="">
            <p:pic>
              <p:nvPicPr>
                <p:cNvPr id="208" name="Рукописный ввод 207">
                  <a:extLst>
                    <a:ext uri="{FF2B5EF4-FFF2-40B4-BE49-F238E27FC236}">
                      <a16:creationId xmlns:a16="http://schemas.microsoft.com/office/drawing/2014/main" id="{995ECAB1-BB45-F544-1FCF-BCDC052C7B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77008" y="5370561"/>
                  <a:ext cx="20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9" name="Рукописный ввод 208">
                  <a:extLst>
                    <a:ext uri="{FF2B5EF4-FFF2-40B4-BE49-F238E27FC236}">
                      <a16:creationId xmlns:a16="http://schemas.microsoft.com/office/drawing/2014/main" id="{E67F02AA-6E7A-2FB2-B433-E6A22A97E0D3}"/>
                    </a:ext>
                  </a:extLst>
                </p14:cNvPr>
                <p14:cNvContentPartPr/>
                <p14:nvPr/>
              </p14:nvContentPartPr>
              <p14:xfrm>
                <a:off x="8495008" y="5502321"/>
                <a:ext cx="142560" cy="12960"/>
              </p14:xfrm>
            </p:contentPart>
          </mc:Choice>
          <mc:Fallback xmlns="">
            <p:pic>
              <p:nvPicPr>
                <p:cNvPr id="209" name="Рукописный ввод 208">
                  <a:extLst>
                    <a:ext uri="{FF2B5EF4-FFF2-40B4-BE49-F238E27FC236}">
                      <a16:creationId xmlns:a16="http://schemas.microsoft.com/office/drawing/2014/main" id="{E67F02AA-6E7A-2FB2-B433-E6A22A97E0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77008" y="5484681"/>
                  <a:ext cx="178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0" name="Рукописный ввод 209">
                  <a:extLst>
                    <a:ext uri="{FF2B5EF4-FFF2-40B4-BE49-F238E27FC236}">
                      <a16:creationId xmlns:a16="http://schemas.microsoft.com/office/drawing/2014/main" id="{C92154D0-EC29-34F1-1633-E6746D5F7CD8}"/>
                    </a:ext>
                  </a:extLst>
                </p14:cNvPr>
                <p14:cNvContentPartPr/>
                <p14:nvPr/>
              </p14:nvContentPartPr>
              <p14:xfrm>
                <a:off x="8657728" y="5319081"/>
                <a:ext cx="120240" cy="397080"/>
              </p14:xfrm>
            </p:contentPart>
          </mc:Choice>
          <mc:Fallback xmlns="">
            <p:pic>
              <p:nvPicPr>
                <p:cNvPr id="210" name="Рукописный ввод 209">
                  <a:extLst>
                    <a:ext uri="{FF2B5EF4-FFF2-40B4-BE49-F238E27FC236}">
                      <a16:creationId xmlns:a16="http://schemas.microsoft.com/office/drawing/2014/main" id="{C92154D0-EC29-34F1-1633-E6746D5F7CD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39728" y="5301441"/>
                  <a:ext cx="1558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2" name="Рукописный ввод 211">
                  <a:extLst>
                    <a:ext uri="{FF2B5EF4-FFF2-40B4-BE49-F238E27FC236}">
                      <a16:creationId xmlns:a16="http://schemas.microsoft.com/office/drawing/2014/main" id="{DEB320B3-4EDE-965B-3903-CE39F26C92E3}"/>
                    </a:ext>
                  </a:extLst>
                </p14:cNvPr>
                <p14:cNvContentPartPr/>
                <p14:nvPr/>
              </p14:nvContentPartPr>
              <p14:xfrm>
                <a:off x="8867608" y="5038281"/>
                <a:ext cx="174600" cy="190440"/>
              </p14:xfrm>
            </p:contentPart>
          </mc:Choice>
          <mc:Fallback xmlns="">
            <p:pic>
              <p:nvPicPr>
                <p:cNvPr id="212" name="Рукописный ввод 211">
                  <a:extLst>
                    <a:ext uri="{FF2B5EF4-FFF2-40B4-BE49-F238E27FC236}">
                      <a16:creationId xmlns:a16="http://schemas.microsoft.com/office/drawing/2014/main" id="{DEB320B3-4EDE-965B-3903-CE39F26C92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49968" y="5020641"/>
                  <a:ext cx="210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Группа 224">
            <a:extLst>
              <a:ext uri="{FF2B5EF4-FFF2-40B4-BE49-F238E27FC236}">
                <a16:creationId xmlns:a16="http://schemas.microsoft.com/office/drawing/2014/main" id="{FD451642-7F60-F43A-629C-0C68ABB27D06}"/>
              </a:ext>
            </a:extLst>
          </p:cNvPr>
          <p:cNvGrpSpPr/>
          <p:nvPr/>
        </p:nvGrpSpPr>
        <p:grpSpPr>
          <a:xfrm>
            <a:off x="9233728" y="4730841"/>
            <a:ext cx="693000" cy="812160"/>
            <a:chOff x="9233728" y="4730841"/>
            <a:chExt cx="693000" cy="81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4" name="Рукописный ввод 213">
                  <a:extLst>
                    <a:ext uri="{FF2B5EF4-FFF2-40B4-BE49-F238E27FC236}">
                      <a16:creationId xmlns:a16="http://schemas.microsoft.com/office/drawing/2014/main" id="{1C100156-7F44-3CD5-7DEF-F22ECD072CA7}"/>
                    </a:ext>
                  </a:extLst>
                </p14:cNvPr>
                <p14:cNvContentPartPr/>
                <p14:nvPr/>
              </p14:nvContentPartPr>
              <p14:xfrm>
                <a:off x="9275488" y="4730841"/>
                <a:ext cx="210240" cy="335160"/>
              </p14:xfrm>
            </p:contentPart>
          </mc:Choice>
          <mc:Fallback xmlns="">
            <p:pic>
              <p:nvPicPr>
                <p:cNvPr id="214" name="Рукописный ввод 213">
                  <a:extLst>
                    <a:ext uri="{FF2B5EF4-FFF2-40B4-BE49-F238E27FC236}">
                      <a16:creationId xmlns:a16="http://schemas.microsoft.com/office/drawing/2014/main" id="{1C100156-7F44-3CD5-7DEF-F22ECD072C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57848" y="4712841"/>
                  <a:ext cx="245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5" name="Рукописный ввод 214">
                  <a:extLst>
                    <a:ext uri="{FF2B5EF4-FFF2-40B4-BE49-F238E27FC236}">
                      <a16:creationId xmlns:a16="http://schemas.microsoft.com/office/drawing/2014/main" id="{EF8EDBF9-7F10-84B6-BBDA-145F5A80911C}"/>
                    </a:ext>
                  </a:extLst>
                </p14:cNvPr>
                <p14:cNvContentPartPr/>
                <p14:nvPr/>
              </p14:nvContentPartPr>
              <p14:xfrm>
                <a:off x="9326968" y="4975281"/>
                <a:ext cx="146160" cy="5400"/>
              </p14:xfrm>
            </p:contentPart>
          </mc:Choice>
          <mc:Fallback xmlns="">
            <p:pic>
              <p:nvPicPr>
                <p:cNvPr id="215" name="Рукописный ввод 214">
                  <a:extLst>
                    <a:ext uri="{FF2B5EF4-FFF2-40B4-BE49-F238E27FC236}">
                      <a16:creationId xmlns:a16="http://schemas.microsoft.com/office/drawing/2014/main" id="{EF8EDBF9-7F10-84B6-BBDA-145F5A80911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09328" y="4957281"/>
                  <a:ext cx="181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7" name="Рукописный ввод 216">
                  <a:extLst>
                    <a:ext uri="{FF2B5EF4-FFF2-40B4-BE49-F238E27FC236}">
                      <a16:creationId xmlns:a16="http://schemas.microsoft.com/office/drawing/2014/main" id="{D84911CE-3964-ED8E-963D-458E019AA030}"/>
                    </a:ext>
                  </a:extLst>
                </p14:cNvPr>
                <p14:cNvContentPartPr/>
                <p14:nvPr/>
              </p14:nvContentPartPr>
              <p14:xfrm>
                <a:off x="9605608" y="4741281"/>
                <a:ext cx="234000" cy="274680"/>
              </p14:xfrm>
            </p:contentPart>
          </mc:Choice>
          <mc:Fallback xmlns="">
            <p:pic>
              <p:nvPicPr>
                <p:cNvPr id="217" name="Рукописный ввод 216">
                  <a:extLst>
                    <a:ext uri="{FF2B5EF4-FFF2-40B4-BE49-F238E27FC236}">
                      <a16:creationId xmlns:a16="http://schemas.microsoft.com/office/drawing/2014/main" id="{D84911CE-3964-ED8E-963D-458E019AA0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87608" y="4723641"/>
                  <a:ext cx="269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8" name="Рукописный ввод 217">
                  <a:extLst>
                    <a:ext uri="{FF2B5EF4-FFF2-40B4-BE49-F238E27FC236}">
                      <a16:creationId xmlns:a16="http://schemas.microsoft.com/office/drawing/2014/main" id="{56078C9D-F7AE-7CF1-BB26-6AB64AB038A5}"/>
                    </a:ext>
                  </a:extLst>
                </p14:cNvPr>
                <p14:cNvContentPartPr/>
                <p14:nvPr/>
              </p14:nvContentPartPr>
              <p14:xfrm>
                <a:off x="9233728" y="5135121"/>
                <a:ext cx="684720" cy="35640"/>
              </p14:xfrm>
            </p:contentPart>
          </mc:Choice>
          <mc:Fallback xmlns="">
            <p:pic>
              <p:nvPicPr>
                <p:cNvPr id="218" name="Рукописный ввод 217">
                  <a:extLst>
                    <a:ext uri="{FF2B5EF4-FFF2-40B4-BE49-F238E27FC236}">
                      <a16:creationId xmlns:a16="http://schemas.microsoft.com/office/drawing/2014/main" id="{56078C9D-F7AE-7CF1-BB26-6AB64AB038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15728" y="5117481"/>
                  <a:ext cx="720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0" name="Рукописный ввод 219">
                  <a:extLst>
                    <a:ext uri="{FF2B5EF4-FFF2-40B4-BE49-F238E27FC236}">
                      <a16:creationId xmlns:a16="http://schemas.microsoft.com/office/drawing/2014/main" id="{A2869AA1-0460-A701-DF79-74B641447BA8}"/>
                    </a:ext>
                  </a:extLst>
                </p14:cNvPr>
                <p14:cNvContentPartPr/>
                <p14:nvPr/>
              </p14:nvContentPartPr>
              <p14:xfrm>
                <a:off x="9409408" y="5284161"/>
                <a:ext cx="12600" cy="258840"/>
              </p14:xfrm>
            </p:contentPart>
          </mc:Choice>
          <mc:Fallback xmlns="">
            <p:pic>
              <p:nvPicPr>
                <p:cNvPr id="220" name="Рукописный ввод 219">
                  <a:extLst>
                    <a:ext uri="{FF2B5EF4-FFF2-40B4-BE49-F238E27FC236}">
                      <a16:creationId xmlns:a16="http://schemas.microsoft.com/office/drawing/2014/main" id="{A2869AA1-0460-A701-DF79-74B641447B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91768" y="5266161"/>
                  <a:ext cx="48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1" name="Рукописный ввод 220">
                  <a:extLst>
                    <a:ext uri="{FF2B5EF4-FFF2-40B4-BE49-F238E27FC236}">
                      <a16:creationId xmlns:a16="http://schemas.microsoft.com/office/drawing/2014/main" id="{0CFEEF91-26EC-7577-3256-45FE465EE9CB}"/>
                    </a:ext>
                  </a:extLst>
                </p14:cNvPr>
                <p14:cNvContentPartPr/>
                <p14:nvPr/>
              </p14:nvContentPartPr>
              <p14:xfrm>
                <a:off x="9354688" y="5296041"/>
                <a:ext cx="282600" cy="233280"/>
              </p14:xfrm>
            </p:contentPart>
          </mc:Choice>
          <mc:Fallback xmlns="">
            <p:pic>
              <p:nvPicPr>
                <p:cNvPr id="221" name="Рукописный ввод 220">
                  <a:extLst>
                    <a:ext uri="{FF2B5EF4-FFF2-40B4-BE49-F238E27FC236}">
                      <a16:creationId xmlns:a16="http://schemas.microsoft.com/office/drawing/2014/main" id="{0CFEEF91-26EC-7577-3256-45FE465EE9C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37048" y="5278041"/>
                  <a:ext cx="318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2" name="Рукописный ввод 221">
                  <a:extLst>
                    <a:ext uri="{FF2B5EF4-FFF2-40B4-BE49-F238E27FC236}">
                      <a16:creationId xmlns:a16="http://schemas.microsoft.com/office/drawing/2014/main" id="{8CABDD90-567C-60EF-D933-B65B7C60D49E}"/>
                    </a:ext>
                  </a:extLst>
                </p14:cNvPr>
                <p14:cNvContentPartPr/>
                <p14:nvPr/>
              </p14:nvContentPartPr>
              <p14:xfrm>
                <a:off x="9727648" y="5311521"/>
                <a:ext cx="50400" cy="190800"/>
              </p14:xfrm>
            </p:contentPart>
          </mc:Choice>
          <mc:Fallback xmlns="">
            <p:pic>
              <p:nvPicPr>
                <p:cNvPr id="222" name="Рукописный ввод 221">
                  <a:extLst>
                    <a:ext uri="{FF2B5EF4-FFF2-40B4-BE49-F238E27FC236}">
                      <a16:creationId xmlns:a16="http://schemas.microsoft.com/office/drawing/2014/main" id="{8CABDD90-567C-60EF-D933-B65B7C60D49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10008" y="5293521"/>
                  <a:ext cx="86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3" name="Рукописный ввод 222">
                  <a:extLst>
                    <a:ext uri="{FF2B5EF4-FFF2-40B4-BE49-F238E27FC236}">
                      <a16:creationId xmlns:a16="http://schemas.microsoft.com/office/drawing/2014/main" id="{50A745E2-976F-BEF5-9EA3-665F09C44D34}"/>
                    </a:ext>
                  </a:extLst>
                </p14:cNvPr>
                <p14:cNvContentPartPr/>
                <p14:nvPr/>
              </p14:nvContentPartPr>
              <p14:xfrm>
                <a:off x="9726928" y="5265081"/>
                <a:ext cx="199800" cy="50400"/>
              </p14:xfrm>
            </p:contentPart>
          </mc:Choice>
          <mc:Fallback xmlns="">
            <p:pic>
              <p:nvPicPr>
                <p:cNvPr id="223" name="Рукописный ввод 222">
                  <a:extLst>
                    <a:ext uri="{FF2B5EF4-FFF2-40B4-BE49-F238E27FC236}">
                      <a16:creationId xmlns:a16="http://schemas.microsoft.com/office/drawing/2014/main" id="{50A745E2-976F-BEF5-9EA3-665F09C44D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08928" y="5247441"/>
                  <a:ext cx="235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4" name="Рукописный ввод 223">
                  <a:extLst>
                    <a:ext uri="{FF2B5EF4-FFF2-40B4-BE49-F238E27FC236}">
                      <a16:creationId xmlns:a16="http://schemas.microsoft.com/office/drawing/2014/main" id="{013CF964-F9F0-F8A7-A228-9F8A61503834}"/>
                    </a:ext>
                  </a:extLst>
                </p14:cNvPr>
                <p14:cNvContentPartPr/>
                <p14:nvPr/>
              </p14:nvContentPartPr>
              <p14:xfrm>
                <a:off x="9740968" y="5377401"/>
                <a:ext cx="165240" cy="51840"/>
              </p14:xfrm>
            </p:contentPart>
          </mc:Choice>
          <mc:Fallback xmlns="">
            <p:pic>
              <p:nvPicPr>
                <p:cNvPr id="224" name="Рукописный ввод 223">
                  <a:extLst>
                    <a:ext uri="{FF2B5EF4-FFF2-40B4-BE49-F238E27FC236}">
                      <a16:creationId xmlns:a16="http://schemas.microsoft.com/office/drawing/2014/main" id="{013CF964-F9F0-F8A7-A228-9F8A615038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22968" y="5359401"/>
                  <a:ext cx="200880" cy="8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27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C07567E-B8B1-995B-65A7-8E2693A19427}"/>
              </a:ext>
            </a:extLst>
          </p:cNvPr>
          <p:cNvCxnSpPr/>
          <p:nvPr/>
        </p:nvCxnSpPr>
        <p:spPr>
          <a:xfrm>
            <a:off x="663677" y="2374490"/>
            <a:ext cx="224175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CA211A-7706-9B68-1B43-8F24D6F0BAE4}"/>
              </a:ext>
            </a:extLst>
          </p:cNvPr>
          <p:cNvCxnSpPr>
            <a:cxnSpLocks/>
          </p:cNvCxnSpPr>
          <p:nvPr/>
        </p:nvCxnSpPr>
        <p:spPr>
          <a:xfrm flipV="1">
            <a:off x="663677" y="870155"/>
            <a:ext cx="1563329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DAA65C-3E7C-4810-F228-31F89219A734}"/>
              </a:ext>
            </a:extLst>
          </p:cNvPr>
          <p:cNvCxnSpPr>
            <a:cxnSpLocks/>
          </p:cNvCxnSpPr>
          <p:nvPr/>
        </p:nvCxnSpPr>
        <p:spPr>
          <a:xfrm>
            <a:off x="2227006" y="870155"/>
            <a:ext cx="678426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4FE6B17-F4A1-2048-F2C9-13277D35C094}"/>
              </a:ext>
            </a:extLst>
          </p:cNvPr>
          <p:cNvCxnSpPr>
            <a:cxnSpLocks/>
          </p:cNvCxnSpPr>
          <p:nvPr/>
        </p:nvCxnSpPr>
        <p:spPr>
          <a:xfrm>
            <a:off x="2227006" y="870154"/>
            <a:ext cx="0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712F24E-A7F2-D74D-1162-E480F4F98D90}"/>
              </a:ext>
            </a:extLst>
          </p:cNvPr>
          <p:cNvCxnSpPr>
            <a:cxnSpLocks/>
          </p:cNvCxnSpPr>
          <p:nvPr/>
        </p:nvCxnSpPr>
        <p:spPr>
          <a:xfrm>
            <a:off x="4320173" y="870153"/>
            <a:ext cx="0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FDEAA79-8D9C-A7CA-3E87-8ACF2455B433}"/>
              </a:ext>
            </a:extLst>
          </p:cNvPr>
          <p:cNvCxnSpPr>
            <a:cxnSpLocks/>
          </p:cNvCxnSpPr>
          <p:nvPr/>
        </p:nvCxnSpPr>
        <p:spPr>
          <a:xfrm>
            <a:off x="3564294" y="2374488"/>
            <a:ext cx="1231641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C86BC9C-8E24-66CB-36A3-DE26AE707161}"/>
              </a:ext>
            </a:extLst>
          </p:cNvPr>
          <p:cNvCxnSpPr>
            <a:cxnSpLocks/>
          </p:cNvCxnSpPr>
          <p:nvPr/>
        </p:nvCxnSpPr>
        <p:spPr>
          <a:xfrm flipV="1">
            <a:off x="3573624" y="870152"/>
            <a:ext cx="746549" cy="150433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3F0EAE8-4C2B-FDB6-4EAA-1801492E0AEF}"/>
              </a:ext>
            </a:extLst>
          </p:cNvPr>
          <p:cNvCxnSpPr>
            <a:cxnSpLocks/>
          </p:cNvCxnSpPr>
          <p:nvPr/>
        </p:nvCxnSpPr>
        <p:spPr>
          <a:xfrm flipH="1" flipV="1">
            <a:off x="4329503" y="870152"/>
            <a:ext cx="475762" cy="150433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128AB07-B4A9-0907-7EDE-6D9C2E5760F4}"/>
              </a:ext>
            </a:extLst>
          </p:cNvPr>
          <p:cNvGrpSpPr/>
          <p:nvPr/>
        </p:nvGrpSpPr>
        <p:grpSpPr>
          <a:xfrm>
            <a:off x="325528" y="2141001"/>
            <a:ext cx="234720" cy="397800"/>
            <a:chOff x="325528" y="2141001"/>
            <a:chExt cx="2347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DE9791EC-5257-AE8D-974D-7F3473B46FF5}"/>
                    </a:ext>
                  </a:extLst>
                </p14:cNvPr>
                <p14:cNvContentPartPr/>
                <p14:nvPr/>
              </p14:nvContentPartPr>
              <p14:xfrm>
                <a:off x="325528" y="2141001"/>
                <a:ext cx="234720" cy="39780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DE9791EC-5257-AE8D-974D-7F3473B46F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528" y="2123001"/>
                  <a:ext cx="2703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D425E821-09F0-D0EC-33CE-BC63F9885DFC}"/>
                    </a:ext>
                  </a:extLst>
                </p14:cNvPr>
                <p14:cNvContentPartPr/>
                <p14:nvPr/>
              </p14:nvContentPartPr>
              <p14:xfrm>
                <a:off x="380248" y="2343321"/>
                <a:ext cx="149400" cy="1404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D425E821-09F0-D0EC-33CE-BC63F9885D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2248" y="2325321"/>
                  <a:ext cx="18504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17269EB-B315-47A3-DA3A-2BCDB67BE9D8}"/>
                  </a:ext>
                </a:extLst>
              </p14:cNvPr>
              <p14:cNvContentPartPr/>
              <p14:nvPr/>
            </p14:nvContentPartPr>
            <p14:xfrm>
              <a:off x="2334328" y="536121"/>
              <a:ext cx="317520" cy="28260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17269EB-B315-47A3-DA3A-2BCDB67BE9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6328" y="518121"/>
                <a:ext cx="3531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EA2DC18F-D677-3CDB-6BE6-839A617B3F2D}"/>
                  </a:ext>
                </a:extLst>
              </p14:cNvPr>
              <p14:cNvContentPartPr/>
              <p14:nvPr/>
            </p14:nvContentPartPr>
            <p14:xfrm>
              <a:off x="3008248" y="2254401"/>
              <a:ext cx="180360" cy="25452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EA2DC18F-D677-3CDB-6BE6-839A617B3F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0248" y="2236401"/>
                <a:ext cx="216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14B7870E-7DEC-18DB-F2F2-0A1E1C494888}"/>
                  </a:ext>
                </a:extLst>
              </p14:cNvPr>
              <p14:cNvContentPartPr/>
              <p14:nvPr/>
            </p14:nvContentPartPr>
            <p14:xfrm>
              <a:off x="2161168" y="2512161"/>
              <a:ext cx="240840" cy="20628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14B7870E-7DEC-18DB-F2F2-0A1E1C4948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3168" y="2494161"/>
                <a:ext cx="276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0F3E22E4-01BC-B0F4-F799-76C0A5672BCE}"/>
                  </a:ext>
                </a:extLst>
              </p14:cNvPr>
              <p14:cNvContentPartPr/>
              <p14:nvPr/>
            </p14:nvContentPartPr>
            <p14:xfrm>
              <a:off x="2071528" y="2165841"/>
              <a:ext cx="182880" cy="19368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0F3E22E4-01BC-B0F4-F799-76C0A5672B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53528" y="2147841"/>
                <a:ext cx="21852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2304073-D119-665E-EA76-6F63DA6FA68D}"/>
              </a:ext>
            </a:extLst>
          </p:cNvPr>
          <p:cNvGrpSpPr/>
          <p:nvPr/>
        </p:nvGrpSpPr>
        <p:grpSpPr>
          <a:xfrm>
            <a:off x="3332968" y="2024361"/>
            <a:ext cx="305640" cy="370440"/>
            <a:chOff x="3332968" y="2024361"/>
            <a:chExt cx="3056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38B7D5B-0EE8-7680-CEDF-7B487111E7C7}"/>
                    </a:ext>
                  </a:extLst>
                </p14:cNvPr>
                <p14:cNvContentPartPr/>
                <p14:nvPr/>
              </p14:nvContentPartPr>
              <p14:xfrm>
                <a:off x="3563368" y="2324241"/>
                <a:ext cx="70560" cy="705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38B7D5B-0EE8-7680-CEDF-7B487111E7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5368" y="2306241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77DC4D34-E06D-D9DC-9989-814D152CF2A1}"/>
                    </a:ext>
                  </a:extLst>
                </p14:cNvPr>
                <p14:cNvContentPartPr/>
                <p14:nvPr/>
              </p14:nvContentPartPr>
              <p14:xfrm>
                <a:off x="3570928" y="2291841"/>
                <a:ext cx="67680" cy="8568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77DC4D34-E06D-D9DC-9989-814D152CF2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52928" y="2273916"/>
                  <a:ext cx="103320" cy="121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40951F8E-A7E4-AA38-D2C5-C32323531F5A}"/>
                    </a:ext>
                  </a:extLst>
                </p14:cNvPr>
                <p14:cNvContentPartPr/>
                <p14:nvPr/>
              </p14:nvContentPartPr>
              <p14:xfrm>
                <a:off x="3368248" y="2026881"/>
                <a:ext cx="32400" cy="23508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40951F8E-A7E4-AA38-D2C5-C32323531F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0248" y="2008853"/>
                  <a:ext cx="68040" cy="270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D4D27B19-80B2-832E-8C26-8FD57E2DFA69}"/>
                    </a:ext>
                  </a:extLst>
                </p14:cNvPr>
                <p14:cNvContentPartPr/>
                <p14:nvPr/>
              </p14:nvContentPartPr>
              <p14:xfrm>
                <a:off x="3332968" y="2024361"/>
                <a:ext cx="242280" cy="23400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D4D27B19-80B2-832E-8C26-8FD57E2DFA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4968" y="2006361"/>
                  <a:ext cx="2779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6EB833-B2D2-6639-EB80-89B21F81F406}"/>
              </a:ext>
            </a:extLst>
          </p:cNvPr>
          <p:cNvGrpSpPr/>
          <p:nvPr/>
        </p:nvGrpSpPr>
        <p:grpSpPr>
          <a:xfrm>
            <a:off x="4299928" y="423081"/>
            <a:ext cx="250920" cy="494640"/>
            <a:chOff x="4299928" y="423081"/>
            <a:chExt cx="2509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EFBAA489-C1FB-42A0-ECDA-667AFAFAF82B}"/>
                    </a:ext>
                  </a:extLst>
                </p14:cNvPr>
                <p14:cNvContentPartPr/>
                <p14:nvPr/>
              </p14:nvContentPartPr>
              <p14:xfrm>
                <a:off x="4299928" y="828441"/>
                <a:ext cx="55080" cy="8928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EFBAA489-C1FB-42A0-ECDA-667AFAFAF8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81928" y="810441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C750480A-30DB-EC34-5B2D-A9580F8CB598}"/>
                    </a:ext>
                  </a:extLst>
                </p14:cNvPr>
                <p14:cNvContentPartPr/>
                <p14:nvPr/>
              </p14:nvContentPartPr>
              <p14:xfrm>
                <a:off x="4329448" y="444321"/>
                <a:ext cx="185040" cy="28152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C750480A-30DB-EC34-5B2D-A9580F8CB5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1448" y="426321"/>
                  <a:ext cx="220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C991271C-920E-9EF5-D733-EC386ADBA9B4}"/>
                    </a:ext>
                  </a:extLst>
                </p14:cNvPr>
                <p14:cNvContentPartPr/>
                <p14:nvPr/>
              </p14:nvContentPartPr>
              <p14:xfrm>
                <a:off x="4331248" y="616401"/>
                <a:ext cx="135000" cy="3924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C991271C-920E-9EF5-D733-EC386ADBA9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13248" y="598401"/>
                  <a:ext cx="170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59F9E516-E2D6-C996-47F3-80BC584AB938}"/>
                    </a:ext>
                  </a:extLst>
                </p14:cNvPr>
                <p14:cNvContentPartPr/>
                <p14:nvPr/>
              </p14:nvContentPartPr>
              <p14:xfrm>
                <a:off x="4315768" y="423081"/>
                <a:ext cx="235080" cy="5364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59F9E516-E2D6-C996-47F3-80BC584AB9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97740" y="405081"/>
                  <a:ext cx="270775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E5D7A26-3526-82BF-B006-88BA2EBF82F3}"/>
              </a:ext>
            </a:extLst>
          </p:cNvPr>
          <p:cNvGrpSpPr/>
          <p:nvPr/>
        </p:nvGrpSpPr>
        <p:grpSpPr>
          <a:xfrm>
            <a:off x="4815448" y="2103201"/>
            <a:ext cx="410040" cy="296280"/>
            <a:chOff x="4815448" y="2103201"/>
            <a:chExt cx="4100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C946D8D0-AAA6-4F6F-D2EE-088342A400AF}"/>
                    </a:ext>
                  </a:extLst>
                </p14:cNvPr>
                <p14:cNvContentPartPr/>
                <p14:nvPr/>
              </p14:nvContentPartPr>
              <p14:xfrm>
                <a:off x="4815448" y="2341881"/>
                <a:ext cx="30600" cy="576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C946D8D0-AAA6-4F6F-D2EE-088342A400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7234" y="2323881"/>
                  <a:ext cx="66664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DE230D83-54AC-FA0D-1951-7EC1074AFB0C}"/>
                    </a:ext>
                  </a:extLst>
                </p14:cNvPr>
                <p14:cNvContentPartPr/>
                <p14:nvPr/>
              </p14:nvContentPartPr>
              <p14:xfrm>
                <a:off x="5010568" y="2103201"/>
                <a:ext cx="214920" cy="2736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DE230D83-54AC-FA0D-1951-7EC1074AFB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92568" y="2085201"/>
                  <a:ext cx="250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192DF1ED-379E-84C4-16E7-F29E64E2D740}"/>
                    </a:ext>
                  </a:extLst>
                </p14:cNvPr>
                <p14:cNvContentPartPr/>
                <p14:nvPr/>
              </p14:nvContentPartPr>
              <p14:xfrm>
                <a:off x="5054128" y="2227401"/>
                <a:ext cx="157320" cy="129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192DF1ED-379E-84C4-16E7-F29E64E2D7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36128" y="2209401"/>
                  <a:ext cx="1929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DF04DA94-7E6C-4B7B-1F71-E96FF2EAFAFC}"/>
                  </a:ext>
                </a:extLst>
              </p14:cNvPr>
              <p14:cNvContentPartPr/>
              <p14:nvPr/>
            </p14:nvContentPartPr>
            <p14:xfrm>
              <a:off x="4300288" y="2332881"/>
              <a:ext cx="72720" cy="6192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DF04DA94-7E6C-4B7B-1F71-E96FF2EAFA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82377" y="2314881"/>
                <a:ext cx="108184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72690A5-7D20-DF20-4DCF-D394B679C352}"/>
              </a:ext>
            </a:extLst>
          </p:cNvPr>
          <p:cNvGrpSpPr/>
          <p:nvPr/>
        </p:nvGrpSpPr>
        <p:grpSpPr>
          <a:xfrm>
            <a:off x="4307128" y="2508561"/>
            <a:ext cx="509760" cy="333000"/>
            <a:chOff x="4307128" y="2508561"/>
            <a:chExt cx="50976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2C6AAF42-6601-87ED-65C5-5B5FE808ACA8}"/>
                    </a:ext>
                  </a:extLst>
                </p14:cNvPr>
                <p14:cNvContentPartPr/>
                <p14:nvPr/>
              </p14:nvContentPartPr>
              <p14:xfrm>
                <a:off x="4307128" y="2508561"/>
                <a:ext cx="234720" cy="20988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2C6AAF42-6601-87ED-65C5-5B5FE808AC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89128" y="2490561"/>
                  <a:ext cx="270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83003883-08FF-47D4-6A17-A89DE5321D0B}"/>
                    </a:ext>
                  </a:extLst>
                </p14:cNvPr>
                <p14:cNvContentPartPr/>
                <p14:nvPr/>
              </p14:nvContentPartPr>
              <p14:xfrm>
                <a:off x="4641208" y="2641041"/>
                <a:ext cx="175680" cy="2005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83003883-08FF-47D4-6A17-A89DE5321D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3208" y="2623009"/>
                  <a:ext cx="211320" cy="2362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44D13B0A-5F45-3B0A-EF07-F6EC645C9190}"/>
                  </a:ext>
                </a:extLst>
              </p14:cNvPr>
              <p14:cNvContentPartPr/>
              <p14:nvPr/>
            </p14:nvContentPartPr>
            <p14:xfrm>
              <a:off x="4176088" y="2211561"/>
              <a:ext cx="129600" cy="13464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44D13B0A-5F45-3B0A-EF07-F6EC645C919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58088" y="2193561"/>
                <a:ext cx="1652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A3E3AE8-6119-9306-53EF-6B6448ADC861}"/>
              </a:ext>
            </a:extLst>
          </p:cNvPr>
          <p:cNvGrpSpPr/>
          <p:nvPr/>
        </p:nvGrpSpPr>
        <p:grpSpPr>
          <a:xfrm>
            <a:off x="7321408" y="416601"/>
            <a:ext cx="1568880" cy="381960"/>
            <a:chOff x="7321408" y="416601"/>
            <a:chExt cx="15688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7EBCE8C1-A778-FE4E-8BD0-6857773C3531}"/>
                    </a:ext>
                  </a:extLst>
                </p14:cNvPr>
                <p14:cNvContentPartPr/>
                <p14:nvPr/>
              </p14:nvContentPartPr>
              <p14:xfrm>
                <a:off x="7321408" y="416601"/>
                <a:ext cx="491400" cy="37872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7EBCE8C1-A778-FE4E-8BD0-6857773C35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03408" y="398618"/>
                  <a:ext cx="527040" cy="414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49772B28-1C93-AD3D-6679-8674977D1C83}"/>
                    </a:ext>
                  </a:extLst>
                </p14:cNvPr>
                <p14:cNvContentPartPr/>
                <p14:nvPr/>
              </p14:nvContentPartPr>
              <p14:xfrm>
                <a:off x="7898488" y="607761"/>
                <a:ext cx="275400" cy="17928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49772B28-1C93-AD3D-6679-8674977D1C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80488" y="589761"/>
                  <a:ext cx="311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C85ADADA-251D-5D45-5985-69DCB1C51847}"/>
                    </a:ext>
                  </a:extLst>
                </p14:cNvPr>
                <p14:cNvContentPartPr/>
                <p14:nvPr/>
              </p14:nvContentPartPr>
              <p14:xfrm>
                <a:off x="8244088" y="621801"/>
                <a:ext cx="180360" cy="15264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C85ADADA-251D-5D45-5985-69DCB1C5184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26124" y="603843"/>
                  <a:ext cx="215929" cy="188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C7A08F15-0DEC-F5A4-DF66-98CECE4159EE}"/>
                    </a:ext>
                  </a:extLst>
                </p14:cNvPr>
                <p14:cNvContentPartPr/>
                <p14:nvPr/>
              </p14:nvContentPartPr>
              <p14:xfrm>
                <a:off x="8526688" y="612801"/>
                <a:ext cx="164160" cy="18576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C7A08F15-0DEC-F5A4-DF66-98CECE4159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08648" y="594801"/>
                  <a:ext cx="199878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F7672CFB-FE01-A317-1F44-8F9A03584AA1}"/>
                    </a:ext>
                  </a:extLst>
                </p14:cNvPr>
                <p14:cNvContentPartPr/>
                <p14:nvPr/>
              </p14:nvContentPartPr>
              <p14:xfrm>
                <a:off x="8825128" y="584001"/>
                <a:ext cx="65160" cy="3456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F7672CFB-FE01-A317-1F44-8F9A03584A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07128" y="566001"/>
                  <a:ext cx="100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B581D398-6D48-FC5C-E5AE-546DDD087AAC}"/>
                    </a:ext>
                  </a:extLst>
                </p14:cNvPr>
                <p14:cNvContentPartPr/>
                <p14:nvPr/>
              </p14:nvContentPartPr>
              <p14:xfrm>
                <a:off x="8808208" y="741681"/>
                <a:ext cx="63000" cy="2052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B581D398-6D48-FC5C-E5AE-546DDD087A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90208" y="723681"/>
                  <a:ext cx="986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B3791E6-7703-93B6-EA60-9683E09007B2}"/>
              </a:ext>
            </a:extLst>
          </p:cNvPr>
          <p:cNvGrpSpPr/>
          <p:nvPr/>
        </p:nvGrpSpPr>
        <p:grpSpPr>
          <a:xfrm>
            <a:off x="7104688" y="1074681"/>
            <a:ext cx="1391040" cy="325440"/>
            <a:chOff x="7104688" y="1074681"/>
            <a:chExt cx="13910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ED7229BB-E675-9EAA-A449-725A80846A49}"/>
                    </a:ext>
                  </a:extLst>
                </p14:cNvPr>
                <p14:cNvContentPartPr/>
                <p14:nvPr/>
              </p14:nvContentPartPr>
              <p14:xfrm>
                <a:off x="7104688" y="1188801"/>
                <a:ext cx="196200" cy="21132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ED7229BB-E675-9EAA-A449-725A80846A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6688" y="1170801"/>
                  <a:ext cx="231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BC5FDC72-8098-6CF4-850F-628AF1FEE52F}"/>
                    </a:ext>
                  </a:extLst>
                </p14:cNvPr>
                <p14:cNvContentPartPr/>
                <p14:nvPr/>
              </p14:nvContentPartPr>
              <p14:xfrm>
                <a:off x="7517608" y="1095921"/>
                <a:ext cx="201960" cy="30096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BC5FDC72-8098-6CF4-850F-628AF1FEE5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99608" y="1077921"/>
                  <a:ext cx="237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248F77F6-22A3-7207-8227-862CEBFE86ED}"/>
                    </a:ext>
                  </a:extLst>
                </p14:cNvPr>
                <p14:cNvContentPartPr/>
                <p14:nvPr/>
              </p14:nvContentPartPr>
              <p14:xfrm>
                <a:off x="7579168" y="1260081"/>
                <a:ext cx="151920" cy="5328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248F77F6-22A3-7207-8227-862CEBFE86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61168" y="1241959"/>
                  <a:ext cx="187560" cy="89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75F0E0EE-3132-A4E5-35AF-43AFB71EC8E3}"/>
                    </a:ext>
                  </a:extLst>
                </p14:cNvPr>
                <p14:cNvContentPartPr/>
                <p14:nvPr/>
              </p14:nvContentPartPr>
              <p14:xfrm>
                <a:off x="7864648" y="1074681"/>
                <a:ext cx="283680" cy="26388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75F0E0EE-3132-A4E5-35AF-43AFB71EC8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46648" y="1056656"/>
                  <a:ext cx="319320" cy="29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BD2070A1-D18B-2C09-70E2-4CE0A4DC68E7}"/>
                    </a:ext>
                  </a:extLst>
                </p14:cNvPr>
                <p14:cNvContentPartPr/>
                <p14:nvPr/>
              </p14:nvContentPartPr>
              <p14:xfrm>
                <a:off x="8264248" y="1094481"/>
                <a:ext cx="231480" cy="24912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BD2070A1-D18B-2C09-70E2-4CE0A4DC68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46248" y="1076481"/>
                  <a:ext cx="26712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392237D9-99E9-6235-63D5-0A4022FEA453}"/>
              </a:ext>
            </a:extLst>
          </p:cNvPr>
          <p:cNvGrpSpPr/>
          <p:nvPr/>
        </p:nvGrpSpPr>
        <p:grpSpPr>
          <a:xfrm>
            <a:off x="7286848" y="1505241"/>
            <a:ext cx="2332080" cy="412560"/>
            <a:chOff x="7286848" y="1505241"/>
            <a:chExt cx="23320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A611DC43-AAE8-9B2E-B89E-83AF1ECE5CA7}"/>
                    </a:ext>
                  </a:extLst>
                </p14:cNvPr>
                <p14:cNvContentPartPr/>
                <p14:nvPr/>
              </p14:nvContentPartPr>
              <p14:xfrm>
                <a:off x="7286848" y="1585881"/>
                <a:ext cx="270720" cy="22752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A611DC43-AAE8-9B2E-B89E-83AF1ECE5C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68848" y="1567881"/>
                  <a:ext cx="306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60E9A779-08BA-7249-F0A9-C4EA1E18D4DC}"/>
                    </a:ext>
                  </a:extLst>
                </p14:cNvPr>
                <p14:cNvContentPartPr/>
                <p14:nvPr/>
              </p14:nvContentPartPr>
              <p14:xfrm>
                <a:off x="7656928" y="1572921"/>
                <a:ext cx="254160" cy="22608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60E9A779-08BA-7249-F0A9-C4EA1E18D4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38928" y="1554921"/>
                  <a:ext cx="289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34975EFE-64E2-A50D-FBEC-E5420DA3088B}"/>
                    </a:ext>
                  </a:extLst>
                </p14:cNvPr>
                <p14:cNvContentPartPr/>
                <p14:nvPr/>
              </p14:nvContentPartPr>
              <p14:xfrm>
                <a:off x="7993528" y="1731681"/>
                <a:ext cx="115200" cy="900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34975EFE-64E2-A50D-FBEC-E5420DA308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75528" y="1713681"/>
                  <a:ext cx="150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D02E4434-25AD-56C1-C8CB-503B22F13C29}"/>
                    </a:ext>
                  </a:extLst>
                </p14:cNvPr>
                <p14:cNvContentPartPr/>
                <p14:nvPr/>
              </p14:nvContentPartPr>
              <p14:xfrm>
                <a:off x="8285488" y="1505241"/>
                <a:ext cx="211320" cy="31356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D02E4434-25AD-56C1-C8CB-503B22F13C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67488" y="1487262"/>
                  <a:ext cx="246960" cy="349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002AE0C0-EE45-1AB0-86FC-46E02154DA04}"/>
                    </a:ext>
                  </a:extLst>
                </p14:cNvPr>
                <p14:cNvContentPartPr/>
                <p14:nvPr/>
              </p14:nvContentPartPr>
              <p14:xfrm>
                <a:off x="8577448" y="1694241"/>
                <a:ext cx="189000" cy="14004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002AE0C0-EE45-1AB0-86FC-46E02154DA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59448" y="1676241"/>
                  <a:ext cx="22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D053386E-2423-6BB1-B3B5-538A6306ED45}"/>
                    </a:ext>
                  </a:extLst>
                </p14:cNvPr>
                <p14:cNvContentPartPr/>
                <p14:nvPr/>
              </p14:nvContentPartPr>
              <p14:xfrm>
                <a:off x="8843848" y="1668681"/>
                <a:ext cx="173880" cy="16164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D053386E-2423-6BB1-B3B5-538A6306ED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25848" y="1650641"/>
                  <a:ext cx="209520" cy="1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9E7B973D-1C07-112A-B937-49B2C9345357}"/>
                    </a:ext>
                  </a:extLst>
                </p14:cNvPr>
                <p14:cNvContentPartPr/>
                <p14:nvPr/>
              </p14:nvContentPartPr>
              <p14:xfrm>
                <a:off x="9078568" y="1682361"/>
                <a:ext cx="126360" cy="12852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9E7B973D-1C07-112A-B937-49B2C93453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60568" y="1664310"/>
                  <a:ext cx="162000" cy="164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63B87D5D-56D8-9422-EEED-1063B4316ED8}"/>
                    </a:ext>
                  </a:extLst>
                </p14:cNvPr>
                <p14:cNvContentPartPr/>
                <p14:nvPr/>
              </p14:nvContentPartPr>
              <p14:xfrm>
                <a:off x="9314728" y="1688121"/>
                <a:ext cx="14400" cy="14760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63B87D5D-56D8-9422-EEED-1063B4316E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97167" y="1670121"/>
                  <a:ext cx="49171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7608A5D9-AF27-8F1D-A4E7-FCA0D0F07BF0}"/>
                    </a:ext>
                  </a:extLst>
                </p14:cNvPr>
                <p14:cNvContentPartPr/>
                <p14:nvPr/>
              </p14:nvContentPartPr>
              <p14:xfrm>
                <a:off x="9236968" y="1666521"/>
                <a:ext cx="219960" cy="6840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7608A5D9-AF27-8F1D-A4E7-FCA0D0F07B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18968" y="1648521"/>
                  <a:ext cx="255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E95566E3-1BC7-6AD5-7499-62AA3F1D9666}"/>
                    </a:ext>
                  </a:extLst>
                </p14:cNvPr>
                <p14:cNvContentPartPr/>
                <p14:nvPr/>
              </p14:nvContentPartPr>
              <p14:xfrm>
                <a:off x="9467008" y="1689561"/>
                <a:ext cx="151920" cy="22824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E95566E3-1BC7-6AD5-7499-62AA3F1D96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48965" y="1671533"/>
                  <a:ext cx="187645" cy="2639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C7E2EBDF-86EB-A6CD-9F62-B86C0615EE78}"/>
              </a:ext>
            </a:extLst>
          </p:cNvPr>
          <p:cNvGrpSpPr/>
          <p:nvPr/>
        </p:nvGrpSpPr>
        <p:grpSpPr>
          <a:xfrm>
            <a:off x="7202968" y="1947681"/>
            <a:ext cx="2654280" cy="1099080"/>
            <a:chOff x="7202968" y="1947681"/>
            <a:chExt cx="2654280" cy="10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13C4CC0C-EB1E-ACF6-C13A-95654CC423F0}"/>
                    </a:ext>
                  </a:extLst>
                </p14:cNvPr>
                <p14:cNvContentPartPr/>
                <p14:nvPr/>
              </p14:nvContentPartPr>
              <p14:xfrm>
                <a:off x="7202968" y="1947681"/>
                <a:ext cx="213840" cy="23652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13C4CC0C-EB1E-ACF6-C13A-95654CC423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4938" y="1929681"/>
                  <a:ext cx="2495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AD7930E9-13D6-8572-96EE-511375953162}"/>
                    </a:ext>
                  </a:extLst>
                </p14:cNvPr>
                <p14:cNvContentPartPr/>
                <p14:nvPr/>
              </p14:nvContentPartPr>
              <p14:xfrm>
                <a:off x="7262008" y="2120481"/>
                <a:ext cx="152640" cy="1764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AD7930E9-13D6-8572-96EE-5113759531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44050" y="2102841"/>
                  <a:ext cx="188196" cy="52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74D889B3-91F2-0D3F-4068-23F9680CD729}"/>
                    </a:ext>
                  </a:extLst>
                </p14:cNvPr>
                <p14:cNvContentPartPr/>
                <p14:nvPr/>
              </p14:nvContentPartPr>
              <p14:xfrm>
                <a:off x="7539568" y="1972881"/>
                <a:ext cx="292680" cy="22392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74D889B3-91F2-0D3F-4068-23F9680CD7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21568" y="1954881"/>
                  <a:ext cx="328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CA8EED58-F7D0-06AA-3EB8-18323CCD72A8}"/>
                    </a:ext>
                  </a:extLst>
                </p14:cNvPr>
                <p14:cNvContentPartPr/>
                <p14:nvPr/>
              </p14:nvContentPartPr>
              <p14:xfrm>
                <a:off x="7967968" y="2065761"/>
                <a:ext cx="234720" cy="1224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CA8EED58-F7D0-06AA-3EB8-18323CCD72A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49968" y="2047761"/>
                  <a:ext cx="270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Рукописный ввод 102">
                  <a:extLst>
                    <a:ext uri="{FF2B5EF4-FFF2-40B4-BE49-F238E27FC236}">
                      <a16:creationId xmlns:a16="http://schemas.microsoft.com/office/drawing/2014/main" id="{C92826BD-5104-5C03-B826-20447B99124D}"/>
                    </a:ext>
                  </a:extLst>
                </p14:cNvPr>
                <p14:cNvContentPartPr/>
                <p14:nvPr/>
              </p14:nvContentPartPr>
              <p14:xfrm>
                <a:off x="8026288" y="2157201"/>
                <a:ext cx="179640" cy="2412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C92826BD-5104-5C03-B826-20447B9912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08288" y="2139466"/>
                  <a:ext cx="215280" cy="59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02F5A95E-FD29-C721-7E77-BFC42CE7CAF1}"/>
                    </a:ext>
                  </a:extLst>
                </p14:cNvPr>
                <p14:cNvContentPartPr/>
                <p14:nvPr/>
              </p14:nvContentPartPr>
              <p14:xfrm>
                <a:off x="8439208" y="1997721"/>
                <a:ext cx="135000" cy="29880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02F5A95E-FD29-C721-7E77-BFC42CE7CA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21208" y="1979743"/>
                  <a:ext cx="170640" cy="334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F369A444-6486-7318-E141-B44422039272}"/>
                    </a:ext>
                  </a:extLst>
                </p14:cNvPr>
                <p14:cNvContentPartPr/>
                <p14:nvPr/>
              </p14:nvContentPartPr>
              <p14:xfrm>
                <a:off x="8679688" y="2009961"/>
                <a:ext cx="179640" cy="28080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F369A444-6486-7318-E141-B444220392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61688" y="1991961"/>
                  <a:ext cx="215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0EE688BA-E102-5AF8-8A27-49CAD82E0AAA}"/>
                    </a:ext>
                  </a:extLst>
                </p14:cNvPr>
                <p14:cNvContentPartPr/>
                <p14:nvPr/>
              </p14:nvContentPartPr>
              <p14:xfrm>
                <a:off x="7226008" y="2382921"/>
                <a:ext cx="187560" cy="18216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0EE688BA-E102-5AF8-8A27-49CAD82E0A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08042" y="2364921"/>
                  <a:ext cx="223132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629B5DB1-633D-D937-A1C6-9A880ADF6CD7}"/>
                    </a:ext>
                  </a:extLst>
                </p14:cNvPr>
                <p14:cNvContentPartPr/>
                <p14:nvPr/>
              </p14:nvContentPartPr>
              <p14:xfrm>
                <a:off x="7661608" y="2349081"/>
                <a:ext cx="44280" cy="23760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629B5DB1-633D-D937-A1C6-9A880ADF6C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43608" y="2331081"/>
                  <a:ext cx="79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DAAEF842-6577-660F-89B0-615B551BDC36}"/>
                    </a:ext>
                  </a:extLst>
                </p14:cNvPr>
                <p14:cNvContentPartPr/>
                <p14:nvPr/>
              </p14:nvContentPartPr>
              <p14:xfrm>
                <a:off x="7591408" y="2336121"/>
                <a:ext cx="303480" cy="23508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DAAEF842-6577-660F-89B0-615B551BDC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73408" y="2318121"/>
                  <a:ext cx="339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9" name="Рукописный ввод 118">
                  <a:extLst>
                    <a:ext uri="{FF2B5EF4-FFF2-40B4-BE49-F238E27FC236}">
                      <a16:creationId xmlns:a16="http://schemas.microsoft.com/office/drawing/2014/main" id="{F39E2251-D1B3-58C4-A11E-034C4FCD5E28}"/>
                    </a:ext>
                  </a:extLst>
                </p14:cNvPr>
                <p14:cNvContentPartPr/>
                <p14:nvPr/>
              </p14:nvContentPartPr>
              <p14:xfrm>
                <a:off x="8012968" y="2328201"/>
                <a:ext cx="205200" cy="258480"/>
              </p14:xfrm>
            </p:contentPart>
          </mc:Choice>
          <mc:Fallback xmlns=""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F39E2251-D1B3-58C4-A11E-034C4FCD5E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94968" y="2310201"/>
                  <a:ext cx="240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B083115D-7673-7511-B969-503B66F716E8}"/>
                    </a:ext>
                  </a:extLst>
                </p14:cNvPr>
                <p14:cNvContentPartPr/>
                <p14:nvPr/>
              </p14:nvContentPartPr>
              <p14:xfrm>
                <a:off x="7991368" y="2474001"/>
                <a:ext cx="191520" cy="3420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B083115D-7673-7511-B969-503B66F716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73368" y="2456001"/>
                  <a:ext cx="227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A42BCCE5-E0C7-E762-F9E8-E48182F7C3CD}"/>
                    </a:ext>
                  </a:extLst>
                </p14:cNvPr>
                <p14:cNvContentPartPr/>
                <p14:nvPr/>
              </p14:nvContentPartPr>
              <p14:xfrm>
                <a:off x="8028808" y="2326401"/>
                <a:ext cx="160920" cy="32760"/>
              </p14:xfrm>
            </p:contentPart>
          </mc:Choice>
          <mc:Fallback xmlns=""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A42BCCE5-E0C7-E762-F9E8-E48182F7C3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0848" y="2308401"/>
                  <a:ext cx="196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2" name="Рукописный ввод 121">
                  <a:extLst>
                    <a:ext uri="{FF2B5EF4-FFF2-40B4-BE49-F238E27FC236}">
                      <a16:creationId xmlns:a16="http://schemas.microsoft.com/office/drawing/2014/main" id="{09CE0AD6-0765-763A-D3DD-29A27401DCF0}"/>
                    </a:ext>
                  </a:extLst>
                </p14:cNvPr>
                <p14:cNvContentPartPr/>
                <p14:nvPr/>
              </p14:nvContentPartPr>
              <p14:xfrm>
                <a:off x="8317168" y="2322801"/>
                <a:ext cx="205200" cy="257040"/>
              </p14:xfrm>
            </p:contentPart>
          </mc:Choice>
          <mc:Fallback xmlns="">
            <p:pic>
              <p:nvPicPr>
                <p:cNvPr id="122" name="Рукописный ввод 121">
                  <a:extLst>
                    <a:ext uri="{FF2B5EF4-FFF2-40B4-BE49-F238E27FC236}">
                      <a16:creationId xmlns:a16="http://schemas.microsoft.com/office/drawing/2014/main" id="{09CE0AD6-0765-763A-D3DD-29A27401DC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99168" y="2304776"/>
                  <a:ext cx="240840" cy="292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3" name="Рукописный ввод 122">
                  <a:extLst>
                    <a:ext uri="{FF2B5EF4-FFF2-40B4-BE49-F238E27FC236}">
                      <a16:creationId xmlns:a16="http://schemas.microsoft.com/office/drawing/2014/main" id="{59B59692-C9FD-215D-A8BA-D85F03D9EF5F}"/>
                    </a:ext>
                  </a:extLst>
                </p14:cNvPr>
                <p14:cNvContentPartPr/>
                <p14:nvPr/>
              </p14:nvContentPartPr>
              <p14:xfrm>
                <a:off x="8333008" y="2444121"/>
                <a:ext cx="151560" cy="28800"/>
              </p14:xfrm>
            </p:contentPart>
          </mc:Choice>
          <mc:Fallback xmlns=""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59B59692-C9FD-215D-A8BA-D85F03D9EF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15008" y="2426121"/>
                  <a:ext cx="187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CC5AD817-9D86-ECEF-11AC-C73AA8971E67}"/>
                    </a:ext>
                  </a:extLst>
                </p14:cNvPr>
                <p14:cNvContentPartPr/>
                <p14:nvPr/>
              </p14:nvContentPartPr>
              <p14:xfrm>
                <a:off x="7378288" y="2735001"/>
                <a:ext cx="218160" cy="28800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CC5AD817-9D86-ECEF-11AC-C73AA8971E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60318" y="2717001"/>
                  <a:ext cx="253741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Рукописный ввод 125">
                  <a:extLst>
                    <a:ext uri="{FF2B5EF4-FFF2-40B4-BE49-F238E27FC236}">
                      <a16:creationId xmlns:a16="http://schemas.microsoft.com/office/drawing/2014/main" id="{CD96D7D9-DB43-DF2B-419F-6973FB277756}"/>
                    </a:ext>
                  </a:extLst>
                </p14:cNvPr>
                <p14:cNvContentPartPr/>
                <p14:nvPr/>
              </p14:nvContentPartPr>
              <p14:xfrm>
                <a:off x="7369288" y="2882961"/>
                <a:ext cx="157320" cy="10440"/>
              </p14:xfrm>
            </p:contentPart>
          </mc:Choice>
          <mc:Fallback xmlns=""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CD96D7D9-DB43-DF2B-419F-6973FB2777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51288" y="2864961"/>
                  <a:ext cx="192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77835648-2EBB-FE56-AA97-8C92799C745F}"/>
                    </a:ext>
                  </a:extLst>
                </p14:cNvPr>
                <p14:cNvContentPartPr/>
                <p14:nvPr/>
              </p14:nvContentPartPr>
              <p14:xfrm>
                <a:off x="7389088" y="2754441"/>
                <a:ext cx="231480" cy="2268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77835648-2EBB-FE56-AA97-8C92799C74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71088" y="2736722"/>
                  <a:ext cx="267120" cy="57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0F014444-FE64-9B60-C1A2-F15C460EA396}"/>
                    </a:ext>
                  </a:extLst>
                </p14:cNvPr>
                <p14:cNvContentPartPr/>
                <p14:nvPr/>
              </p14:nvContentPartPr>
              <p14:xfrm>
                <a:off x="7745848" y="2734641"/>
                <a:ext cx="223920" cy="24876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0F014444-FE64-9B60-C1A2-F15C460EA3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27848" y="2716641"/>
                  <a:ext cx="259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Рукописный ввод 128">
                  <a:extLst>
                    <a:ext uri="{FF2B5EF4-FFF2-40B4-BE49-F238E27FC236}">
                      <a16:creationId xmlns:a16="http://schemas.microsoft.com/office/drawing/2014/main" id="{DBFA1798-A2C5-4E98-A481-A1B716410329}"/>
                    </a:ext>
                  </a:extLst>
                </p14:cNvPr>
                <p14:cNvContentPartPr/>
                <p14:nvPr/>
              </p14:nvContentPartPr>
              <p14:xfrm>
                <a:off x="8064808" y="2916801"/>
                <a:ext cx="150480" cy="129960"/>
              </p14:xfrm>
            </p:contentPart>
          </mc:Choice>
          <mc:Fallback xmlns="">
            <p:pic>
              <p:nvPicPr>
                <p:cNvPr id="129" name="Рукописный ввод 128">
                  <a:extLst>
                    <a:ext uri="{FF2B5EF4-FFF2-40B4-BE49-F238E27FC236}">
                      <a16:creationId xmlns:a16="http://schemas.microsoft.com/office/drawing/2014/main" id="{DBFA1798-A2C5-4E98-A481-A1B7164103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46808" y="2898801"/>
                  <a:ext cx="186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61191666-77FD-B125-637C-5DF8395D355C}"/>
                    </a:ext>
                  </a:extLst>
                </p14:cNvPr>
                <p14:cNvContentPartPr/>
                <p14:nvPr/>
              </p14:nvContentPartPr>
              <p14:xfrm>
                <a:off x="8282968" y="2825361"/>
                <a:ext cx="196200" cy="3420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61191666-77FD-B125-637C-5DF8395D35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65001" y="2807548"/>
                  <a:ext cx="231775" cy="69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Рукописный ввод 130">
                  <a:extLst>
                    <a:ext uri="{FF2B5EF4-FFF2-40B4-BE49-F238E27FC236}">
                      <a16:creationId xmlns:a16="http://schemas.microsoft.com/office/drawing/2014/main" id="{FD003B33-C8C3-CEF7-9102-676BF9F431CD}"/>
                    </a:ext>
                  </a:extLst>
                </p14:cNvPr>
                <p14:cNvContentPartPr/>
                <p14:nvPr/>
              </p14:nvContentPartPr>
              <p14:xfrm>
                <a:off x="8593648" y="2622321"/>
                <a:ext cx="235800" cy="31140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FD003B33-C8C3-CEF7-9102-676BF9F431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75620" y="2604321"/>
                  <a:ext cx="271494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Рукописный ввод 131">
                  <a:extLst>
                    <a:ext uri="{FF2B5EF4-FFF2-40B4-BE49-F238E27FC236}">
                      <a16:creationId xmlns:a16="http://schemas.microsoft.com/office/drawing/2014/main" id="{6869EC78-3222-D16D-52E0-3F1254D044C9}"/>
                    </a:ext>
                  </a:extLst>
                </p14:cNvPr>
                <p14:cNvContentPartPr/>
                <p14:nvPr/>
              </p14:nvContentPartPr>
              <p14:xfrm>
                <a:off x="8833408" y="2762361"/>
                <a:ext cx="168120" cy="173160"/>
              </p14:xfrm>
            </p:contentPart>
          </mc:Choice>
          <mc:Fallback xmlns="">
            <p:pic>
              <p:nvPicPr>
                <p:cNvPr id="132" name="Рукописный ввод 131">
                  <a:extLst>
                    <a:ext uri="{FF2B5EF4-FFF2-40B4-BE49-F238E27FC236}">
                      <a16:creationId xmlns:a16="http://schemas.microsoft.com/office/drawing/2014/main" id="{6869EC78-3222-D16D-52E0-3F1254D044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15369" y="2744398"/>
                  <a:ext cx="203836" cy="208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Рукописный ввод 132">
                  <a:extLst>
                    <a:ext uri="{FF2B5EF4-FFF2-40B4-BE49-F238E27FC236}">
                      <a16:creationId xmlns:a16="http://schemas.microsoft.com/office/drawing/2014/main" id="{CED52BEF-B3A5-0474-8E81-F27DA07D7B8A}"/>
                    </a:ext>
                  </a:extLst>
                </p14:cNvPr>
                <p14:cNvContentPartPr/>
                <p14:nvPr/>
              </p14:nvContentPartPr>
              <p14:xfrm>
                <a:off x="9081808" y="2768481"/>
                <a:ext cx="128520" cy="164520"/>
              </p14:xfrm>
            </p:contentPart>
          </mc:Choice>
          <mc:Fallback xmlns=""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CED52BEF-B3A5-0474-8E81-F27DA07D7B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63808" y="2750481"/>
                  <a:ext cx="16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Рукописный ввод 134">
                  <a:extLst>
                    <a:ext uri="{FF2B5EF4-FFF2-40B4-BE49-F238E27FC236}">
                      <a16:creationId xmlns:a16="http://schemas.microsoft.com/office/drawing/2014/main" id="{5DFEB5E5-3636-8B6D-6978-62CC49A9BB67}"/>
                    </a:ext>
                  </a:extLst>
                </p14:cNvPr>
                <p14:cNvContentPartPr/>
                <p14:nvPr/>
              </p14:nvContentPartPr>
              <p14:xfrm>
                <a:off x="9262168" y="2764881"/>
                <a:ext cx="175320" cy="163800"/>
              </p14:xfrm>
            </p:contentPart>
          </mc:Choice>
          <mc:Fallback xmlns="">
            <p:pic>
              <p:nvPicPr>
                <p:cNvPr id="135" name="Рукописный ввод 134">
                  <a:extLst>
                    <a:ext uri="{FF2B5EF4-FFF2-40B4-BE49-F238E27FC236}">
                      <a16:creationId xmlns:a16="http://schemas.microsoft.com/office/drawing/2014/main" id="{5DFEB5E5-3636-8B6D-6978-62CC49A9BB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44168" y="2746881"/>
                  <a:ext cx="210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Рукописный ввод 135">
                  <a:extLst>
                    <a:ext uri="{FF2B5EF4-FFF2-40B4-BE49-F238E27FC236}">
                      <a16:creationId xmlns:a16="http://schemas.microsoft.com/office/drawing/2014/main" id="{D8F3947C-E2D4-2DBB-6393-640E63EFFA67}"/>
                    </a:ext>
                  </a:extLst>
                </p14:cNvPr>
                <p14:cNvContentPartPr/>
                <p14:nvPr/>
              </p14:nvContentPartPr>
              <p14:xfrm>
                <a:off x="9487888" y="2764881"/>
                <a:ext cx="186120" cy="172800"/>
              </p14:xfrm>
            </p:contentPart>
          </mc:Choice>
          <mc:Fallback xmlns="">
            <p:pic>
              <p:nvPicPr>
                <p:cNvPr id="136" name="Рукописный ввод 135">
                  <a:extLst>
                    <a:ext uri="{FF2B5EF4-FFF2-40B4-BE49-F238E27FC236}">
                      <a16:creationId xmlns:a16="http://schemas.microsoft.com/office/drawing/2014/main" id="{D8F3947C-E2D4-2DBB-6393-640E63EFFA6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69888" y="2746918"/>
                  <a:ext cx="221760" cy="208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7" name="Рукописный ввод 136">
                  <a:extLst>
                    <a:ext uri="{FF2B5EF4-FFF2-40B4-BE49-F238E27FC236}">
                      <a16:creationId xmlns:a16="http://schemas.microsoft.com/office/drawing/2014/main" id="{B82CCECD-AAC8-3459-782E-6C0D64868EC2}"/>
                    </a:ext>
                  </a:extLst>
                </p14:cNvPr>
                <p14:cNvContentPartPr/>
                <p14:nvPr/>
              </p14:nvContentPartPr>
              <p14:xfrm>
                <a:off x="9680128" y="2773161"/>
                <a:ext cx="177120" cy="170280"/>
              </p14:xfrm>
            </p:contentPart>
          </mc:Choice>
          <mc:Fallback xmlns=""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B82CCECD-AAC8-3459-782E-6C0D64868E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62128" y="2755161"/>
                  <a:ext cx="2127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D2B20B05-1F7D-0BFD-CA20-6C9166E05348}"/>
              </a:ext>
            </a:extLst>
          </p:cNvPr>
          <p:cNvGrpSpPr/>
          <p:nvPr/>
        </p:nvGrpSpPr>
        <p:grpSpPr>
          <a:xfrm>
            <a:off x="7247608" y="3185001"/>
            <a:ext cx="610200" cy="271080"/>
            <a:chOff x="7247608" y="3185001"/>
            <a:chExt cx="6102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9" name="Рукописный ввод 138">
                  <a:extLst>
                    <a:ext uri="{FF2B5EF4-FFF2-40B4-BE49-F238E27FC236}">
                      <a16:creationId xmlns:a16="http://schemas.microsoft.com/office/drawing/2014/main" id="{E7220E4C-2301-A5CD-BB4D-FC87933607A5}"/>
                    </a:ext>
                  </a:extLst>
                </p14:cNvPr>
                <p14:cNvContentPartPr/>
                <p14:nvPr/>
              </p14:nvContentPartPr>
              <p14:xfrm>
                <a:off x="7326088" y="3200841"/>
                <a:ext cx="29160" cy="245160"/>
              </p14:xfrm>
            </p:contentPart>
          </mc:Choice>
          <mc:Fallback xmlns="">
            <p:pic>
              <p:nvPicPr>
                <p:cNvPr id="139" name="Рукописный ввод 138">
                  <a:extLst>
                    <a:ext uri="{FF2B5EF4-FFF2-40B4-BE49-F238E27FC236}">
                      <a16:creationId xmlns:a16="http://schemas.microsoft.com/office/drawing/2014/main" id="{E7220E4C-2301-A5CD-BB4D-FC87933607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08088" y="3182841"/>
                  <a:ext cx="64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0" name="Рукописный ввод 139">
                  <a:extLst>
                    <a:ext uri="{FF2B5EF4-FFF2-40B4-BE49-F238E27FC236}">
                      <a16:creationId xmlns:a16="http://schemas.microsoft.com/office/drawing/2014/main" id="{840059B6-BFC3-66F5-798A-4847D796BEBC}"/>
                    </a:ext>
                  </a:extLst>
                </p14:cNvPr>
                <p14:cNvContentPartPr/>
                <p14:nvPr/>
              </p14:nvContentPartPr>
              <p14:xfrm>
                <a:off x="7247608" y="3185001"/>
                <a:ext cx="275760" cy="271080"/>
              </p14:xfrm>
            </p:contentPart>
          </mc:Choice>
          <mc:Fallback xmlns=""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840059B6-BFC3-66F5-798A-4847D796BE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29584" y="3167025"/>
                  <a:ext cx="311447" cy="306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Рукописный ввод 140">
                  <a:extLst>
                    <a:ext uri="{FF2B5EF4-FFF2-40B4-BE49-F238E27FC236}">
                      <a16:creationId xmlns:a16="http://schemas.microsoft.com/office/drawing/2014/main" id="{8724FCFE-03D6-AF94-F3EC-ADC10217C1CE}"/>
                    </a:ext>
                  </a:extLst>
                </p14:cNvPr>
                <p14:cNvContentPartPr/>
                <p14:nvPr/>
              </p14:nvContentPartPr>
              <p14:xfrm>
                <a:off x="7647208" y="3204081"/>
                <a:ext cx="29520" cy="243000"/>
              </p14:xfrm>
            </p:contentPart>
          </mc:Choice>
          <mc:Fallback xmlns="">
            <p:pic>
              <p:nvPicPr>
                <p:cNvPr id="141" name="Рукописный ввод 140">
                  <a:extLst>
                    <a:ext uri="{FF2B5EF4-FFF2-40B4-BE49-F238E27FC236}">
                      <a16:creationId xmlns:a16="http://schemas.microsoft.com/office/drawing/2014/main" id="{8724FCFE-03D6-AF94-F3EC-ADC10217C1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29425" y="3186081"/>
                  <a:ext cx="64731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Рукописный ввод 141">
                  <a:extLst>
                    <a:ext uri="{FF2B5EF4-FFF2-40B4-BE49-F238E27FC236}">
                      <a16:creationId xmlns:a16="http://schemas.microsoft.com/office/drawing/2014/main" id="{DF45048D-42F9-7DA8-8205-4EA83B506D67}"/>
                    </a:ext>
                  </a:extLst>
                </p14:cNvPr>
                <p14:cNvContentPartPr/>
                <p14:nvPr/>
              </p14:nvContentPartPr>
              <p14:xfrm>
                <a:off x="7666648" y="3209481"/>
                <a:ext cx="191160" cy="32040"/>
              </p14:xfrm>
            </p:contentPart>
          </mc:Choice>
          <mc:Fallback xmlns="">
            <p:pic>
              <p:nvPicPr>
                <p:cNvPr id="142" name="Рукописный ввод 141">
                  <a:extLst>
                    <a:ext uri="{FF2B5EF4-FFF2-40B4-BE49-F238E27FC236}">
                      <a16:creationId xmlns:a16="http://schemas.microsoft.com/office/drawing/2014/main" id="{DF45048D-42F9-7DA8-8205-4EA83B506D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48648" y="3191276"/>
                  <a:ext cx="226800" cy="6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Рукописный ввод 142">
                  <a:extLst>
                    <a:ext uri="{FF2B5EF4-FFF2-40B4-BE49-F238E27FC236}">
                      <a16:creationId xmlns:a16="http://schemas.microsoft.com/office/drawing/2014/main" id="{03BCA432-7A04-50FD-F45D-895E780C32BE}"/>
                    </a:ext>
                  </a:extLst>
                </p14:cNvPr>
                <p14:cNvContentPartPr/>
                <p14:nvPr/>
              </p14:nvContentPartPr>
              <p14:xfrm>
                <a:off x="7682488" y="3353481"/>
                <a:ext cx="126360" cy="14760"/>
              </p14:xfrm>
            </p:contentPart>
          </mc:Choice>
          <mc:Fallback xmlns="">
            <p:pic>
              <p:nvPicPr>
                <p:cNvPr id="143" name="Рукописный ввод 142">
                  <a:extLst>
                    <a:ext uri="{FF2B5EF4-FFF2-40B4-BE49-F238E27FC236}">
                      <a16:creationId xmlns:a16="http://schemas.microsoft.com/office/drawing/2014/main" id="{03BCA432-7A04-50FD-F45D-895E780C32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64488" y="3335481"/>
                  <a:ext cx="1620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id="{8AE8D334-D838-0CF7-A48F-903A930EA7D0}"/>
                  </a:ext>
                </a:extLst>
              </p14:cNvPr>
              <p14:cNvContentPartPr/>
              <p14:nvPr/>
            </p14:nvContentPartPr>
            <p14:xfrm>
              <a:off x="9025288" y="2137761"/>
              <a:ext cx="491040" cy="155880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8AE8D334-D838-0CF7-A48F-903A930EA7D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07288" y="2119761"/>
                <a:ext cx="52668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9CF27105-27E6-6798-2623-69AD456435C7}"/>
              </a:ext>
            </a:extLst>
          </p:cNvPr>
          <p:cNvGrpSpPr/>
          <p:nvPr/>
        </p:nvGrpSpPr>
        <p:grpSpPr>
          <a:xfrm>
            <a:off x="8094688" y="3150081"/>
            <a:ext cx="1362600" cy="316080"/>
            <a:chOff x="8094688" y="3150081"/>
            <a:chExt cx="13626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5" name="Рукописный ввод 144">
                  <a:extLst>
                    <a:ext uri="{FF2B5EF4-FFF2-40B4-BE49-F238E27FC236}">
                      <a16:creationId xmlns:a16="http://schemas.microsoft.com/office/drawing/2014/main" id="{9F407259-299F-1F55-A0F4-656EB5A3462C}"/>
                    </a:ext>
                  </a:extLst>
                </p14:cNvPr>
                <p14:cNvContentPartPr/>
                <p14:nvPr/>
              </p14:nvContentPartPr>
              <p14:xfrm>
                <a:off x="8094688" y="3282561"/>
                <a:ext cx="235440" cy="13680"/>
              </p14:xfrm>
            </p:contentPart>
          </mc:Choice>
          <mc:Fallback xmlns="">
            <p:pic>
              <p:nvPicPr>
                <p:cNvPr id="145" name="Рукописный ввод 144">
                  <a:extLst>
                    <a:ext uri="{FF2B5EF4-FFF2-40B4-BE49-F238E27FC236}">
                      <a16:creationId xmlns:a16="http://schemas.microsoft.com/office/drawing/2014/main" id="{9F407259-299F-1F55-A0F4-656EB5A346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76688" y="3265023"/>
                  <a:ext cx="271080" cy="48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6" name="Рукописный ввод 145">
                  <a:extLst>
                    <a:ext uri="{FF2B5EF4-FFF2-40B4-BE49-F238E27FC236}">
                      <a16:creationId xmlns:a16="http://schemas.microsoft.com/office/drawing/2014/main" id="{F802C970-AFD2-C66F-12BB-108EC6BD08FE}"/>
                    </a:ext>
                  </a:extLst>
                </p14:cNvPr>
                <p14:cNvContentPartPr/>
                <p14:nvPr/>
              </p14:nvContentPartPr>
              <p14:xfrm>
                <a:off x="8177848" y="3388761"/>
                <a:ext cx="176400" cy="23760"/>
              </p14:xfrm>
            </p:contentPart>
          </mc:Choice>
          <mc:Fallback xmlns="">
            <p:pic>
              <p:nvPicPr>
                <p:cNvPr id="146" name="Рукописный ввод 145">
                  <a:extLst>
                    <a:ext uri="{FF2B5EF4-FFF2-40B4-BE49-F238E27FC236}">
                      <a16:creationId xmlns:a16="http://schemas.microsoft.com/office/drawing/2014/main" id="{F802C970-AFD2-C66F-12BB-108EC6BD08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59848" y="3370484"/>
                  <a:ext cx="212040" cy="59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9" name="Рукописный ввод 148">
                  <a:extLst>
                    <a:ext uri="{FF2B5EF4-FFF2-40B4-BE49-F238E27FC236}">
                      <a16:creationId xmlns:a16="http://schemas.microsoft.com/office/drawing/2014/main" id="{A1524AA6-BCB0-37F1-D97E-4BCBA11BA628}"/>
                    </a:ext>
                  </a:extLst>
                </p14:cNvPr>
                <p14:cNvContentPartPr/>
                <p14:nvPr/>
              </p14:nvContentPartPr>
              <p14:xfrm>
                <a:off x="8533888" y="3150081"/>
                <a:ext cx="266040" cy="316080"/>
              </p14:xfrm>
            </p:contentPart>
          </mc:Choice>
          <mc:Fallback xmlns="">
            <p:pic>
              <p:nvPicPr>
                <p:cNvPr id="149" name="Рукописный ввод 148">
                  <a:extLst>
                    <a:ext uri="{FF2B5EF4-FFF2-40B4-BE49-F238E27FC236}">
                      <a16:creationId xmlns:a16="http://schemas.microsoft.com/office/drawing/2014/main" id="{A1524AA6-BCB0-37F1-D97E-4BCBA11BA6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5888" y="3132081"/>
                  <a:ext cx="301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0" name="Рукописный ввод 149">
                  <a:extLst>
                    <a:ext uri="{FF2B5EF4-FFF2-40B4-BE49-F238E27FC236}">
                      <a16:creationId xmlns:a16="http://schemas.microsoft.com/office/drawing/2014/main" id="{E5BEFD2D-5280-F01F-2BD5-928E16943A85}"/>
                    </a:ext>
                  </a:extLst>
                </p14:cNvPr>
                <p14:cNvContentPartPr/>
                <p14:nvPr/>
              </p14:nvContentPartPr>
              <p14:xfrm>
                <a:off x="8674288" y="3358521"/>
                <a:ext cx="160200" cy="9720"/>
              </p14:xfrm>
            </p:contentPart>
          </mc:Choice>
          <mc:Fallback xmlns="">
            <p:pic>
              <p:nvPicPr>
                <p:cNvPr id="150" name="Рукописный ввод 149">
                  <a:extLst>
                    <a:ext uri="{FF2B5EF4-FFF2-40B4-BE49-F238E27FC236}">
                      <a16:creationId xmlns:a16="http://schemas.microsoft.com/office/drawing/2014/main" id="{E5BEFD2D-5280-F01F-2BD5-928E16943A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56288" y="3340521"/>
                  <a:ext cx="195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1" name="Рукописный ввод 150">
                  <a:extLst>
                    <a:ext uri="{FF2B5EF4-FFF2-40B4-BE49-F238E27FC236}">
                      <a16:creationId xmlns:a16="http://schemas.microsoft.com/office/drawing/2014/main" id="{91CF2E4A-B23E-6101-3D34-90D6B0215467}"/>
                    </a:ext>
                  </a:extLst>
                </p14:cNvPr>
                <p14:cNvContentPartPr/>
                <p14:nvPr/>
              </p14:nvContentPartPr>
              <p14:xfrm>
                <a:off x="8949688" y="3314961"/>
                <a:ext cx="507600" cy="147600"/>
              </p14:xfrm>
            </p:contentPart>
          </mc:Choice>
          <mc:Fallback xmlns="">
            <p:pic>
              <p:nvPicPr>
                <p:cNvPr id="151" name="Рукописный ввод 150">
                  <a:extLst>
                    <a:ext uri="{FF2B5EF4-FFF2-40B4-BE49-F238E27FC236}">
                      <a16:creationId xmlns:a16="http://schemas.microsoft.com/office/drawing/2014/main" id="{91CF2E4A-B23E-6101-3D34-90D6B02154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31688" y="3296917"/>
                  <a:ext cx="543240" cy="183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74F3FF44-49DC-6918-F459-521190C72078}"/>
              </a:ext>
            </a:extLst>
          </p:cNvPr>
          <p:cNvGrpSpPr/>
          <p:nvPr/>
        </p:nvGrpSpPr>
        <p:grpSpPr>
          <a:xfrm>
            <a:off x="7200808" y="3622761"/>
            <a:ext cx="3345120" cy="369000"/>
            <a:chOff x="7200808" y="3622761"/>
            <a:chExt cx="33451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3" name="Рукописный ввод 152">
                  <a:extLst>
                    <a:ext uri="{FF2B5EF4-FFF2-40B4-BE49-F238E27FC236}">
                      <a16:creationId xmlns:a16="http://schemas.microsoft.com/office/drawing/2014/main" id="{A94305B3-CA49-AE04-B570-95952ED16103}"/>
                    </a:ext>
                  </a:extLst>
                </p14:cNvPr>
                <p14:cNvContentPartPr/>
                <p14:nvPr/>
              </p14:nvContentPartPr>
              <p14:xfrm>
                <a:off x="7200808" y="3645441"/>
                <a:ext cx="284040" cy="300960"/>
              </p14:xfrm>
            </p:contentPart>
          </mc:Choice>
          <mc:Fallback xmlns="">
            <p:pic>
              <p:nvPicPr>
                <p:cNvPr id="153" name="Рукописный ввод 152">
                  <a:extLst>
                    <a:ext uri="{FF2B5EF4-FFF2-40B4-BE49-F238E27FC236}">
                      <a16:creationId xmlns:a16="http://schemas.microsoft.com/office/drawing/2014/main" id="{A94305B3-CA49-AE04-B570-95952ED161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82808" y="3627463"/>
                  <a:ext cx="319680" cy="33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4" name="Рукописный ввод 153">
                  <a:extLst>
                    <a:ext uri="{FF2B5EF4-FFF2-40B4-BE49-F238E27FC236}">
                      <a16:creationId xmlns:a16="http://schemas.microsoft.com/office/drawing/2014/main" id="{2F27D100-D81C-CADF-EAD4-A7890014A18F}"/>
                    </a:ext>
                  </a:extLst>
                </p14:cNvPr>
                <p14:cNvContentPartPr/>
                <p14:nvPr/>
              </p14:nvContentPartPr>
              <p14:xfrm>
                <a:off x="7575208" y="3633561"/>
                <a:ext cx="257040" cy="257400"/>
              </p14:xfrm>
            </p:contentPart>
          </mc:Choice>
          <mc:Fallback xmlns="">
            <p:pic>
              <p:nvPicPr>
                <p:cNvPr id="154" name="Рукописный ввод 153">
                  <a:extLst>
                    <a:ext uri="{FF2B5EF4-FFF2-40B4-BE49-F238E27FC236}">
                      <a16:creationId xmlns:a16="http://schemas.microsoft.com/office/drawing/2014/main" id="{2F27D100-D81C-CADF-EAD4-A7890014A1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57208" y="3615561"/>
                  <a:ext cx="292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5" name="Рукописный ввод 154">
                  <a:extLst>
                    <a:ext uri="{FF2B5EF4-FFF2-40B4-BE49-F238E27FC236}">
                      <a16:creationId xmlns:a16="http://schemas.microsoft.com/office/drawing/2014/main" id="{27E990BA-A14D-8AE9-7E9A-13C8289DE707}"/>
                    </a:ext>
                  </a:extLst>
                </p14:cNvPr>
                <p14:cNvContentPartPr/>
                <p14:nvPr/>
              </p14:nvContentPartPr>
              <p14:xfrm>
                <a:off x="7967968" y="3735801"/>
                <a:ext cx="138240" cy="29880"/>
              </p14:xfrm>
            </p:contentPart>
          </mc:Choice>
          <mc:Fallback xmlns="">
            <p:pic>
              <p:nvPicPr>
                <p:cNvPr id="155" name="Рукописный ввод 154">
                  <a:extLst>
                    <a:ext uri="{FF2B5EF4-FFF2-40B4-BE49-F238E27FC236}">
                      <a16:creationId xmlns:a16="http://schemas.microsoft.com/office/drawing/2014/main" id="{27E990BA-A14D-8AE9-7E9A-13C8289DE7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50015" y="3717581"/>
                  <a:ext cx="173787" cy="6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Рукописный ввод 155">
                  <a:extLst>
                    <a:ext uri="{FF2B5EF4-FFF2-40B4-BE49-F238E27FC236}">
                      <a16:creationId xmlns:a16="http://schemas.microsoft.com/office/drawing/2014/main" id="{6AC277A3-C64E-A054-636B-3D1F0204DB2A}"/>
                    </a:ext>
                  </a:extLst>
                </p14:cNvPr>
                <p14:cNvContentPartPr/>
                <p14:nvPr/>
              </p14:nvContentPartPr>
              <p14:xfrm>
                <a:off x="7953928" y="3826881"/>
                <a:ext cx="163440" cy="32400"/>
              </p14:xfrm>
            </p:contentPart>
          </mc:Choice>
          <mc:Fallback xmlns="">
            <p:pic>
              <p:nvPicPr>
                <p:cNvPr id="156" name="Рукописный ввод 155">
                  <a:extLst>
                    <a:ext uri="{FF2B5EF4-FFF2-40B4-BE49-F238E27FC236}">
                      <a16:creationId xmlns:a16="http://schemas.microsoft.com/office/drawing/2014/main" id="{6AC277A3-C64E-A054-636B-3D1F0204DB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35928" y="3808881"/>
                  <a:ext cx="199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8" name="Рукописный ввод 157">
                  <a:extLst>
                    <a:ext uri="{FF2B5EF4-FFF2-40B4-BE49-F238E27FC236}">
                      <a16:creationId xmlns:a16="http://schemas.microsoft.com/office/drawing/2014/main" id="{2A5CCD77-9549-F236-CC47-122C90FEA2FE}"/>
                    </a:ext>
                  </a:extLst>
                </p14:cNvPr>
                <p14:cNvContentPartPr/>
                <p14:nvPr/>
              </p14:nvContentPartPr>
              <p14:xfrm>
                <a:off x="8263168" y="3645441"/>
                <a:ext cx="221400" cy="303120"/>
              </p14:xfrm>
            </p:contentPart>
          </mc:Choice>
          <mc:Fallback xmlns="">
            <p:pic>
              <p:nvPicPr>
                <p:cNvPr id="158" name="Рукописный ввод 157">
                  <a:extLst>
                    <a:ext uri="{FF2B5EF4-FFF2-40B4-BE49-F238E27FC236}">
                      <a16:creationId xmlns:a16="http://schemas.microsoft.com/office/drawing/2014/main" id="{2A5CCD77-9549-F236-CC47-122C90FEA2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45139" y="3627441"/>
                  <a:ext cx="257098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9" name="Рукописный ввод 158">
                  <a:extLst>
                    <a:ext uri="{FF2B5EF4-FFF2-40B4-BE49-F238E27FC236}">
                      <a16:creationId xmlns:a16="http://schemas.microsoft.com/office/drawing/2014/main" id="{99154F70-94AB-1A87-C81F-34E6542ED56E}"/>
                    </a:ext>
                  </a:extLst>
                </p14:cNvPr>
                <p14:cNvContentPartPr/>
                <p14:nvPr/>
              </p14:nvContentPartPr>
              <p14:xfrm>
                <a:off x="8286568" y="3795921"/>
                <a:ext cx="169200" cy="10080"/>
              </p14:xfrm>
            </p:contentPart>
          </mc:Choice>
          <mc:Fallback xmlns="">
            <p:pic>
              <p:nvPicPr>
                <p:cNvPr id="159" name="Рукописный ввод 158">
                  <a:extLst>
                    <a:ext uri="{FF2B5EF4-FFF2-40B4-BE49-F238E27FC236}">
                      <a16:creationId xmlns:a16="http://schemas.microsoft.com/office/drawing/2014/main" id="{99154F70-94AB-1A87-C81F-34E6542ED5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68568" y="3778542"/>
                  <a:ext cx="204840" cy="44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Рукописный ввод 159">
                  <a:extLst>
                    <a:ext uri="{FF2B5EF4-FFF2-40B4-BE49-F238E27FC236}">
                      <a16:creationId xmlns:a16="http://schemas.microsoft.com/office/drawing/2014/main" id="{594A260C-1546-CC06-E824-5905E26DD1E4}"/>
                    </a:ext>
                  </a:extLst>
                </p14:cNvPr>
                <p14:cNvContentPartPr/>
                <p14:nvPr/>
              </p14:nvContentPartPr>
              <p14:xfrm>
                <a:off x="8310688" y="3622761"/>
                <a:ext cx="208080" cy="16560"/>
              </p14:xfrm>
            </p:contentPart>
          </mc:Choice>
          <mc:Fallback xmlns="">
            <p:pic>
              <p:nvPicPr>
                <p:cNvPr id="160" name="Рукописный ввод 159">
                  <a:extLst>
                    <a:ext uri="{FF2B5EF4-FFF2-40B4-BE49-F238E27FC236}">
                      <a16:creationId xmlns:a16="http://schemas.microsoft.com/office/drawing/2014/main" id="{594A260C-1546-CC06-E824-5905E26DD1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92688" y="3604761"/>
                  <a:ext cx="243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2" name="Рукописный ввод 161">
                  <a:extLst>
                    <a:ext uri="{FF2B5EF4-FFF2-40B4-BE49-F238E27FC236}">
                      <a16:creationId xmlns:a16="http://schemas.microsoft.com/office/drawing/2014/main" id="{A4EC979A-C829-157A-6FED-7AD5B5355A6A}"/>
                    </a:ext>
                  </a:extLst>
                </p14:cNvPr>
                <p14:cNvContentPartPr/>
                <p14:nvPr/>
              </p14:nvContentPartPr>
              <p14:xfrm>
                <a:off x="8570248" y="3629241"/>
                <a:ext cx="262800" cy="274320"/>
              </p14:xfrm>
            </p:contentPart>
          </mc:Choice>
          <mc:Fallback xmlns="">
            <p:pic>
              <p:nvPicPr>
                <p:cNvPr id="162" name="Рукописный ввод 161">
                  <a:extLst>
                    <a:ext uri="{FF2B5EF4-FFF2-40B4-BE49-F238E27FC236}">
                      <a16:creationId xmlns:a16="http://schemas.microsoft.com/office/drawing/2014/main" id="{A4EC979A-C829-157A-6FED-7AD5B5355A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52248" y="3611241"/>
                  <a:ext cx="298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3" name="Рукописный ввод 162">
                  <a:extLst>
                    <a:ext uri="{FF2B5EF4-FFF2-40B4-BE49-F238E27FC236}">
                      <a16:creationId xmlns:a16="http://schemas.microsoft.com/office/drawing/2014/main" id="{800AB473-AE4F-0FEB-F303-C1E10F7204E1}"/>
                    </a:ext>
                  </a:extLst>
                </p14:cNvPr>
                <p14:cNvContentPartPr/>
                <p14:nvPr/>
              </p14:nvContentPartPr>
              <p14:xfrm>
                <a:off x="8912968" y="3829041"/>
                <a:ext cx="145080" cy="162720"/>
              </p14:xfrm>
            </p:contentPart>
          </mc:Choice>
          <mc:Fallback xmlns="">
            <p:pic>
              <p:nvPicPr>
                <p:cNvPr id="163" name="Рукописный ввод 162">
                  <a:extLst>
                    <a:ext uri="{FF2B5EF4-FFF2-40B4-BE49-F238E27FC236}">
                      <a16:creationId xmlns:a16="http://schemas.microsoft.com/office/drawing/2014/main" id="{800AB473-AE4F-0FEB-F303-C1E10F7204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94968" y="3811041"/>
                  <a:ext cx="180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5" name="Рукописный ввод 164">
                  <a:extLst>
                    <a:ext uri="{FF2B5EF4-FFF2-40B4-BE49-F238E27FC236}">
                      <a16:creationId xmlns:a16="http://schemas.microsoft.com/office/drawing/2014/main" id="{46590C76-9C4B-57D5-43CF-8F4BB59F5A5D}"/>
                    </a:ext>
                  </a:extLst>
                </p14:cNvPr>
                <p14:cNvContentPartPr/>
                <p14:nvPr/>
              </p14:nvContentPartPr>
              <p14:xfrm>
                <a:off x="9133648" y="3725361"/>
                <a:ext cx="190080" cy="15840"/>
              </p14:xfrm>
            </p:contentPart>
          </mc:Choice>
          <mc:Fallback xmlns="">
            <p:pic>
              <p:nvPicPr>
                <p:cNvPr id="165" name="Рукописный ввод 164">
                  <a:extLst>
                    <a:ext uri="{FF2B5EF4-FFF2-40B4-BE49-F238E27FC236}">
                      <a16:creationId xmlns:a16="http://schemas.microsoft.com/office/drawing/2014/main" id="{46590C76-9C4B-57D5-43CF-8F4BB59F5A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15648" y="3707761"/>
                  <a:ext cx="225720" cy="50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6" name="Рукописный ввод 165">
                  <a:extLst>
                    <a:ext uri="{FF2B5EF4-FFF2-40B4-BE49-F238E27FC236}">
                      <a16:creationId xmlns:a16="http://schemas.microsoft.com/office/drawing/2014/main" id="{E389B71B-07FD-11C9-8341-FA9AC00EC5D9}"/>
                    </a:ext>
                  </a:extLst>
                </p14:cNvPr>
                <p14:cNvContentPartPr/>
                <p14:nvPr/>
              </p14:nvContentPartPr>
              <p14:xfrm>
                <a:off x="9138328" y="3841281"/>
                <a:ext cx="189720" cy="14400"/>
              </p14:xfrm>
            </p:contentPart>
          </mc:Choice>
          <mc:Fallback xmlns="">
            <p:pic>
              <p:nvPicPr>
                <p:cNvPr id="166" name="Рукописный ввод 165">
                  <a:extLst>
                    <a:ext uri="{FF2B5EF4-FFF2-40B4-BE49-F238E27FC236}">
                      <a16:creationId xmlns:a16="http://schemas.microsoft.com/office/drawing/2014/main" id="{E389B71B-07FD-11C9-8341-FA9AC00EC5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0328" y="3823281"/>
                  <a:ext cx="225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8" name="Рукописный ввод 167">
                  <a:extLst>
                    <a:ext uri="{FF2B5EF4-FFF2-40B4-BE49-F238E27FC236}">
                      <a16:creationId xmlns:a16="http://schemas.microsoft.com/office/drawing/2014/main" id="{873D1558-1299-9055-BC84-EE5CE180A8BB}"/>
                    </a:ext>
                  </a:extLst>
                </p14:cNvPr>
                <p14:cNvContentPartPr/>
                <p14:nvPr/>
              </p14:nvContentPartPr>
              <p14:xfrm>
                <a:off x="9495088" y="3667041"/>
                <a:ext cx="127440" cy="239040"/>
              </p14:xfrm>
            </p:contentPart>
          </mc:Choice>
          <mc:Fallback xmlns="">
            <p:pic>
              <p:nvPicPr>
                <p:cNvPr id="168" name="Рукописный ввод 167">
                  <a:extLst>
                    <a:ext uri="{FF2B5EF4-FFF2-40B4-BE49-F238E27FC236}">
                      <a16:creationId xmlns:a16="http://schemas.microsoft.com/office/drawing/2014/main" id="{873D1558-1299-9055-BC84-EE5CE180A8B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7088" y="3649041"/>
                  <a:ext cx="163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9" name="Рукописный ввод 168">
                  <a:extLst>
                    <a:ext uri="{FF2B5EF4-FFF2-40B4-BE49-F238E27FC236}">
                      <a16:creationId xmlns:a16="http://schemas.microsoft.com/office/drawing/2014/main" id="{32448A16-1650-EA8E-6FE6-343EDF40D83E}"/>
                    </a:ext>
                  </a:extLst>
                </p14:cNvPr>
                <p14:cNvContentPartPr/>
                <p14:nvPr/>
              </p14:nvContentPartPr>
              <p14:xfrm>
                <a:off x="9779488" y="3699801"/>
                <a:ext cx="169920" cy="188280"/>
              </p14:xfrm>
            </p:contentPart>
          </mc:Choice>
          <mc:Fallback xmlns="">
            <p:pic>
              <p:nvPicPr>
                <p:cNvPr id="169" name="Рукописный ввод 168">
                  <a:extLst>
                    <a:ext uri="{FF2B5EF4-FFF2-40B4-BE49-F238E27FC236}">
                      <a16:creationId xmlns:a16="http://schemas.microsoft.com/office/drawing/2014/main" id="{32448A16-1650-EA8E-6FE6-343EDF40D8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61488" y="3681767"/>
                  <a:ext cx="205560" cy="223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0" name="Рукописный ввод 169">
                  <a:extLst>
                    <a:ext uri="{FF2B5EF4-FFF2-40B4-BE49-F238E27FC236}">
                      <a16:creationId xmlns:a16="http://schemas.microsoft.com/office/drawing/2014/main" id="{7BC5FE4D-DAC7-B59D-8BB1-99F367AC9FD2}"/>
                    </a:ext>
                  </a:extLst>
                </p14:cNvPr>
                <p14:cNvContentPartPr/>
                <p14:nvPr/>
              </p14:nvContentPartPr>
              <p14:xfrm>
                <a:off x="10061368" y="3728241"/>
                <a:ext cx="484560" cy="156960"/>
              </p14:xfrm>
            </p:contentPart>
          </mc:Choice>
          <mc:Fallback xmlns="">
            <p:pic>
              <p:nvPicPr>
                <p:cNvPr id="170" name="Рукописный ввод 169">
                  <a:extLst>
                    <a:ext uri="{FF2B5EF4-FFF2-40B4-BE49-F238E27FC236}">
                      <a16:creationId xmlns:a16="http://schemas.microsoft.com/office/drawing/2014/main" id="{7BC5FE4D-DAC7-B59D-8BB1-99F367AC9F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43381" y="3710241"/>
                  <a:ext cx="520174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6BD57A6-C201-051C-7D0D-4833480DE4B2}"/>
              </a:ext>
            </a:extLst>
          </p:cNvPr>
          <p:cNvGrpSpPr/>
          <p:nvPr/>
        </p:nvGrpSpPr>
        <p:grpSpPr>
          <a:xfrm>
            <a:off x="7152568" y="4143321"/>
            <a:ext cx="1944720" cy="466200"/>
            <a:chOff x="7152568" y="4143321"/>
            <a:chExt cx="194472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2" name="Рукописный ввод 171">
                  <a:extLst>
                    <a:ext uri="{FF2B5EF4-FFF2-40B4-BE49-F238E27FC236}">
                      <a16:creationId xmlns:a16="http://schemas.microsoft.com/office/drawing/2014/main" id="{A19A4B0D-7197-E98B-1ED8-91D2F70DFFFE}"/>
                    </a:ext>
                  </a:extLst>
                </p14:cNvPr>
                <p14:cNvContentPartPr/>
                <p14:nvPr/>
              </p14:nvContentPartPr>
              <p14:xfrm>
                <a:off x="7152568" y="4143321"/>
                <a:ext cx="236160" cy="315360"/>
              </p14:xfrm>
            </p:contentPart>
          </mc:Choice>
          <mc:Fallback xmlns="">
            <p:pic>
              <p:nvPicPr>
                <p:cNvPr id="172" name="Рукописный ввод 171">
                  <a:extLst>
                    <a:ext uri="{FF2B5EF4-FFF2-40B4-BE49-F238E27FC236}">
                      <a16:creationId xmlns:a16="http://schemas.microsoft.com/office/drawing/2014/main" id="{A19A4B0D-7197-E98B-1ED8-91D2F70DFF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34568" y="4125321"/>
                  <a:ext cx="271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3" name="Рукописный ввод 172">
                  <a:extLst>
                    <a:ext uri="{FF2B5EF4-FFF2-40B4-BE49-F238E27FC236}">
                      <a16:creationId xmlns:a16="http://schemas.microsoft.com/office/drawing/2014/main" id="{E368773B-3F2B-D417-00E4-1D33BA7AC71B}"/>
                    </a:ext>
                  </a:extLst>
                </p14:cNvPr>
                <p14:cNvContentPartPr/>
                <p14:nvPr/>
              </p14:nvContentPartPr>
              <p14:xfrm>
                <a:off x="7431208" y="4336281"/>
                <a:ext cx="202320" cy="273240"/>
              </p14:xfrm>
            </p:contentPart>
          </mc:Choice>
          <mc:Fallback xmlns="">
            <p:pic>
              <p:nvPicPr>
                <p:cNvPr id="173" name="Рукописный ввод 172">
                  <a:extLst>
                    <a:ext uri="{FF2B5EF4-FFF2-40B4-BE49-F238E27FC236}">
                      <a16:creationId xmlns:a16="http://schemas.microsoft.com/office/drawing/2014/main" id="{E368773B-3F2B-D417-00E4-1D33BA7AC7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13240" y="4318281"/>
                  <a:ext cx="237897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" name="Рукописный ввод 173">
                  <a:extLst>
                    <a:ext uri="{FF2B5EF4-FFF2-40B4-BE49-F238E27FC236}">
                      <a16:creationId xmlns:a16="http://schemas.microsoft.com/office/drawing/2014/main" id="{ACF96E78-6D5E-F417-9B1C-86CD07A0E433}"/>
                    </a:ext>
                  </a:extLst>
                </p14:cNvPr>
                <p14:cNvContentPartPr/>
                <p14:nvPr/>
              </p14:nvContentPartPr>
              <p14:xfrm>
                <a:off x="7721008" y="4343121"/>
                <a:ext cx="188640" cy="129600"/>
              </p14:xfrm>
            </p:contentPart>
          </mc:Choice>
          <mc:Fallback xmlns="">
            <p:pic>
              <p:nvPicPr>
                <p:cNvPr id="174" name="Рукописный ввод 173">
                  <a:extLst>
                    <a:ext uri="{FF2B5EF4-FFF2-40B4-BE49-F238E27FC236}">
                      <a16:creationId xmlns:a16="http://schemas.microsoft.com/office/drawing/2014/main" id="{ACF96E78-6D5E-F417-9B1C-86CD07A0E4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03008" y="4325121"/>
                  <a:ext cx="224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5" name="Рукописный ввод 174">
                  <a:extLst>
                    <a:ext uri="{FF2B5EF4-FFF2-40B4-BE49-F238E27FC236}">
                      <a16:creationId xmlns:a16="http://schemas.microsoft.com/office/drawing/2014/main" id="{8643C294-CE53-63E5-A352-1B0F329732D4}"/>
                    </a:ext>
                  </a:extLst>
                </p14:cNvPr>
                <p14:cNvContentPartPr/>
                <p14:nvPr/>
              </p14:nvContentPartPr>
              <p14:xfrm>
                <a:off x="7989208" y="4208121"/>
                <a:ext cx="136080" cy="282600"/>
              </p14:xfrm>
            </p:contentPart>
          </mc:Choice>
          <mc:Fallback xmlns="">
            <p:pic>
              <p:nvPicPr>
                <p:cNvPr id="175" name="Рукописный ввод 174">
                  <a:extLst>
                    <a:ext uri="{FF2B5EF4-FFF2-40B4-BE49-F238E27FC236}">
                      <a16:creationId xmlns:a16="http://schemas.microsoft.com/office/drawing/2014/main" id="{8643C294-CE53-63E5-A352-1B0F329732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71208" y="4190121"/>
                  <a:ext cx="171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6" name="Рукописный ввод 175">
                  <a:extLst>
                    <a:ext uri="{FF2B5EF4-FFF2-40B4-BE49-F238E27FC236}">
                      <a16:creationId xmlns:a16="http://schemas.microsoft.com/office/drawing/2014/main" id="{016281B8-F20A-8A89-7D5E-91C362B8A795}"/>
                    </a:ext>
                  </a:extLst>
                </p14:cNvPr>
                <p14:cNvContentPartPr/>
                <p14:nvPr/>
              </p14:nvContentPartPr>
              <p14:xfrm>
                <a:off x="8178208" y="4325121"/>
                <a:ext cx="194400" cy="140760"/>
              </p14:xfrm>
            </p:contentPart>
          </mc:Choice>
          <mc:Fallback xmlns="">
            <p:pic>
              <p:nvPicPr>
                <p:cNvPr id="176" name="Рукописный ввод 175">
                  <a:extLst>
                    <a:ext uri="{FF2B5EF4-FFF2-40B4-BE49-F238E27FC236}">
                      <a16:creationId xmlns:a16="http://schemas.microsoft.com/office/drawing/2014/main" id="{016281B8-F20A-8A89-7D5E-91C362B8A79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60208" y="4307121"/>
                  <a:ext cx="230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7" name="Рукописный ввод 176">
                  <a:extLst>
                    <a:ext uri="{FF2B5EF4-FFF2-40B4-BE49-F238E27FC236}">
                      <a16:creationId xmlns:a16="http://schemas.microsoft.com/office/drawing/2014/main" id="{FD5422F5-D784-6477-5E96-E0D801C61DC5}"/>
                    </a:ext>
                  </a:extLst>
                </p14:cNvPr>
                <p14:cNvContentPartPr/>
                <p14:nvPr/>
              </p14:nvContentPartPr>
              <p14:xfrm>
                <a:off x="8421568" y="4315761"/>
                <a:ext cx="158400" cy="165960"/>
              </p14:xfrm>
            </p:contentPart>
          </mc:Choice>
          <mc:Fallback xmlns="">
            <p:pic>
              <p:nvPicPr>
                <p:cNvPr id="177" name="Рукописный ввод 176">
                  <a:extLst>
                    <a:ext uri="{FF2B5EF4-FFF2-40B4-BE49-F238E27FC236}">
                      <a16:creationId xmlns:a16="http://schemas.microsoft.com/office/drawing/2014/main" id="{FD5422F5-D784-6477-5E96-E0D801C61D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03568" y="4297722"/>
                  <a:ext cx="194040" cy="201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8" name="Рукописный ввод 177">
                  <a:extLst>
                    <a:ext uri="{FF2B5EF4-FFF2-40B4-BE49-F238E27FC236}">
                      <a16:creationId xmlns:a16="http://schemas.microsoft.com/office/drawing/2014/main" id="{0E9E04BC-BF0B-2AB1-42AC-CDC53558729E}"/>
                    </a:ext>
                  </a:extLst>
                </p14:cNvPr>
                <p14:cNvContentPartPr/>
                <p14:nvPr/>
              </p14:nvContentPartPr>
              <p14:xfrm>
                <a:off x="8655208" y="4326561"/>
                <a:ext cx="43920" cy="135000"/>
              </p14:xfrm>
            </p:contentPart>
          </mc:Choice>
          <mc:Fallback xmlns="">
            <p:pic>
              <p:nvPicPr>
                <p:cNvPr id="178" name="Рукописный ввод 177">
                  <a:extLst>
                    <a:ext uri="{FF2B5EF4-FFF2-40B4-BE49-F238E27FC236}">
                      <a16:creationId xmlns:a16="http://schemas.microsoft.com/office/drawing/2014/main" id="{0E9E04BC-BF0B-2AB1-42AC-CDC5355872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37208" y="4308609"/>
                  <a:ext cx="79560" cy="170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9" name="Рукописный ввод 178">
                  <a:extLst>
                    <a:ext uri="{FF2B5EF4-FFF2-40B4-BE49-F238E27FC236}">
                      <a16:creationId xmlns:a16="http://schemas.microsoft.com/office/drawing/2014/main" id="{B213B4E3-38EA-B1EF-C3D4-F59F40F213A7}"/>
                    </a:ext>
                  </a:extLst>
                </p14:cNvPr>
                <p14:cNvContentPartPr/>
                <p14:nvPr/>
              </p14:nvContentPartPr>
              <p14:xfrm>
                <a:off x="8570968" y="4312881"/>
                <a:ext cx="182160" cy="25200"/>
              </p14:xfrm>
            </p:contentPart>
          </mc:Choice>
          <mc:Fallback xmlns="">
            <p:pic>
              <p:nvPicPr>
                <p:cNvPr id="179" name="Рукописный ввод 178">
                  <a:extLst>
                    <a:ext uri="{FF2B5EF4-FFF2-40B4-BE49-F238E27FC236}">
                      <a16:creationId xmlns:a16="http://schemas.microsoft.com/office/drawing/2014/main" id="{B213B4E3-38EA-B1EF-C3D4-F59F40F213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52968" y="4294881"/>
                  <a:ext cx="21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0" name="Рукописный ввод 179">
                  <a:extLst>
                    <a:ext uri="{FF2B5EF4-FFF2-40B4-BE49-F238E27FC236}">
                      <a16:creationId xmlns:a16="http://schemas.microsoft.com/office/drawing/2014/main" id="{8E79E2BD-F0C5-3871-46BC-898316B59472}"/>
                    </a:ext>
                  </a:extLst>
                </p14:cNvPr>
                <p14:cNvContentPartPr/>
                <p14:nvPr/>
              </p14:nvContentPartPr>
              <p14:xfrm>
                <a:off x="8765368" y="4308201"/>
                <a:ext cx="135000" cy="191520"/>
              </p14:xfrm>
            </p:contentPart>
          </mc:Choice>
          <mc:Fallback xmlns="">
            <p:pic>
              <p:nvPicPr>
                <p:cNvPr id="180" name="Рукописный ввод 179">
                  <a:extLst>
                    <a:ext uri="{FF2B5EF4-FFF2-40B4-BE49-F238E27FC236}">
                      <a16:creationId xmlns:a16="http://schemas.microsoft.com/office/drawing/2014/main" id="{8E79E2BD-F0C5-3871-46BC-898316B5947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47368" y="4290201"/>
                  <a:ext cx="170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2" name="Рукописный ввод 181">
                  <a:extLst>
                    <a:ext uri="{FF2B5EF4-FFF2-40B4-BE49-F238E27FC236}">
                      <a16:creationId xmlns:a16="http://schemas.microsoft.com/office/drawing/2014/main" id="{05D390CB-1EDC-AF08-75CB-D2430EEDB351}"/>
                    </a:ext>
                  </a:extLst>
                </p14:cNvPr>
                <p14:cNvContentPartPr/>
                <p14:nvPr/>
              </p14:nvContentPartPr>
              <p14:xfrm>
                <a:off x="9035728" y="4356801"/>
                <a:ext cx="57240" cy="31680"/>
              </p14:xfrm>
            </p:contentPart>
          </mc:Choice>
          <mc:Fallback xmlns="">
            <p:pic>
              <p:nvPicPr>
                <p:cNvPr id="182" name="Рукописный ввод 181">
                  <a:extLst>
                    <a:ext uri="{FF2B5EF4-FFF2-40B4-BE49-F238E27FC236}">
                      <a16:creationId xmlns:a16="http://schemas.microsoft.com/office/drawing/2014/main" id="{05D390CB-1EDC-AF08-75CB-D2430EEDB3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17728" y="4338801"/>
                  <a:ext cx="92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3" name="Рукописный ввод 182">
                  <a:extLst>
                    <a:ext uri="{FF2B5EF4-FFF2-40B4-BE49-F238E27FC236}">
                      <a16:creationId xmlns:a16="http://schemas.microsoft.com/office/drawing/2014/main" id="{9DD7E604-7324-37E6-EE8C-CC14133854BD}"/>
                    </a:ext>
                  </a:extLst>
                </p14:cNvPr>
                <p14:cNvContentPartPr/>
                <p14:nvPr/>
              </p14:nvContentPartPr>
              <p14:xfrm>
                <a:off x="9062728" y="4495401"/>
                <a:ext cx="34560" cy="31320"/>
              </p14:xfrm>
            </p:contentPart>
          </mc:Choice>
          <mc:Fallback xmlns="">
            <p:pic>
              <p:nvPicPr>
                <p:cNvPr id="183" name="Рукописный ввод 182">
                  <a:extLst>
                    <a:ext uri="{FF2B5EF4-FFF2-40B4-BE49-F238E27FC236}">
                      <a16:creationId xmlns:a16="http://schemas.microsoft.com/office/drawing/2014/main" id="{9DD7E604-7324-37E6-EE8C-CC14133854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44914" y="4477606"/>
                  <a:ext cx="69833" cy="665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Группа 212">
            <a:extLst>
              <a:ext uri="{FF2B5EF4-FFF2-40B4-BE49-F238E27FC236}">
                <a16:creationId xmlns:a16="http://schemas.microsoft.com/office/drawing/2014/main" id="{B91CE98B-2304-53A6-0895-7CABE2F9E334}"/>
              </a:ext>
            </a:extLst>
          </p:cNvPr>
          <p:cNvGrpSpPr/>
          <p:nvPr/>
        </p:nvGrpSpPr>
        <p:grpSpPr>
          <a:xfrm>
            <a:off x="7144648" y="4689081"/>
            <a:ext cx="1897560" cy="1027080"/>
            <a:chOff x="7144648" y="4689081"/>
            <a:chExt cx="1897560" cy="10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5" name="Рукописный ввод 184">
                  <a:extLst>
                    <a:ext uri="{FF2B5EF4-FFF2-40B4-BE49-F238E27FC236}">
                      <a16:creationId xmlns:a16="http://schemas.microsoft.com/office/drawing/2014/main" id="{E8546CD8-5952-BAD2-5D19-DB9FCF7EE684}"/>
                    </a:ext>
                  </a:extLst>
                </p14:cNvPr>
                <p14:cNvContentPartPr/>
                <p14:nvPr/>
              </p14:nvContentPartPr>
              <p14:xfrm>
                <a:off x="7227808" y="4756761"/>
                <a:ext cx="202320" cy="293400"/>
              </p14:xfrm>
            </p:contentPart>
          </mc:Choice>
          <mc:Fallback xmlns="">
            <p:pic>
              <p:nvPicPr>
                <p:cNvPr id="185" name="Рукописный ввод 184">
                  <a:extLst>
                    <a:ext uri="{FF2B5EF4-FFF2-40B4-BE49-F238E27FC236}">
                      <a16:creationId xmlns:a16="http://schemas.microsoft.com/office/drawing/2014/main" id="{E8546CD8-5952-BAD2-5D19-DB9FCF7EE68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09808" y="4738761"/>
                  <a:ext cx="237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6" name="Рукописный ввод 185">
                  <a:extLst>
                    <a:ext uri="{FF2B5EF4-FFF2-40B4-BE49-F238E27FC236}">
                      <a16:creationId xmlns:a16="http://schemas.microsoft.com/office/drawing/2014/main" id="{E70D9AAB-23D3-C53C-CE99-208F9E20B8B3}"/>
                    </a:ext>
                  </a:extLst>
                </p14:cNvPr>
                <p14:cNvContentPartPr/>
                <p14:nvPr/>
              </p14:nvContentPartPr>
              <p14:xfrm>
                <a:off x="7536688" y="4758561"/>
                <a:ext cx="119880" cy="329760"/>
              </p14:xfrm>
            </p:contentPart>
          </mc:Choice>
          <mc:Fallback xmlns="">
            <p:pic>
              <p:nvPicPr>
                <p:cNvPr id="186" name="Рукописный ввод 185">
                  <a:extLst>
                    <a:ext uri="{FF2B5EF4-FFF2-40B4-BE49-F238E27FC236}">
                      <a16:creationId xmlns:a16="http://schemas.microsoft.com/office/drawing/2014/main" id="{E70D9AAB-23D3-C53C-CE99-208F9E20B8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18742" y="4740541"/>
                  <a:ext cx="155413" cy="365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7" name="Рукописный ввод 186">
                  <a:extLst>
                    <a:ext uri="{FF2B5EF4-FFF2-40B4-BE49-F238E27FC236}">
                      <a16:creationId xmlns:a16="http://schemas.microsoft.com/office/drawing/2014/main" id="{99AE3A04-5462-2D36-AEFE-7C8C13E0CA30}"/>
                    </a:ext>
                  </a:extLst>
                </p14:cNvPr>
                <p14:cNvContentPartPr/>
                <p14:nvPr/>
              </p14:nvContentPartPr>
              <p14:xfrm>
                <a:off x="7692568" y="4790241"/>
                <a:ext cx="183240" cy="222120"/>
              </p14:xfrm>
            </p:contentPart>
          </mc:Choice>
          <mc:Fallback xmlns="">
            <p:pic>
              <p:nvPicPr>
                <p:cNvPr id="187" name="Рукописный ввод 186">
                  <a:extLst>
                    <a:ext uri="{FF2B5EF4-FFF2-40B4-BE49-F238E27FC236}">
                      <a16:creationId xmlns:a16="http://schemas.microsoft.com/office/drawing/2014/main" id="{99AE3A04-5462-2D36-AEFE-7C8C13E0CA3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74568" y="4772212"/>
                  <a:ext cx="218880" cy="257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8" name="Рукописный ввод 187">
                  <a:extLst>
                    <a:ext uri="{FF2B5EF4-FFF2-40B4-BE49-F238E27FC236}">
                      <a16:creationId xmlns:a16="http://schemas.microsoft.com/office/drawing/2014/main" id="{5DC0AE9D-95A6-D1D1-1B5F-9BA01957B949}"/>
                    </a:ext>
                  </a:extLst>
                </p14:cNvPr>
                <p14:cNvContentPartPr/>
                <p14:nvPr/>
              </p14:nvContentPartPr>
              <p14:xfrm>
                <a:off x="7738288" y="4934241"/>
                <a:ext cx="126360" cy="17280"/>
              </p14:xfrm>
            </p:contentPart>
          </mc:Choice>
          <mc:Fallback xmlns="">
            <p:pic>
              <p:nvPicPr>
                <p:cNvPr id="188" name="Рукописный ввод 187">
                  <a:extLst>
                    <a:ext uri="{FF2B5EF4-FFF2-40B4-BE49-F238E27FC236}">
                      <a16:creationId xmlns:a16="http://schemas.microsoft.com/office/drawing/2014/main" id="{5DC0AE9D-95A6-D1D1-1B5F-9BA01957B9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20288" y="4916241"/>
                  <a:ext cx="162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0" name="Рукописный ввод 189">
                  <a:extLst>
                    <a:ext uri="{FF2B5EF4-FFF2-40B4-BE49-F238E27FC236}">
                      <a16:creationId xmlns:a16="http://schemas.microsoft.com/office/drawing/2014/main" id="{C89AAA35-5570-3AD6-FB4E-DA67B9646539}"/>
                    </a:ext>
                  </a:extLst>
                </p14:cNvPr>
                <p14:cNvContentPartPr/>
                <p14:nvPr/>
              </p14:nvContentPartPr>
              <p14:xfrm>
                <a:off x="7960408" y="4793121"/>
                <a:ext cx="303480" cy="204480"/>
              </p14:xfrm>
            </p:contentPart>
          </mc:Choice>
          <mc:Fallback xmlns=""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C89AAA35-5570-3AD6-FB4E-DA67B964653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42408" y="4775121"/>
                  <a:ext cx="339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1" name="Рукописный ввод 190">
                  <a:extLst>
                    <a:ext uri="{FF2B5EF4-FFF2-40B4-BE49-F238E27FC236}">
                      <a16:creationId xmlns:a16="http://schemas.microsoft.com/office/drawing/2014/main" id="{51B2EDBC-BA7D-F7D7-916E-991C4513B4C0}"/>
                    </a:ext>
                  </a:extLst>
                </p14:cNvPr>
                <p14:cNvContentPartPr/>
                <p14:nvPr/>
              </p14:nvContentPartPr>
              <p14:xfrm>
                <a:off x="8302048" y="4778001"/>
                <a:ext cx="198720" cy="203040"/>
              </p14:xfrm>
            </p:contentPart>
          </mc:Choice>
          <mc:Fallback xmlns="">
            <p:pic>
              <p:nvPicPr>
                <p:cNvPr id="191" name="Рукописный ввод 190">
                  <a:extLst>
                    <a:ext uri="{FF2B5EF4-FFF2-40B4-BE49-F238E27FC236}">
                      <a16:creationId xmlns:a16="http://schemas.microsoft.com/office/drawing/2014/main" id="{51B2EDBC-BA7D-F7D7-916E-991C4513B4C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4081" y="4760001"/>
                  <a:ext cx="234296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2" name="Рукописный ввод 191">
                  <a:extLst>
                    <a:ext uri="{FF2B5EF4-FFF2-40B4-BE49-F238E27FC236}">
                      <a16:creationId xmlns:a16="http://schemas.microsoft.com/office/drawing/2014/main" id="{1CB6AD27-2056-0E49-DA28-CE071A06CE3E}"/>
                    </a:ext>
                  </a:extLst>
                </p14:cNvPr>
                <p14:cNvContentPartPr/>
                <p14:nvPr/>
              </p14:nvContentPartPr>
              <p14:xfrm>
                <a:off x="8489608" y="4689081"/>
                <a:ext cx="182160" cy="391320"/>
              </p14:xfrm>
            </p:contentPart>
          </mc:Choice>
          <mc:Fallback xmlns=""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1CB6AD27-2056-0E49-DA28-CE071A06CE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71608" y="4671081"/>
                  <a:ext cx="2178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4" name="Рукописный ввод 193">
                  <a:extLst>
                    <a:ext uri="{FF2B5EF4-FFF2-40B4-BE49-F238E27FC236}">
                      <a16:creationId xmlns:a16="http://schemas.microsoft.com/office/drawing/2014/main" id="{3B63CE33-E07B-E640-D153-A7102ACC2677}"/>
                    </a:ext>
                  </a:extLst>
                </p14:cNvPr>
                <p14:cNvContentPartPr/>
                <p14:nvPr/>
              </p14:nvContentPartPr>
              <p14:xfrm>
                <a:off x="7144648" y="5152401"/>
                <a:ext cx="1621440" cy="32400"/>
              </p14:xfrm>
            </p:contentPart>
          </mc:Choice>
          <mc:Fallback xmlns=""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3B63CE33-E07B-E640-D153-A7102ACC267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26648" y="5134599"/>
                  <a:ext cx="1657080" cy="67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6" name="Рукописный ввод 195">
                  <a:extLst>
                    <a:ext uri="{FF2B5EF4-FFF2-40B4-BE49-F238E27FC236}">
                      <a16:creationId xmlns:a16="http://schemas.microsoft.com/office/drawing/2014/main" id="{6A14465C-3389-9C93-1EB9-B15CF105EDA6}"/>
                    </a:ext>
                  </a:extLst>
                </p14:cNvPr>
                <p14:cNvContentPartPr/>
                <p14:nvPr/>
              </p14:nvContentPartPr>
              <p14:xfrm>
                <a:off x="7287208" y="5300721"/>
                <a:ext cx="230400" cy="314640"/>
              </p14:xfrm>
            </p:contentPart>
          </mc:Choice>
          <mc:Fallback xmlns="">
            <p:pic>
              <p:nvPicPr>
                <p:cNvPr id="196" name="Рукописный ввод 195">
                  <a:extLst>
                    <a:ext uri="{FF2B5EF4-FFF2-40B4-BE49-F238E27FC236}">
                      <a16:creationId xmlns:a16="http://schemas.microsoft.com/office/drawing/2014/main" id="{6A14465C-3389-9C93-1EB9-B15CF105ED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69208" y="5282742"/>
                  <a:ext cx="266040" cy="350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7" name="Рукописный ввод 196">
                  <a:extLst>
                    <a:ext uri="{FF2B5EF4-FFF2-40B4-BE49-F238E27FC236}">
                      <a16:creationId xmlns:a16="http://schemas.microsoft.com/office/drawing/2014/main" id="{D81A3F5C-AFD5-EA9D-E65C-34B4738C3DDE}"/>
                    </a:ext>
                  </a:extLst>
                </p14:cNvPr>
                <p14:cNvContentPartPr/>
                <p14:nvPr/>
              </p14:nvContentPartPr>
              <p14:xfrm>
                <a:off x="7611208" y="5278761"/>
                <a:ext cx="151920" cy="415440"/>
              </p14:xfrm>
            </p:contentPart>
          </mc:Choice>
          <mc:Fallback xmlns="">
            <p:pic>
              <p:nvPicPr>
                <p:cNvPr id="197" name="Рукописный ввод 196">
                  <a:extLst>
                    <a:ext uri="{FF2B5EF4-FFF2-40B4-BE49-F238E27FC236}">
                      <a16:creationId xmlns:a16="http://schemas.microsoft.com/office/drawing/2014/main" id="{D81A3F5C-AFD5-EA9D-E65C-34B4738C3D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93208" y="5260761"/>
                  <a:ext cx="1875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1" name="Рукописный ввод 200">
                  <a:extLst>
                    <a:ext uri="{FF2B5EF4-FFF2-40B4-BE49-F238E27FC236}">
                      <a16:creationId xmlns:a16="http://schemas.microsoft.com/office/drawing/2014/main" id="{6F9E9EAE-B0FC-ABF1-7C31-614F55D2CD3F}"/>
                    </a:ext>
                  </a:extLst>
                </p14:cNvPr>
                <p14:cNvContentPartPr/>
                <p14:nvPr/>
              </p14:nvContentPartPr>
              <p14:xfrm>
                <a:off x="7799128" y="5432121"/>
                <a:ext cx="26280" cy="181800"/>
              </p14:xfrm>
            </p:contentPart>
          </mc:Choice>
          <mc:Fallback xmlns="">
            <p:pic>
              <p:nvPicPr>
                <p:cNvPr id="201" name="Рукописный ввод 200">
                  <a:extLst>
                    <a:ext uri="{FF2B5EF4-FFF2-40B4-BE49-F238E27FC236}">
                      <a16:creationId xmlns:a16="http://schemas.microsoft.com/office/drawing/2014/main" id="{6F9E9EAE-B0FC-ABF1-7C31-614F55D2CD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81128" y="5414121"/>
                  <a:ext cx="61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2" name="Рукописный ввод 201">
                  <a:extLst>
                    <a:ext uri="{FF2B5EF4-FFF2-40B4-BE49-F238E27FC236}">
                      <a16:creationId xmlns:a16="http://schemas.microsoft.com/office/drawing/2014/main" id="{CC7A3B48-F85C-8A95-F72E-D7D8D8050205}"/>
                    </a:ext>
                  </a:extLst>
                </p14:cNvPr>
                <p14:cNvContentPartPr/>
                <p14:nvPr/>
              </p14:nvContentPartPr>
              <p14:xfrm>
                <a:off x="7776088" y="5414841"/>
                <a:ext cx="242640" cy="202680"/>
              </p14:xfrm>
            </p:contentPart>
          </mc:Choice>
          <mc:Fallback xmlns="">
            <p:pic>
              <p:nvPicPr>
                <p:cNvPr id="202" name="Рукописный ввод 201">
                  <a:extLst>
                    <a:ext uri="{FF2B5EF4-FFF2-40B4-BE49-F238E27FC236}">
                      <a16:creationId xmlns:a16="http://schemas.microsoft.com/office/drawing/2014/main" id="{CC7A3B48-F85C-8A95-F72E-D7D8D805020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58088" y="5396809"/>
                  <a:ext cx="278280" cy="238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3" name="Рукописный ввод 202">
                  <a:extLst>
                    <a:ext uri="{FF2B5EF4-FFF2-40B4-BE49-F238E27FC236}">
                      <a16:creationId xmlns:a16="http://schemas.microsoft.com/office/drawing/2014/main" id="{4A52D15F-5C83-E969-9487-777423B47858}"/>
                    </a:ext>
                  </a:extLst>
                </p14:cNvPr>
                <p14:cNvContentPartPr/>
                <p14:nvPr/>
              </p14:nvContentPartPr>
              <p14:xfrm>
                <a:off x="8118088" y="5410161"/>
                <a:ext cx="171360" cy="191160"/>
              </p14:xfrm>
            </p:contentPart>
          </mc:Choice>
          <mc:Fallback xmlns="">
            <p:pic>
              <p:nvPicPr>
                <p:cNvPr id="203" name="Рукописный ввод 202">
                  <a:extLst>
                    <a:ext uri="{FF2B5EF4-FFF2-40B4-BE49-F238E27FC236}">
                      <a16:creationId xmlns:a16="http://schemas.microsoft.com/office/drawing/2014/main" id="{4A52D15F-5C83-E969-9487-777423B4785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00088" y="5392161"/>
                  <a:ext cx="207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4" name="Рукописный ввод 203">
                  <a:extLst>
                    <a:ext uri="{FF2B5EF4-FFF2-40B4-BE49-F238E27FC236}">
                      <a16:creationId xmlns:a16="http://schemas.microsoft.com/office/drawing/2014/main" id="{22855E91-13D1-2F8C-B5E6-720371584D6C}"/>
                    </a:ext>
                  </a:extLst>
                </p14:cNvPr>
                <p14:cNvContentPartPr/>
                <p14:nvPr/>
              </p14:nvContentPartPr>
              <p14:xfrm>
                <a:off x="8121328" y="5499801"/>
                <a:ext cx="153360" cy="12960"/>
              </p14:xfrm>
            </p:contentPart>
          </mc:Choice>
          <mc:Fallback xmlns="">
            <p:pic>
              <p:nvPicPr>
                <p:cNvPr id="204" name="Рукописный ввод 203">
                  <a:extLst>
                    <a:ext uri="{FF2B5EF4-FFF2-40B4-BE49-F238E27FC236}">
                      <a16:creationId xmlns:a16="http://schemas.microsoft.com/office/drawing/2014/main" id="{22855E91-13D1-2F8C-B5E6-720371584D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03328" y="5482287"/>
                  <a:ext cx="189000" cy="47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5" name="Рукописный ввод 204">
                  <a:extLst>
                    <a:ext uri="{FF2B5EF4-FFF2-40B4-BE49-F238E27FC236}">
                      <a16:creationId xmlns:a16="http://schemas.microsoft.com/office/drawing/2014/main" id="{DFB4E763-D5A9-2A98-2317-3FFC1BCE7A45}"/>
                    </a:ext>
                  </a:extLst>
                </p14:cNvPr>
                <p14:cNvContentPartPr/>
                <p14:nvPr/>
              </p14:nvContentPartPr>
              <p14:xfrm>
                <a:off x="8145088" y="5408361"/>
                <a:ext cx="193680" cy="18360"/>
              </p14:xfrm>
            </p:contentPart>
          </mc:Choice>
          <mc:Fallback xmlns="">
            <p:pic>
              <p:nvPicPr>
                <p:cNvPr id="205" name="Рукописный ввод 204">
                  <a:extLst>
                    <a:ext uri="{FF2B5EF4-FFF2-40B4-BE49-F238E27FC236}">
                      <a16:creationId xmlns:a16="http://schemas.microsoft.com/office/drawing/2014/main" id="{DFB4E763-D5A9-2A98-2317-3FFC1BCE7A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27054" y="5390361"/>
                  <a:ext cx="229386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7" name="Рукописный ввод 206">
                  <a:extLst>
                    <a:ext uri="{FF2B5EF4-FFF2-40B4-BE49-F238E27FC236}">
                      <a16:creationId xmlns:a16="http://schemas.microsoft.com/office/drawing/2014/main" id="{F01BBB1F-E3BD-4792-D4E7-78B0C8E76058}"/>
                    </a:ext>
                  </a:extLst>
                </p14:cNvPr>
                <p14:cNvContentPartPr/>
                <p14:nvPr/>
              </p14:nvContentPartPr>
              <p14:xfrm>
                <a:off x="8463688" y="5392161"/>
                <a:ext cx="36000" cy="228240"/>
              </p14:xfrm>
            </p:contentPart>
          </mc:Choice>
          <mc:Fallback xmlns="">
            <p:pic>
              <p:nvPicPr>
                <p:cNvPr id="207" name="Рукописный ввод 206">
                  <a:extLst>
                    <a:ext uri="{FF2B5EF4-FFF2-40B4-BE49-F238E27FC236}">
                      <a16:creationId xmlns:a16="http://schemas.microsoft.com/office/drawing/2014/main" id="{F01BBB1F-E3BD-4792-D4E7-78B0C8E760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45688" y="5374161"/>
                  <a:ext cx="71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8" name="Рукописный ввод 207">
                  <a:extLst>
                    <a:ext uri="{FF2B5EF4-FFF2-40B4-BE49-F238E27FC236}">
                      <a16:creationId xmlns:a16="http://schemas.microsoft.com/office/drawing/2014/main" id="{995ECAB1-BB45-F544-1FCF-BCDC052C7B9C}"/>
                    </a:ext>
                  </a:extLst>
                </p14:cNvPr>
                <p14:cNvContentPartPr/>
                <p14:nvPr/>
              </p14:nvContentPartPr>
              <p14:xfrm>
                <a:off x="8494648" y="5388561"/>
                <a:ext cx="165240" cy="53640"/>
              </p14:xfrm>
            </p:contentPart>
          </mc:Choice>
          <mc:Fallback xmlns="">
            <p:pic>
              <p:nvPicPr>
                <p:cNvPr id="208" name="Рукописный ввод 207">
                  <a:extLst>
                    <a:ext uri="{FF2B5EF4-FFF2-40B4-BE49-F238E27FC236}">
                      <a16:creationId xmlns:a16="http://schemas.microsoft.com/office/drawing/2014/main" id="{995ECAB1-BB45-F544-1FCF-BCDC052C7B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76648" y="5370561"/>
                  <a:ext cx="20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9" name="Рукописный ввод 208">
                  <a:extLst>
                    <a:ext uri="{FF2B5EF4-FFF2-40B4-BE49-F238E27FC236}">
                      <a16:creationId xmlns:a16="http://schemas.microsoft.com/office/drawing/2014/main" id="{E67F02AA-6E7A-2FB2-B433-E6A22A97E0D3}"/>
                    </a:ext>
                  </a:extLst>
                </p14:cNvPr>
                <p14:cNvContentPartPr/>
                <p14:nvPr/>
              </p14:nvContentPartPr>
              <p14:xfrm>
                <a:off x="8495008" y="5502321"/>
                <a:ext cx="142560" cy="12960"/>
              </p14:xfrm>
            </p:contentPart>
          </mc:Choice>
          <mc:Fallback xmlns="">
            <p:pic>
              <p:nvPicPr>
                <p:cNvPr id="209" name="Рукописный ввод 208">
                  <a:extLst>
                    <a:ext uri="{FF2B5EF4-FFF2-40B4-BE49-F238E27FC236}">
                      <a16:creationId xmlns:a16="http://schemas.microsoft.com/office/drawing/2014/main" id="{E67F02AA-6E7A-2FB2-B433-E6A22A97E0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77008" y="5484321"/>
                  <a:ext cx="178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0" name="Рукописный ввод 209">
                  <a:extLst>
                    <a:ext uri="{FF2B5EF4-FFF2-40B4-BE49-F238E27FC236}">
                      <a16:creationId xmlns:a16="http://schemas.microsoft.com/office/drawing/2014/main" id="{C92154D0-EC29-34F1-1633-E6746D5F7CD8}"/>
                    </a:ext>
                  </a:extLst>
                </p14:cNvPr>
                <p14:cNvContentPartPr/>
                <p14:nvPr/>
              </p14:nvContentPartPr>
              <p14:xfrm>
                <a:off x="8657728" y="5319081"/>
                <a:ext cx="120240" cy="397080"/>
              </p14:xfrm>
            </p:contentPart>
          </mc:Choice>
          <mc:Fallback xmlns="">
            <p:pic>
              <p:nvPicPr>
                <p:cNvPr id="210" name="Рукописный ввод 209">
                  <a:extLst>
                    <a:ext uri="{FF2B5EF4-FFF2-40B4-BE49-F238E27FC236}">
                      <a16:creationId xmlns:a16="http://schemas.microsoft.com/office/drawing/2014/main" id="{C92154D0-EC29-34F1-1633-E6746D5F7CD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39782" y="5301065"/>
                  <a:ext cx="155774" cy="432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2" name="Рукописный ввод 211">
                  <a:extLst>
                    <a:ext uri="{FF2B5EF4-FFF2-40B4-BE49-F238E27FC236}">
                      <a16:creationId xmlns:a16="http://schemas.microsoft.com/office/drawing/2014/main" id="{DEB320B3-4EDE-965B-3903-CE39F26C92E3}"/>
                    </a:ext>
                  </a:extLst>
                </p14:cNvPr>
                <p14:cNvContentPartPr/>
                <p14:nvPr/>
              </p14:nvContentPartPr>
              <p14:xfrm>
                <a:off x="8867608" y="5038281"/>
                <a:ext cx="174600" cy="190440"/>
              </p14:xfrm>
            </p:contentPart>
          </mc:Choice>
          <mc:Fallback xmlns="">
            <p:pic>
              <p:nvPicPr>
                <p:cNvPr id="212" name="Рукописный ввод 211">
                  <a:extLst>
                    <a:ext uri="{FF2B5EF4-FFF2-40B4-BE49-F238E27FC236}">
                      <a16:creationId xmlns:a16="http://schemas.microsoft.com/office/drawing/2014/main" id="{DEB320B3-4EDE-965B-3903-CE39F26C92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49608" y="5020281"/>
                  <a:ext cx="210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Группа 224">
            <a:extLst>
              <a:ext uri="{FF2B5EF4-FFF2-40B4-BE49-F238E27FC236}">
                <a16:creationId xmlns:a16="http://schemas.microsoft.com/office/drawing/2014/main" id="{FD451642-7F60-F43A-629C-0C68ABB27D06}"/>
              </a:ext>
            </a:extLst>
          </p:cNvPr>
          <p:cNvGrpSpPr/>
          <p:nvPr/>
        </p:nvGrpSpPr>
        <p:grpSpPr>
          <a:xfrm>
            <a:off x="9233728" y="4730841"/>
            <a:ext cx="693000" cy="812160"/>
            <a:chOff x="9233728" y="4730841"/>
            <a:chExt cx="693000" cy="81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4" name="Рукописный ввод 213">
                  <a:extLst>
                    <a:ext uri="{FF2B5EF4-FFF2-40B4-BE49-F238E27FC236}">
                      <a16:creationId xmlns:a16="http://schemas.microsoft.com/office/drawing/2014/main" id="{1C100156-7F44-3CD5-7DEF-F22ECD072CA7}"/>
                    </a:ext>
                  </a:extLst>
                </p14:cNvPr>
                <p14:cNvContentPartPr/>
                <p14:nvPr/>
              </p14:nvContentPartPr>
              <p14:xfrm>
                <a:off x="9275488" y="4730841"/>
                <a:ext cx="210240" cy="335160"/>
              </p14:xfrm>
            </p:contentPart>
          </mc:Choice>
          <mc:Fallback xmlns="">
            <p:pic>
              <p:nvPicPr>
                <p:cNvPr id="214" name="Рукописный ввод 213">
                  <a:extLst>
                    <a:ext uri="{FF2B5EF4-FFF2-40B4-BE49-F238E27FC236}">
                      <a16:creationId xmlns:a16="http://schemas.microsoft.com/office/drawing/2014/main" id="{1C100156-7F44-3CD5-7DEF-F22ECD072C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57488" y="4712860"/>
                  <a:ext cx="245880" cy="370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5" name="Рукописный ввод 214">
                  <a:extLst>
                    <a:ext uri="{FF2B5EF4-FFF2-40B4-BE49-F238E27FC236}">
                      <a16:creationId xmlns:a16="http://schemas.microsoft.com/office/drawing/2014/main" id="{EF8EDBF9-7F10-84B6-BBDA-145F5A80911C}"/>
                    </a:ext>
                  </a:extLst>
                </p14:cNvPr>
                <p14:cNvContentPartPr/>
                <p14:nvPr/>
              </p14:nvContentPartPr>
              <p14:xfrm>
                <a:off x="9326968" y="4975281"/>
                <a:ext cx="146160" cy="5400"/>
              </p14:xfrm>
            </p:contentPart>
          </mc:Choice>
          <mc:Fallback xmlns="">
            <p:pic>
              <p:nvPicPr>
                <p:cNvPr id="215" name="Рукописный ввод 214">
                  <a:extLst>
                    <a:ext uri="{FF2B5EF4-FFF2-40B4-BE49-F238E27FC236}">
                      <a16:creationId xmlns:a16="http://schemas.microsoft.com/office/drawing/2014/main" id="{EF8EDBF9-7F10-84B6-BBDA-145F5A80911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08968" y="4957281"/>
                  <a:ext cx="181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7" name="Рукописный ввод 216">
                  <a:extLst>
                    <a:ext uri="{FF2B5EF4-FFF2-40B4-BE49-F238E27FC236}">
                      <a16:creationId xmlns:a16="http://schemas.microsoft.com/office/drawing/2014/main" id="{D84911CE-3964-ED8E-963D-458E019AA030}"/>
                    </a:ext>
                  </a:extLst>
                </p14:cNvPr>
                <p14:cNvContentPartPr/>
                <p14:nvPr/>
              </p14:nvContentPartPr>
              <p14:xfrm>
                <a:off x="9605608" y="4741281"/>
                <a:ext cx="234000" cy="274680"/>
              </p14:xfrm>
            </p:contentPart>
          </mc:Choice>
          <mc:Fallback xmlns="">
            <p:pic>
              <p:nvPicPr>
                <p:cNvPr id="217" name="Рукописный ввод 216">
                  <a:extLst>
                    <a:ext uri="{FF2B5EF4-FFF2-40B4-BE49-F238E27FC236}">
                      <a16:creationId xmlns:a16="http://schemas.microsoft.com/office/drawing/2014/main" id="{D84911CE-3964-ED8E-963D-458E019AA0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87608" y="4723281"/>
                  <a:ext cx="269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8" name="Рукописный ввод 217">
                  <a:extLst>
                    <a:ext uri="{FF2B5EF4-FFF2-40B4-BE49-F238E27FC236}">
                      <a16:creationId xmlns:a16="http://schemas.microsoft.com/office/drawing/2014/main" id="{56078C9D-F7AE-7CF1-BB26-6AB64AB038A5}"/>
                    </a:ext>
                  </a:extLst>
                </p14:cNvPr>
                <p14:cNvContentPartPr/>
                <p14:nvPr/>
              </p14:nvContentPartPr>
              <p14:xfrm>
                <a:off x="9233728" y="5135121"/>
                <a:ext cx="684720" cy="35640"/>
              </p14:xfrm>
            </p:contentPart>
          </mc:Choice>
          <mc:Fallback xmlns="">
            <p:pic>
              <p:nvPicPr>
                <p:cNvPr id="218" name="Рукописный ввод 217">
                  <a:extLst>
                    <a:ext uri="{FF2B5EF4-FFF2-40B4-BE49-F238E27FC236}">
                      <a16:creationId xmlns:a16="http://schemas.microsoft.com/office/drawing/2014/main" id="{56078C9D-F7AE-7CF1-BB26-6AB64AB038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15728" y="5117121"/>
                  <a:ext cx="720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0" name="Рукописный ввод 219">
                  <a:extLst>
                    <a:ext uri="{FF2B5EF4-FFF2-40B4-BE49-F238E27FC236}">
                      <a16:creationId xmlns:a16="http://schemas.microsoft.com/office/drawing/2014/main" id="{A2869AA1-0460-A701-DF79-74B641447BA8}"/>
                    </a:ext>
                  </a:extLst>
                </p14:cNvPr>
                <p14:cNvContentPartPr/>
                <p14:nvPr/>
              </p14:nvContentPartPr>
              <p14:xfrm>
                <a:off x="9409408" y="5284161"/>
                <a:ext cx="12600" cy="258840"/>
              </p14:xfrm>
            </p:contentPart>
          </mc:Choice>
          <mc:Fallback xmlns="">
            <p:pic>
              <p:nvPicPr>
                <p:cNvPr id="220" name="Рукописный ввод 219">
                  <a:extLst>
                    <a:ext uri="{FF2B5EF4-FFF2-40B4-BE49-F238E27FC236}">
                      <a16:creationId xmlns:a16="http://schemas.microsoft.com/office/drawing/2014/main" id="{A2869AA1-0460-A701-DF79-74B641447B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91408" y="5266161"/>
                  <a:ext cx="48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1" name="Рукописный ввод 220">
                  <a:extLst>
                    <a:ext uri="{FF2B5EF4-FFF2-40B4-BE49-F238E27FC236}">
                      <a16:creationId xmlns:a16="http://schemas.microsoft.com/office/drawing/2014/main" id="{0CFEEF91-26EC-7577-3256-45FE465EE9CB}"/>
                    </a:ext>
                  </a:extLst>
                </p14:cNvPr>
                <p14:cNvContentPartPr/>
                <p14:nvPr/>
              </p14:nvContentPartPr>
              <p14:xfrm>
                <a:off x="9354688" y="5296041"/>
                <a:ext cx="282600" cy="233280"/>
              </p14:xfrm>
            </p:contentPart>
          </mc:Choice>
          <mc:Fallback xmlns="">
            <p:pic>
              <p:nvPicPr>
                <p:cNvPr id="221" name="Рукописный ввод 220">
                  <a:extLst>
                    <a:ext uri="{FF2B5EF4-FFF2-40B4-BE49-F238E27FC236}">
                      <a16:creationId xmlns:a16="http://schemas.microsoft.com/office/drawing/2014/main" id="{0CFEEF91-26EC-7577-3256-45FE465EE9C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36688" y="5278041"/>
                  <a:ext cx="318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2" name="Рукописный ввод 221">
                  <a:extLst>
                    <a:ext uri="{FF2B5EF4-FFF2-40B4-BE49-F238E27FC236}">
                      <a16:creationId xmlns:a16="http://schemas.microsoft.com/office/drawing/2014/main" id="{8CABDD90-567C-60EF-D933-B65B7C60D49E}"/>
                    </a:ext>
                  </a:extLst>
                </p14:cNvPr>
                <p14:cNvContentPartPr/>
                <p14:nvPr/>
              </p14:nvContentPartPr>
              <p14:xfrm>
                <a:off x="9727648" y="5311521"/>
                <a:ext cx="50400" cy="190800"/>
              </p14:xfrm>
            </p:contentPart>
          </mc:Choice>
          <mc:Fallback xmlns="">
            <p:pic>
              <p:nvPicPr>
                <p:cNvPr id="222" name="Рукописный ввод 221">
                  <a:extLst>
                    <a:ext uri="{FF2B5EF4-FFF2-40B4-BE49-F238E27FC236}">
                      <a16:creationId xmlns:a16="http://schemas.microsoft.com/office/drawing/2014/main" id="{8CABDD90-567C-60EF-D933-B65B7C60D49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09648" y="5293521"/>
                  <a:ext cx="86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3" name="Рукописный ввод 222">
                  <a:extLst>
                    <a:ext uri="{FF2B5EF4-FFF2-40B4-BE49-F238E27FC236}">
                      <a16:creationId xmlns:a16="http://schemas.microsoft.com/office/drawing/2014/main" id="{50A745E2-976F-BEF5-9EA3-665F09C44D34}"/>
                    </a:ext>
                  </a:extLst>
                </p14:cNvPr>
                <p14:cNvContentPartPr/>
                <p14:nvPr/>
              </p14:nvContentPartPr>
              <p14:xfrm>
                <a:off x="9726928" y="5265081"/>
                <a:ext cx="199800" cy="50400"/>
              </p14:xfrm>
            </p:contentPart>
          </mc:Choice>
          <mc:Fallback xmlns="">
            <p:pic>
              <p:nvPicPr>
                <p:cNvPr id="223" name="Рукописный ввод 222">
                  <a:extLst>
                    <a:ext uri="{FF2B5EF4-FFF2-40B4-BE49-F238E27FC236}">
                      <a16:creationId xmlns:a16="http://schemas.microsoft.com/office/drawing/2014/main" id="{50A745E2-976F-BEF5-9EA3-665F09C44D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08960" y="5247081"/>
                  <a:ext cx="235376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4" name="Рукописный ввод 223">
                  <a:extLst>
                    <a:ext uri="{FF2B5EF4-FFF2-40B4-BE49-F238E27FC236}">
                      <a16:creationId xmlns:a16="http://schemas.microsoft.com/office/drawing/2014/main" id="{013CF964-F9F0-F8A7-A228-9F8A61503834}"/>
                    </a:ext>
                  </a:extLst>
                </p14:cNvPr>
                <p14:cNvContentPartPr/>
                <p14:nvPr/>
              </p14:nvContentPartPr>
              <p14:xfrm>
                <a:off x="9740968" y="5377401"/>
                <a:ext cx="165240" cy="51840"/>
              </p14:xfrm>
            </p:contentPart>
          </mc:Choice>
          <mc:Fallback xmlns="">
            <p:pic>
              <p:nvPicPr>
                <p:cNvPr id="224" name="Рукописный ввод 223">
                  <a:extLst>
                    <a:ext uri="{FF2B5EF4-FFF2-40B4-BE49-F238E27FC236}">
                      <a16:creationId xmlns:a16="http://schemas.microsoft.com/office/drawing/2014/main" id="{013CF964-F9F0-F8A7-A228-9F8A615038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23007" y="5359401"/>
                  <a:ext cx="200803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63E4360-29BE-CDD3-ED64-DE0A30104A6A}"/>
              </a:ext>
            </a:extLst>
          </p:cNvPr>
          <p:cNvGrpSpPr/>
          <p:nvPr/>
        </p:nvGrpSpPr>
        <p:grpSpPr>
          <a:xfrm>
            <a:off x="3361408" y="2966121"/>
            <a:ext cx="2102400" cy="538560"/>
            <a:chOff x="3361408" y="2966121"/>
            <a:chExt cx="210240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" name="Рукописный ввод 1">
                  <a:extLst>
                    <a:ext uri="{FF2B5EF4-FFF2-40B4-BE49-F238E27FC236}">
                      <a16:creationId xmlns:a16="http://schemas.microsoft.com/office/drawing/2014/main" id="{09802DE8-30DC-7D56-8394-973AF2FC087C}"/>
                    </a:ext>
                  </a:extLst>
                </p14:cNvPr>
                <p14:cNvContentPartPr/>
                <p14:nvPr/>
              </p14:nvContentPartPr>
              <p14:xfrm>
                <a:off x="3361408" y="3126681"/>
                <a:ext cx="294480" cy="378000"/>
              </p14:xfrm>
            </p:contentPart>
          </mc:Choice>
          <mc:Fallback xmlns="">
            <p:pic>
              <p:nvPicPr>
                <p:cNvPr id="2" name="Рукописный ввод 1">
                  <a:extLst>
                    <a:ext uri="{FF2B5EF4-FFF2-40B4-BE49-F238E27FC236}">
                      <a16:creationId xmlns:a16="http://schemas.microsoft.com/office/drawing/2014/main" id="{09802DE8-30DC-7D56-8394-973AF2FC087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43768" y="3109041"/>
                  <a:ext cx="330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" name="Рукописный ввод 2">
                  <a:extLst>
                    <a:ext uri="{FF2B5EF4-FFF2-40B4-BE49-F238E27FC236}">
                      <a16:creationId xmlns:a16="http://schemas.microsoft.com/office/drawing/2014/main" id="{05B71F9B-C576-54C2-B33B-C7D5A341B6E9}"/>
                    </a:ext>
                  </a:extLst>
                </p14:cNvPr>
                <p14:cNvContentPartPr/>
                <p14:nvPr/>
              </p14:nvContentPartPr>
              <p14:xfrm>
                <a:off x="3371128" y="2966121"/>
                <a:ext cx="484560" cy="30024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05B71F9B-C576-54C2-B33B-C7D5A341B6E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53488" y="2948481"/>
                  <a:ext cx="520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1BF766A7-EB44-80E3-2499-9A98EF238919}"/>
                    </a:ext>
                  </a:extLst>
                </p14:cNvPr>
                <p14:cNvContentPartPr/>
                <p14:nvPr/>
              </p14:nvContentPartPr>
              <p14:xfrm>
                <a:off x="3767488" y="3308841"/>
                <a:ext cx="194040" cy="17100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1BF766A7-EB44-80E3-2499-9A98EF23891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49848" y="3291201"/>
                  <a:ext cx="229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2EFF0D52-D0EA-4E53-ADE3-8A75150B74BA}"/>
                    </a:ext>
                  </a:extLst>
                </p14:cNvPr>
                <p14:cNvContentPartPr/>
                <p14:nvPr/>
              </p14:nvContentPartPr>
              <p14:xfrm>
                <a:off x="4033888" y="3266361"/>
                <a:ext cx="331200" cy="17712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2EFF0D52-D0EA-4E53-ADE3-8A75150B74B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16248" y="3248361"/>
                  <a:ext cx="36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15281FF1-3DBF-4096-14F0-5FDE06F7365B}"/>
                    </a:ext>
                  </a:extLst>
                </p14:cNvPr>
                <p14:cNvContentPartPr/>
                <p14:nvPr/>
              </p14:nvContentPartPr>
              <p14:xfrm>
                <a:off x="4461208" y="3270321"/>
                <a:ext cx="181080" cy="18900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15281FF1-3DBF-4096-14F0-5FDE06F7365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43208" y="3252681"/>
                  <a:ext cx="216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10F4FD1B-EA59-4FF2-CA34-64D74009B75B}"/>
                    </a:ext>
                  </a:extLst>
                </p14:cNvPr>
                <p14:cNvContentPartPr/>
                <p14:nvPr/>
              </p14:nvContentPartPr>
              <p14:xfrm>
                <a:off x="4687648" y="3251601"/>
                <a:ext cx="211680" cy="16884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10F4FD1B-EA59-4FF2-CA34-64D74009B75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70008" y="3233601"/>
                  <a:ext cx="247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FC85A3BE-4C5F-134A-CEAB-64737D043EE0}"/>
                    </a:ext>
                  </a:extLst>
                </p14:cNvPr>
                <p14:cNvContentPartPr/>
                <p14:nvPr/>
              </p14:nvContentPartPr>
              <p14:xfrm>
                <a:off x="4974568" y="3203721"/>
                <a:ext cx="216000" cy="18864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FC85A3BE-4C5F-134A-CEAB-64737D043E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56568" y="3186081"/>
                  <a:ext cx="251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1D63B181-B93C-F045-75FE-386B0AD3DBAF}"/>
                    </a:ext>
                  </a:extLst>
                </p14:cNvPr>
                <p14:cNvContentPartPr/>
                <p14:nvPr/>
              </p14:nvContentPartPr>
              <p14:xfrm>
                <a:off x="5257168" y="3207681"/>
                <a:ext cx="206640" cy="2037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1D63B181-B93C-F045-75FE-386B0AD3DBA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39528" y="3189681"/>
                  <a:ext cx="24228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5FB86C10-C914-9682-7962-40CCD071AA6B}"/>
                  </a:ext>
                </a:extLst>
              </p14:cNvPr>
              <p14:cNvContentPartPr/>
              <p14:nvPr/>
            </p14:nvContentPartPr>
            <p14:xfrm>
              <a:off x="5543728" y="3221721"/>
              <a:ext cx="20880" cy="3024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5FB86C10-C914-9682-7962-40CCD071AA6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526088" y="3203721"/>
                <a:ext cx="565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F3D51CA3-5C89-D6CB-C1CA-B712143F2462}"/>
                  </a:ext>
                </a:extLst>
              </p14:cNvPr>
              <p14:cNvContentPartPr/>
              <p14:nvPr/>
            </p14:nvContentPartPr>
            <p14:xfrm>
              <a:off x="5580448" y="3397401"/>
              <a:ext cx="29160" cy="54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F3D51CA3-5C89-D6CB-C1CA-B712143F246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562448" y="3379761"/>
                <a:ext cx="64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60E62A9D-68B2-BEF6-ED6F-B94C969A8CFB}"/>
                  </a:ext>
                </a:extLst>
              </p14:cNvPr>
              <p14:cNvContentPartPr/>
              <p14:nvPr/>
            </p14:nvContentPartPr>
            <p14:xfrm>
              <a:off x="653128" y="3696921"/>
              <a:ext cx="294120" cy="38520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60E62A9D-68B2-BEF6-ED6F-B94C969A8CF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35488" y="3678921"/>
                <a:ext cx="3297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23060DC0-E2A6-2BA0-1830-91A4997BE8E9}"/>
                  </a:ext>
                </a:extLst>
              </p14:cNvPr>
              <p14:cNvContentPartPr/>
              <p14:nvPr/>
            </p14:nvContentPartPr>
            <p14:xfrm>
              <a:off x="1006288" y="3677121"/>
              <a:ext cx="176760" cy="53244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23060DC0-E2A6-2BA0-1830-91A4997BE8E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88288" y="3659121"/>
                <a:ext cx="2124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4CD67AC4-CBDF-7782-8F19-129F586D1621}"/>
                  </a:ext>
                </a:extLst>
              </p14:cNvPr>
              <p14:cNvContentPartPr/>
              <p14:nvPr/>
            </p14:nvContentPartPr>
            <p14:xfrm>
              <a:off x="1237048" y="3823641"/>
              <a:ext cx="160200" cy="25200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4CD67AC4-CBDF-7782-8F19-129F586D162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219408" y="3805641"/>
                <a:ext cx="1958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327BDE08-49BF-8188-273D-B5F1B9829DE5}"/>
                  </a:ext>
                </a:extLst>
              </p14:cNvPr>
              <p14:cNvContentPartPr/>
              <p14:nvPr/>
            </p14:nvContentPartPr>
            <p14:xfrm>
              <a:off x="1287088" y="3966921"/>
              <a:ext cx="188640" cy="5940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327BDE08-49BF-8188-273D-B5F1B9829DE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269088" y="3949281"/>
                <a:ext cx="2242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8F34A924-E4C0-88A8-7292-D4E9FF28DD93}"/>
                  </a:ext>
                </a:extLst>
              </p14:cNvPr>
              <p14:cNvContentPartPr/>
              <p14:nvPr/>
            </p14:nvContentPartPr>
            <p14:xfrm>
              <a:off x="1547368" y="3851001"/>
              <a:ext cx="256680" cy="19656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8F34A924-E4C0-88A8-7292-D4E9FF28DD9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529728" y="3833001"/>
                <a:ext cx="2923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425D27BC-813F-0184-81A9-2D984A1A1FE6}"/>
                  </a:ext>
                </a:extLst>
              </p14:cNvPr>
              <p14:cNvContentPartPr/>
              <p14:nvPr/>
            </p14:nvContentPartPr>
            <p14:xfrm>
              <a:off x="1860208" y="3831921"/>
              <a:ext cx="197640" cy="218520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425D27BC-813F-0184-81A9-2D984A1A1FE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842568" y="3814281"/>
                <a:ext cx="2332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FCBDC025-127E-9F73-F1A7-62942C7AF305}"/>
                  </a:ext>
                </a:extLst>
              </p14:cNvPr>
              <p14:cNvContentPartPr/>
              <p14:nvPr/>
            </p14:nvContentPartPr>
            <p14:xfrm>
              <a:off x="2039848" y="3696561"/>
              <a:ext cx="192960" cy="420480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FCBDC025-127E-9F73-F1A7-62942C7AF30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022208" y="3678921"/>
                <a:ext cx="2286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BB1DE893-A3D5-B428-C654-E221174480E0}"/>
                  </a:ext>
                </a:extLst>
              </p14:cNvPr>
              <p14:cNvContentPartPr/>
              <p14:nvPr/>
            </p14:nvContentPartPr>
            <p14:xfrm>
              <a:off x="2430448" y="3868281"/>
              <a:ext cx="136800" cy="32400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BB1DE893-A3D5-B428-C654-E221174480E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412448" y="3850641"/>
                <a:ext cx="172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FF58DC76-80EB-8211-784B-799A38D87735}"/>
                  </a:ext>
                </a:extLst>
              </p14:cNvPr>
              <p14:cNvContentPartPr/>
              <p14:nvPr/>
            </p14:nvContentPartPr>
            <p14:xfrm>
              <a:off x="2411728" y="3947481"/>
              <a:ext cx="143280" cy="47520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FF58DC76-80EB-8211-784B-799A38D8773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393728" y="3929481"/>
                <a:ext cx="1789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0E240B7D-FD83-0A47-2BE2-6D72D4685ADE}"/>
              </a:ext>
            </a:extLst>
          </p:cNvPr>
          <p:cNvGrpSpPr/>
          <p:nvPr/>
        </p:nvGrpSpPr>
        <p:grpSpPr>
          <a:xfrm>
            <a:off x="2773168" y="3618081"/>
            <a:ext cx="4297320" cy="708480"/>
            <a:chOff x="2773168" y="3618081"/>
            <a:chExt cx="429732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2B39E940-73BA-4495-32C4-4D89110073DD}"/>
                    </a:ext>
                  </a:extLst>
                </p14:cNvPr>
                <p14:cNvContentPartPr/>
                <p14:nvPr/>
              </p14:nvContentPartPr>
              <p14:xfrm>
                <a:off x="2773168" y="3618081"/>
                <a:ext cx="280080" cy="37980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2B39E940-73BA-4495-32C4-4D89110073D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55168" y="3600081"/>
                  <a:ext cx="3157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3AABF18E-A0AB-3351-1653-2F30A58847B4}"/>
                    </a:ext>
                  </a:extLst>
                </p14:cNvPr>
                <p14:cNvContentPartPr/>
                <p14:nvPr/>
              </p14:nvContentPartPr>
              <p14:xfrm>
                <a:off x="2828608" y="4087161"/>
                <a:ext cx="209520" cy="23940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3AABF18E-A0AB-3351-1653-2F30A58847B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10968" y="4069521"/>
                  <a:ext cx="245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34F14091-5F8A-8CE3-BCE3-DAB529CE2E9F}"/>
                    </a:ext>
                  </a:extLst>
                </p14:cNvPr>
                <p14:cNvContentPartPr/>
                <p14:nvPr/>
              </p14:nvContentPartPr>
              <p14:xfrm>
                <a:off x="3205888" y="3822201"/>
                <a:ext cx="6480" cy="288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34F14091-5F8A-8CE3-BCE3-DAB529CE2E9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88248" y="3804201"/>
                  <a:ext cx="42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92749EEB-6EB9-B14F-36DD-6A1C30A340A9}"/>
                    </a:ext>
                  </a:extLst>
                </p14:cNvPr>
                <p14:cNvContentPartPr/>
                <p14:nvPr/>
              </p14:nvContentPartPr>
              <p14:xfrm>
                <a:off x="3218488" y="3833361"/>
                <a:ext cx="360" cy="36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92749EEB-6EB9-B14F-36DD-6A1C30A340A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00848" y="38153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CC3852DA-0DF0-8DE4-D475-BA23D3BFFAD0}"/>
                    </a:ext>
                  </a:extLst>
                </p14:cNvPr>
                <p14:cNvContentPartPr/>
                <p14:nvPr/>
              </p14:nvContentPartPr>
              <p14:xfrm>
                <a:off x="3179968" y="3793041"/>
                <a:ext cx="56880" cy="31104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CC3852DA-0DF0-8DE4-D475-BA23D3BFFA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61968" y="3775401"/>
                  <a:ext cx="92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7" name="Рукописный ввод 86">
                  <a:extLst>
                    <a:ext uri="{FF2B5EF4-FFF2-40B4-BE49-F238E27FC236}">
                      <a16:creationId xmlns:a16="http://schemas.microsoft.com/office/drawing/2014/main" id="{F5F2B267-FB43-64E5-479D-86F69C204484}"/>
                    </a:ext>
                  </a:extLst>
                </p14:cNvPr>
                <p14:cNvContentPartPr/>
                <p14:nvPr/>
              </p14:nvContentPartPr>
              <p14:xfrm>
                <a:off x="3263848" y="3787281"/>
                <a:ext cx="91080" cy="26856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F5F2B267-FB43-64E5-479D-86F69C20448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46208" y="3769641"/>
                  <a:ext cx="126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BFF32270-D472-FDDF-4CBA-32745CB3902E}"/>
                    </a:ext>
                  </a:extLst>
                </p14:cNvPr>
                <p14:cNvContentPartPr/>
                <p14:nvPr/>
              </p14:nvContentPartPr>
              <p14:xfrm>
                <a:off x="3206968" y="3924081"/>
                <a:ext cx="152640" cy="2988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BFF32270-D472-FDDF-4CBA-32745CB3902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89328" y="3906441"/>
                  <a:ext cx="188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435B1FF4-17A8-9B2E-6EC4-9651CC593DB1}"/>
                    </a:ext>
                  </a:extLst>
                </p14:cNvPr>
                <p14:cNvContentPartPr/>
                <p14:nvPr/>
              </p14:nvContentPartPr>
              <p14:xfrm>
                <a:off x="3448168" y="3833361"/>
                <a:ext cx="133200" cy="22068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435B1FF4-17A8-9B2E-6EC4-9651CC593D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30168" y="3815721"/>
                  <a:ext cx="168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90" name="Рукописный ввод 89">
                  <a:extLst>
                    <a:ext uri="{FF2B5EF4-FFF2-40B4-BE49-F238E27FC236}">
                      <a16:creationId xmlns:a16="http://schemas.microsoft.com/office/drawing/2014/main" id="{B1FE1F9D-28FB-7458-A298-ABA1E141EE32}"/>
                    </a:ext>
                  </a:extLst>
                </p14:cNvPr>
                <p14:cNvContentPartPr/>
                <p14:nvPr/>
              </p14:nvContentPartPr>
              <p14:xfrm>
                <a:off x="3699808" y="3937041"/>
                <a:ext cx="31320" cy="2376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B1FE1F9D-28FB-7458-A298-ABA1E141EE3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82168" y="3919041"/>
                  <a:ext cx="66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C4B64906-713C-D406-8726-2CA6DCD04125}"/>
                    </a:ext>
                  </a:extLst>
                </p14:cNvPr>
                <p14:cNvContentPartPr/>
                <p14:nvPr/>
              </p14:nvContentPartPr>
              <p14:xfrm>
                <a:off x="3805648" y="3795201"/>
                <a:ext cx="268560" cy="24660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C4B64906-713C-D406-8726-2CA6DCD0412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87648" y="3777201"/>
                  <a:ext cx="304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5CA4ECD0-9076-281E-4C6A-F14292C6CFC5}"/>
                    </a:ext>
                  </a:extLst>
                </p14:cNvPr>
                <p14:cNvContentPartPr/>
                <p14:nvPr/>
              </p14:nvContentPartPr>
              <p14:xfrm>
                <a:off x="4181848" y="3768201"/>
                <a:ext cx="187920" cy="25452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5CA4ECD0-9076-281E-4C6A-F14292C6CFC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64208" y="3750201"/>
                  <a:ext cx="223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89314963-B68B-3AA8-1C21-733E4C0A210A}"/>
                    </a:ext>
                  </a:extLst>
                </p14:cNvPr>
                <p14:cNvContentPartPr/>
                <p14:nvPr/>
              </p14:nvContentPartPr>
              <p14:xfrm>
                <a:off x="4467688" y="3822201"/>
                <a:ext cx="114480" cy="5400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89314963-B68B-3AA8-1C21-733E4C0A210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50048" y="3804201"/>
                  <a:ext cx="150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94" name="Рукописный ввод 93">
                  <a:extLst>
                    <a:ext uri="{FF2B5EF4-FFF2-40B4-BE49-F238E27FC236}">
                      <a16:creationId xmlns:a16="http://schemas.microsoft.com/office/drawing/2014/main" id="{195CA91A-0D69-40CF-2D41-1EACFB7F456A}"/>
                    </a:ext>
                  </a:extLst>
                </p14:cNvPr>
                <p14:cNvContentPartPr/>
                <p14:nvPr/>
              </p14:nvContentPartPr>
              <p14:xfrm>
                <a:off x="4437448" y="3899241"/>
                <a:ext cx="126720" cy="6228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195CA91A-0D69-40CF-2D41-1EACFB7F456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19448" y="3881241"/>
                  <a:ext cx="162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E5FBBD94-BF0E-D4D6-53B2-7430CFBCCA9D}"/>
                    </a:ext>
                  </a:extLst>
                </p14:cNvPr>
                <p14:cNvContentPartPr/>
                <p14:nvPr/>
              </p14:nvContentPartPr>
              <p14:xfrm>
                <a:off x="4699168" y="3659121"/>
                <a:ext cx="180720" cy="29016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E5FBBD94-BF0E-D4D6-53B2-7430CFBCCA9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81168" y="3641481"/>
                  <a:ext cx="2163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97" name="Рукописный ввод 96">
                  <a:extLst>
                    <a:ext uri="{FF2B5EF4-FFF2-40B4-BE49-F238E27FC236}">
                      <a16:creationId xmlns:a16="http://schemas.microsoft.com/office/drawing/2014/main" id="{A370AD89-E7A5-669B-D79E-CDA3F37B1CF2}"/>
                    </a:ext>
                  </a:extLst>
                </p14:cNvPr>
                <p14:cNvContentPartPr/>
                <p14:nvPr/>
              </p14:nvContentPartPr>
              <p14:xfrm>
                <a:off x="4681528" y="4069161"/>
                <a:ext cx="188640" cy="193680"/>
              </p14:xfrm>
            </p:contentPart>
          </mc:Choice>
          <mc:Fallback xmlns=""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A370AD89-E7A5-669B-D79E-CDA3F37B1CF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63528" y="4051161"/>
                  <a:ext cx="224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71811887-C4E8-C4F2-0EA0-05BB95DDD69F}"/>
                    </a:ext>
                  </a:extLst>
                </p14:cNvPr>
                <p14:cNvContentPartPr/>
                <p14:nvPr/>
              </p14:nvContentPartPr>
              <p14:xfrm>
                <a:off x="4995448" y="3898521"/>
                <a:ext cx="34200" cy="3708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71811887-C4E8-C4F2-0EA0-05BB95DDD69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77448" y="3880521"/>
                  <a:ext cx="69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5" name="Рукописный ввод 104">
                  <a:extLst>
                    <a:ext uri="{FF2B5EF4-FFF2-40B4-BE49-F238E27FC236}">
                      <a16:creationId xmlns:a16="http://schemas.microsoft.com/office/drawing/2014/main" id="{2D4F1D8A-B53A-8DA4-7092-4F1B2BC6E927}"/>
                    </a:ext>
                  </a:extLst>
                </p14:cNvPr>
                <p14:cNvContentPartPr/>
                <p14:nvPr/>
              </p14:nvContentPartPr>
              <p14:xfrm>
                <a:off x="5115688" y="3771441"/>
                <a:ext cx="79560" cy="23004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2D4F1D8A-B53A-8DA4-7092-4F1B2BC6E92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98048" y="3753801"/>
                  <a:ext cx="115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06" name="Рукописный ввод 105">
                  <a:extLst>
                    <a:ext uri="{FF2B5EF4-FFF2-40B4-BE49-F238E27FC236}">
                      <a16:creationId xmlns:a16="http://schemas.microsoft.com/office/drawing/2014/main" id="{660A7774-0055-BDBA-44F7-75E9FB90E6EA}"/>
                    </a:ext>
                  </a:extLst>
                </p14:cNvPr>
                <p14:cNvContentPartPr/>
                <p14:nvPr/>
              </p14:nvContentPartPr>
              <p14:xfrm>
                <a:off x="5299288" y="3759921"/>
                <a:ext cx="135720" cy="238680"/>
              </p14:xfrm>
            </p:contentPart>
          </mc:Choice>
          <mc:Fallback xmlns="">
            <p:pic>
              <p:nvPicPr>
                <p:cNvPr id="106" name="Рукописный ввод 105">
                  <a:extLst>
                    <a:ext uri="{FF2B5EF4-FFF2-40B4-BE49-F238E27FC236}">
                      <a16:creationId xmlns:a16="http://schemas.microsoft.com/office/drawing/2014/main" id="{660A7774-0055-BDBA-44F7-75E9FB90E6E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81288" y="3742281"/>
                  <a:ext cx="171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07" name="Рукописный ввод 106">
                  <a:extLst>
                    <a:ext uri="{FF2B5EF4-FFF2-40B4-BE49-F238E27FC236}">
                      <a16:creationId xmlns:a16="http://schemas.microsoft.com/office/drawing/2014/main" id="{1C33F956-432E-031F-E415-5392B0768C8D}"/>
                    </a:ext>
                  </a:extLst>
                </p14:cNvPr>
                <p14:cNvContentPartPr/>
                <p14:nvPr/>
              </p14:nvContentPartPr>
              <p14:xfrm>
                <a:off x="5522488" y="3889881"/>
                <a:ext cx="25920" cy="2340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1C33F956-432E-031F-E415-5392B0768C8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04488" y="3871881"/>
                  <a:ext cx="61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B505CFB9-7985-55A8-A059-051C9A8CABCE}"/>
                    </a:ext>
                  </a:extLst>
                </p14:cNvPr>
                <p14:cNvContentPartPr/>
                <p14:nvPr/>
              </p14:nvContentPartPr>
              <p14:xfrm>
                <a:off x="5637688" y="3771081"/>
                <a:ext cx="84240" cy="22176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B505CFB9-7985-55A8-A059-051C9A8CABC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20048" y="3753441"/>
                  <a:ext cx="119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10" name="Рукописный ввод 109">
                  <a:extLst>
                    <a:ext uri="{FF2B5EF4-FFF2-40B4-BE49-F238E27FC236}">
                      <a16:creationId xmlns:a16="http://schemas.microsoft.com/office/drawing/2014/main" id="{C0178308-0CDE-69D7-3B80-41387747D9CA}"/>
                    </a:ext>
                  </a:extLst>
                </p14:cNvPr>
                <p14:cNvContentPartPr/>
                <p14:nvPr/>
              </p14:nvContentPartPr>
              <p14:xfrm>
                <a:off x="5802568" y="3812841"/>
                <a:ext cx="134640" cy="21024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C0178308-0CDE-69D7-3B80-41387747D9C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84928" y="3794841"/>
                  <a:ext cx="170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B67D2B39-3F76-EF0C-9B6F-68C583758326}"/>
                    </a:ext>
                  </a:extLst>
                </p14:cNvPr>
                <p14:cNvContentPartPr/>
                <p14:nvPr/>
              </p14:nvContentPartPr>
              <p14:xfrm>
                <a:off x="6024328" y="3815721"/>
                <a:ext cx="134640" cy="1008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B67D2B39-3F76-EF0C-9B6F-68C58375832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006328" y="3797721"/>
                  <a:ext cx="170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B66965E8-42C5-60BD-6BBC-4B82C655E0D4}"/>
                    </a:ext>
                  </a:extLst>
                </p14:cNvPr>
                <p14:cNvContentPartPr/>
                <p14:nvPr/>
              </p14:nvContentPartPr>
              <p14:xfrm>
                <a:off x="6028648" y="3927681"/>
                <a:ext cx="101880" cy="12240"/>
              </p14:xfrm>
            </p:contentPart>
          </mc:Choice>
          <mc:Fallback xmlns=""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B66965E8-42C5-60BD-6BBC-4B82C655E0D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11008" y="3909681"/>
                  <a:ext cx="13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A1C8684C-8B26-5C3F-550F-4193B6F20CBA}"/>
                    </a:ext>
                  </a:extLst>
                </p14:cNvPr>
                <p14:cNvContentPartPr/>
                <p14:nvPr/>
              </p14:nvContentPartPr>
              <p14:xfrm>
                <a:off x="6240688" y="3693681"/>
                <a:ext cx="148320" cy="28152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A1C8684C-8B26-5C3F-550F-4193B6F20CB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23048" y="3675681"/>
                  <a:ext cx="183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34" name="Рукописный ввод 133">
                  <a:extLst>
                    <a:ext uri="{FF2B5EF4-FFF2-40B4-BE49-F238E27FC236}">
                      <a16:creationId xmlns:a16="http://schemas.microsoft.com/office/drawing/2014/main" id="{1315D4CD-2553-EA0D-AC04-0983625A9A54}"/>
                    </a:ext>
                  </a:extLst>
                </p14:cNvPr>
                <p14:cNvContentPartPr/>
                <p14:nvPr/>
              </p14:nvContentPartPr>
              <p14:xfrm>
                <a:off x="6247528" y="3905361"/>
                <a:ext cx="160200" cy="24840"/>
              </p14:xfrm>
            </p:contentPart>
          </mc:Choice>
          <mc:Fallback xmlns="">
            <p:pic>
              <p:nvPicPr>
                <p:cNvPr id="134" name="Рукописный ввод 133">
                  <a:extLst>
                    <a:ext uri="{FF2B5EF4-FFF2-40B4-BE49-F238E27FC236}">
                      <a16:creationId xmlns:a16="http://schemas.microsoft.com/office/drawing/2014/main" id="{1315D4CD-2553-EA0D-AC04-0983625A9A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29888" y="3887721"/>
                  <a:ext cx="195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8" name="Рукописный ввод 147">
                  <a:extLst>
                    <a:ext uri="{FF2B5EF4-FFF2-40B4-BE49-F238E27FC236}">
                      <a16:creationId xmlns:a16="http://schemas.microsoft.com/office/drawing/2014/main" id="{4680DEFE-D50A-AB23-FCF5-610922E8E9DF}"/>
                    </a:ext>
                  </a:extLst>
                </p14:cNvPr>
                <p14:cNvContentPartPr/>
                <p14:nvPr/>
              </p14:nvContentPartPr>
              <p14:xfrm>
                <a:off x="6460288" y="3729681"/>
                <a:ext cx="173880" cy="283320"/>
              </p14:xfrm>
            </p:contentPart>
          </mc:Choice>
          <mc:Fallback xmlns="">
            <p:pic>
              <p:nvPicPr>
                <p:cNvPr id="148" name="Рукописный ввод 147">
                  <a:extLst>
                    <a:ext uri="{FF2B5EF4-FFF2-40B4-BE49-F238E27FC236}">
                      <a16:creationId xmlns:a16="http://schemas.microsoft.com/office/drawing/2014/main" id="{4680DEFE-D50A-AB23-FCF5-610922E8E9D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42648" y="3712041"/>
                  <a:ext cx="209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57" name="Рукописный ввод 156">
                  <a:extLst>
                    <a:ext uri="{FF2B5EF4-FFF2-40B4-BE49-F238E27FC236}">
                      <a16:creationId xmlns:a16="http://schemas.microsoft.com/office/drawing/2014/main" id="{38AF6F85-B2A9-8F7B-53F9-BB0AB3BF161F}"/>
                    </a:ext>
                  </a:extLst>
                </p14:cNvPr>
                <p14:cNvContentPartPr/>
                <p14:nvPr/>
              </p14:nvContentPartPr>
              <p14:xfrm>
                <a:off x="6668368" y="3850281"/>
                <a:ext cx="277920" cy="128520"/>
              </p14:xfrm>
            </p:contentPart>
          </mc:Choice>
          <mc:Fallback xmlns="">
            <p:pic>
              <p:nvPicPr>
                <p:cNvPr id="157" name="Рукописный ввод 156">
                  <a:extLst>
                    <a:ext uri="{FF2B5EF4-FFF2-40B4-BE49-F238E27FC236}">
                      <a16:creationId xmlns:a16="http://schemas.microsoft.com/office/drawing/2014/main" id="{38AF6F85-B2A9-8F7B-53F9-BB0AB3BF161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50368" y="3832281"/>
                  <a:ext cx="313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1" name="Рукописный ввод 160">
                  <a:extLst>
                    <a:ext uri="{FF2B5EF4-FFF2-40B4-BE49-F238E27FC236}">
                      <a16:creationId xmlns:a16="http://schemas.microsoft.com/office/drawing/2014/main" id="{ABAEB935-6AFC-1C0F-23EF-DA1BF25FBDA1}"/>
                    </a:ext>
                  </a:extLst>
                </p14:cNvPr>
                <p14:cNvContentPartPr/>
                <p14:nvPr/>
              </p14:nvContentPartPr>
              <p14:xfrm>
                <a:off x="6918928" y="3702681"/>
                <a:ext cx="151560" cy="113760"/>
              </p14:xfrm>
            </p:contentPart>
          </mc:Choice>
          <mc:Fallback xmlns="">
            <p:pic>
              <p:nvPicPr>
                <p:cNvPr id="161" name="Рукописный ввод 160">
                  <a:extLst>
                    <a:ext uri="{FF2B5EF4-FFF2-40B4-BE49-F238E27FC236}">
                      <a16:creationId xmlns:a16="http://schemas.microsoft.com/office/drawing/2014/main" id="{ABAEB935-6AFC-1C0F-23EF-DA1BF25FBDA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00928" y="3684681"/>
                  <a:ext cx="1872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Группа 260">
            <a:extLst>
              <a:ext uri="{FF2B5EF4-FFF2-40B4-BE49-F238E27FC236}">
                <a16:creationId xmlns:a16="http://schemas.microsoft.com/office/drawing/2014/main" id="{A53C862D-CD94-8952-2804-3205E2F1294B}"/>
              </a:ext>
            </a:extLst>
          </p:cNvPr>
          <p:cNvGrpSpPr/>
          <p:nvPr/>
        </p:nvGrpSpPr>
        <p:grpSpPr>
          <a:xfrm>
            <a:off x="614608" y="4282641"/>
            <a:ext cx="6420600" cy="670680"/>
            <a:chOff x="614608" y="4282641"/>
            <a:chExt cx="642060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7" name="Рукописный ввод 166">
                  <a:extLst>
                    <a:ext uri="{FF2B5EF4-FFF2-40B4-BE49-F238E27FC236}">
                      <a16:creationId xmlns:a16="http://schemas.microsoft.com/office/drawing/2014/main" id="{05003911-855E-C166-074A-18D86108BBE0}"/>
                    </a:ext>
                  </a:extLst>
                </p14:cNvPr>
                <p14:cNvContentPartPr/>
                <p14:nvPr/>
              </p14:nvContentPartPr>
              <p14:xfrm>
                <a:off x="614608" y="4313601"/>
                <a:ext cx="309960" cy="372600"/>
              </p14:xfrm>
            </p:contentPart>
          </mc:Choice>
          <mc:Fallback xmlns="">
            <p:pic>
              <p:nvPicPr>
                <p:cNvPr id="167" name="Рукописный ввод 166">
                  <a:extLst>
                    <a:ext uri="{FF2B5EF4-FFF2-40B4-BE49-F238E27FC236}">
                      <a16:creationId xmlns:a16="http://schemas.microsoft.com/office/drawing/2014/main" id="{05003911-855E-C166-074A-18D86108BBE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6608" y="4295961"/>
                  <a:ext cx="3456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1" name="Рукописный ввод 180">
                  <a:extLst>
                    <a:ext uri="{FF2B5EF4-FFF2-40B4-BE49-F238E27FC236}">
                      <a16:creationId xmlns:a16="http://schemas.microsoft.com/office/drawing/2014/main" id="{7CAC7E9A-133A-24CC-A641-04085DCA525B}"/>
                    </a:ext>
                  </a:extLst>
                </p14:cNvPr>
                <p14:cNvContentPartPr/>
                <p14:nvPr/>
              </p14:nvContentPartPr>
              <p14:xfrm>
                <a:off x="1033648" y="4319001"/>
                <a:ext cx="171000" cy="525600"/>
              </p14:xfrm>
            </p:contentPart>
          </mc:Choice>
          <mc:Fallback xmlns="">
            <p:pic>
              <p:nvPicPr>
                <p:cNvPr id="181" name="Рукописный ввод 180">
                  <a:extLst>
                    <a:ext uri="{FF2B5EF4-FFF2-40B4-BE49-F238E27FC236}">
                      <a16:creationId xmlns:a16="http://schemas.microsoft.com/office/drawing/2014/main" id="{7CAC7E9A-133A-24CC-A641-04085DCA525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16008" y="4301001"/>
                  <a:ext cx="2066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9" name="Рукописный ввод 188">
                  <a:extLst>
                    <a:ext uri="{FF2B5EF4-FFF2-40B4-BE49-F238E27FC236}">
                      <a16:creationId xmlns:a16="http://schemas.microsoft.com/office/drawing/2014/main" id="{B308E3F6-2BC0-D1E4-4211-66A711E99CD2}"/>
                    </a:ext>
                  </a:extLst>
                </p14:cNvPr>
                <p14:cNvContentPartPr/>
                <p14:nvPr/>
              </p14:nvContentPartPr>
              <p14:xfrm>
                <a:off x="1265848" y="4396041"/>
                <a:ext cx="20160" cy="259560"/>
              </p14:xfrm>
            </p:contentPart>
          </mc:Choice>
          <mc:Fallback xmlns="">
            <p:pic>
              <p:nvPicPr>
                <p:cNvPr id="189" name="Рукописный ввод 188">
                  <a:extLst>
                    <a:ext uri="{FF2B5EF4-FFF2-40B4-BE49-F238E27FC236}">
                      <a16:creationId xmlns:a16="http://schemas.microsoft.com/office/drawing/2014/main" id="{B308E3F6-2BC0-D1E4-4211-66A711E99CD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48208" y="4378041"/>
                  <a:ext cx="55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5" name="Рукописный ввод 194">
                  <a:extLst>
                    <a:ext uri="{FF2B5EF4-FFF2-40B4-BE49-F238E27FC236}">
                      <a16:creationId xmlns:a16="http://schemas.microsoft.com/office/drawing/2014/main" id="{2C62FEC7-2567-EC0C-9FE7-215D64837EFA}"/>
                    </a:ext>
                  </a:extLst>
                </p14:cNvPr>
                <p14:cNvContentPartPr/>
                <p14:nvPr/>
              </p14:nvContentPartPr>
              <p14:xfrm>
                <a:off x="1231288" y="4408281"/>
                <a:ext cx="298800" cy="228960"/>
              </p14:xfrm>
            </p:contentPart>
          </mc:Choice>
          <mc:Fallback xmlns="">
            <p:pic>
              <p:nvPicPr>
                <p:cNvPr id="195" name="Рукописный ввод 194">
                  <a:extLst>
                    <a:ext uri="{FF2B5EF4-FFF2-40B4-BE49-F238E27FC236}">
                      <a16:creationId xmlns:a16="http://schemas.microsoft.com/office/drawing/2014/main" id="{2C62FEC7-2567-EC0C-9FE7-215D64837EF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213648" y="4390281"/>
                  <a:ext cx="334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8" name="Рукописный ввод 197">
                  <a:extLst>
                    <a:ext uri="{FF2B5EF4-FFF2-40B4-BE49-F238E27FC236}">
                      <a16:creationId xmlns:a16="http://schemas.microsoft.com/office/drawing/2014/main" id="{E3A67256-6AF9-0C33-83D4-BAC78FF7D458}"/>
                    </a:ext>
                  </a:extLst>
                </p14:cNvPr>
                <p14:cNvContentPartPr/>
                <p14:nvPr/>
              </p14:nvContentPartPr>
              <p14:xfrm>
                <a:off x="1608928" y="4395321"/>
                <a:ext cx="208080" cy="275760"/>
              </p14:xfrm>
            </p:contentPart>
          </mc:Choice>
          <mc:Fallback xmlns="">
            <p:pic>
              <p:nvPicPr>
                <p:cNvPr id="198" name="Рукописный ввод 197">
                  <a:extLst>
                    <a:ext uri="{FF2B5EF4-FFF2-40B4-BE49-F238E27FC236}">
                      <a16:creationId xmlns:a16="http://schemas.microsoft.com/office/drawing/2014/main" id="{E3A67256-6AF9-0C33-83D4-BAC78FF7D45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590928" y="4377681"/>
                  <a:ext cx="243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9" name="Рукописный ввод 198">
                  <a:extLst>
                    <a:ext uri="{FF2B5EF4-FFF2-40B4-BE49-F238E27FC236}">
                      <a16:creationId xmlns:a16="http://schemas.microsoft.com/office/drawing/2014/main" id="{706FB864-A5EF-B4DD-7001-8218C65E71A8}"/>
                    </a:ext>
                  </a:extLst>
                </p14:cNvPr>
                <p14:cNvContentPartPr/>
                <p14:nvPr/>
              </p14:nvContentPartPr>
              <p14:xfrm>
                <a:off x="1642408" y="4556961"/>
                <a:ext cx="120960" cy="4680"/>
              </p14:xfrm>
            </p:contentPart>
          </mc:Choice>
          <mc:Fallback xmlns="">
            <p:pic>
              <p:nvPicPr>
                <p:cNvPr id="199" name="Рукописный ввод 198">
                  <a:extLst>
                    <a:ext uri="{FF2B5EF4-FFF2-40B4-BE49-F238E27FC236}">
                      <a16:creationId xmlns:a16="http://schemas.microsoft.com/office/drawing/2014/main" id="{706FB864-A5EF-B4DD-7001-8218C65E71A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24768" y="4538961"/>
                  <a:ext cx="156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0" name="Рукописный ввод 199">
                  <a:extLst>
                    <a:ext uri="{FF2B5EF4-FFF2-40B4-BE49-F238E27FC236}">
                      <a16:creationId xmlns:a16="http://schemas.microsoft.com/office/drawing/2014/main" id="{9E17FCCD-2D06-265C-3D5D-DA0303B7D8CB}"/>
                    </a:ext>
                  </a:extLst>
                </p14:cNvPr>
                <p14:cNvContentPartPr/>
                <p14:nvPr/>
              </p14:nvContentPartPr>
              <p14:xfrm>
                <a:off x="1655008" y="4421241"/>
                <a:ext cx="165960" cy="9720"/>
              </p14:xfrm>
            </p:contentPart>
          </mc:Choice>
          <mc:Fallback xmlns="">
            <p:pic>
              <p:nvPicPr>
                <p:cNvPr id="200" name="Рукописный ввод 199">
                  <a:extLst>
                    <a:ext uri="{FF2B5EF4-FFF2-40B4-BE49-F238E27FC236}">
                      <a16:creationId xmlns:a16="http://schemas.microsoft.com/office/drawing/2014/main" id="{9E17FCCD-2D06-265C-3D5D-DA0303B7D8C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37008" y="4403241"/>
                  <a:ext cx="201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6" name="Рукописный ввод 205">
                  <a:extLst>
                    <a:ext uri="{FF2B5EF4-FFF2-40B4-BE49-F238E27FC236}">
                      <a16:creationId xmlns:a16="http://schemas.microsoft.com/office/drawing/2014/main" id="{C94CE8C7-6170-E291-856E-4816F2BFF0F7}"/>
                    </a:ext>
                  </a:extLst>
                </p14:cNvPr>
                <p14:cNvContentPartPr/>
                <p14:nvPr/>
              </p14:nvContentPartPr>
              <p14:xfrm>
                <a:off x="1864168" y="4407561"/>
                <a:ext cx="33480" cy="222840"/>
              </p14:xfrm>
            </p:contentPart>
          </mc:Choice>
          <mc:Fallback xmlns="">
            <p:pic>
              <p:nvPicPr>
                <p:cNvPr id="206" name="Рукописный ввод 205">
                  <a:extLst>
                    <a:ext uri="{FF2B5EF4-FFF2-40B4-BE49-F238E27FC236}">
                      <a16:creationId xmlns:a16="http://schemas.microsoft.com/office/drawing/2014/main" id="{C94CE8C7-6170-E291-856E-4816F2BFF0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46528" y="4389921"/>
                  <a:ext cx="69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1" name="Рукописный ввод 210">
                  <a:extLst>
                    <a:ext uri="{FF2B5EF4-FFF2-40B4-BE49-F238E27FC236}">
                      <a16:creationId xmlns:a16="http://schemas.microsoft.com/office/drawing/2014/main" id="{C4E9AEDA-3126-996F-C065-BBDD06BE0827}"/>
                    </a:ext>
                  </a:extLst>
                </p14:cNvPr>
                <p14:cNvContentPartPr/>
                <p14:nvPr/>
              </p14:nvContentPartPr>
              <p14:xfrm>
                <a:off x="1860568" y="4371561"/>
                <a:ext cx="185040" cy="87840"/>
              </p14:xfrm>
            </p:contentPart>
          </mc:Choice>
          <mc:Fallback xmlns="">
            <p:pic>
              <p:nvPicPr>
                <p:cNvPr id="211" name="Рукописный ввод 210">
                  <a:extLst>
                    <a:ext uri="{FF2B5EF4-FFF2-40B4-BE49-F238E27FC236}">
                      <a16:creationId xmlns:a16="http://schemas.microsoft.com/office/drawing/2014/main" id="{C4E9AEDA-3126-996F-C065-BBDD06BE082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842568" y="4353561"/>
                  <a:ext cx="220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6" name="Рукописный ввод 215">
                  <a:extLst>
                    <a:ext uri="{FF2B5EF4-FFF2-40B4-BE49-F238E27FC236}">
                      <a16:creationId xmlns:a16="http://schemas.microsoft.com/office/drawing/2014/main" id="{544D9857-505B-A30E-F758-08ED43E0DF25}"/>
                    </a:ext>
                  </a:extLst>
                </p14:cNvPr>
                <p14:cNvContentPartPr/>
                <p14:nvPr/>
              </p14:nvContentPartPr>
              <p14:xfrm>
                <a:off x="1884688" y="4502601"/>
                <a:ext cx="143280" cy="26640"/>
              </p14:xfrm>
            </p:contentPart>
          </mc:Choice>
          <mc:Fallback xmlns="">
            <p:pic>
              <p:nvPicPr>
                <p:cNvPr id="216" name="Рукописный ввод 215">
                  <a:extLst>
                    <a:ext uri="{FF2B5EF4-FFF2-40B4-BE49-F238E27FC236}">
                      <a16:creationId xmlns:a16="http://schemas.microsoft.com/office/drawing/2014/main" id="{544D9857-505B-A30E-F758-08ED43E0DF2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67048" y="4484961"/>
                  <a:ext cx="178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9" name="Рукописный ввод 218">
                  <a:extLst>
                    <a:ext uri="{FF2B5EF4-FFF2-40B4-BE49-F238E27FC236}">
                      <a16:creationId xmlns:a16="http://schemas.microsoft.com/office/drawing/2014/main" id="{17CE8FE7-4023-6A2C-8FE7-AD95CBEC5534}"/>
                    </a:ext>
                  </a:extLst>
                </p14:cNvPr>
                <p14:cNvContentPartPr/>
                <p14:nvPr/>
              </p14:nvContentPartPr>
              <p14:xfrm>
                <a:off x="2109328" y="4282641"/>
                <a:ext cx="104040" cy="515880"/>
              </p14:xfrm>
            </p:contentPart>
          </mc:Choice>
          <mc:Fallback xmlns="">
            <p:pic>
              <p:nvPicPr>
                <p:cNvPr id="219" name="Рукописный ввод 218">
                  <a:extLst>
                    <a:ext uri="{FF2B5EF4-FFF2-40B4-BE49-F238E27FC236}">
                      <a16:creationId xmlns:a16="http://schemas.microsoft.com/office/drawing/2014/main" id="{17CE8FE7-4023-6A2C-8FE7-AD95CBEC553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91688" y="4264641"/>
                  <a:ext cx="1396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6" name="Рукописный ввод 225">
                  <a:extLst>
                    <a:ext uri="{FF2B5EF4-FFF2-40B4-BE49-F238E27FC236}">
                      <a16:creationId xmlns:a16="http://schemas.microsoft.com/office/drawing/2014/main" id="{468DAF06-3D66-AABA-9814-61D4AC2540D4}"/>
                    </a:ext>
                  </a:extLst>
                </p14:cNvPr>
                <p14:cNvContentPartPr/>
                <p14:nvPr/>
              </p14:nvContentPartPr>
              <p14:xfrm>
                <a:off x="2324248" y="4496481"/>
                <a:ext cx="173160" cy="111960"/>
              </p14:xfrm>
            </p:contentPart>
          </mc:Choice>
          <mc:Fallback xmlns="">
            <p:pic>
              <p:nvPicPr>
                <p:cNvPr id="226" name="Рукописный ввод 225">
                  <a:extLst>
                    <a:ext uri="{FF2B5EF4-FFF2-40B4-BE49-F238E27FC236}">
                      <a16:creationId xmlns:a16="http://schemas.microsoft.com/office/drawing/2014/main" id="{468DAF06-3D66-AABA-9814-61D4AC2540D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06248" y="4478481"/>
                  <a:ext cx="208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7" name="Рукописный ввод 226">
                  <a:extLst>
                    <a:ext uri="{FF2B5EF4-FFF2-40B4-BE49-F238E27FC236}">
                      <a16:creationId xmlns:a16="http://schemas.microsoft.com/office/drawing/2014/main" id="{4DD9E714-EBD8-855B-9F1C-199DB6D16C21}"/>
                    </a:ext>
                  </a:extLst>
                </p14:cNvPr>
                <p14:cNvContentPartPr/>
                <p14:nvPr/>
              </p14:nvContentPartPr>
              <p14:xfrm>
                <a:off x="2603248" y="4335921"/>
                <a:ext cx="214560" cy="289440"/>
              </p14:xfrm>
            </p:contentPart>
          </mc:Choice>
          <mc:Fallback xmlns="">
            <p:pic>
              <p:nvPicPr>
                <p:cNvPr id="227" name="Рукописный ввод 226">
                  <a:extLst>
                    <a:ext uri="{FF2B5EF4-FFF2-40B4-BE49-F238E27FC236}">
                      <a16:creationId xmlns:a16="http://schemas.microsoft.com/office/drawing/2014/main" id="{4DD9E714-EBD8-855B-9F1C-199DB6D16C2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585608" y="4318281"/>
                  <a:ext cx="250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8" name="Рукописный ввод 227">
                  <a:extLst>
                    <a:ext uri="{FF2B5EF4-FFF2-40B4-BE49-F238E27FC236}">
                      <a16:creationId xmlns:a16="http://schemas.microsoft.com/office/drawing/2014/main" id="{92C2B235-A516-A580-BB70-41662B28F179}"/>
                    </a:ext>
                  </a:extLst>
                </p14:cNvPr>
                <p14:cNvContentPartPr/>
                <p14:nvPr/>
              </p14:nvContentPartPr>
              <p14:xfrm>
                <a:off x="2600008" y="4730841"/>
                <a:ext cx="191160" cy="198360"/>
              </p14:xfrm>
            </p:contentPart>
          </mc:Choice>
          <mc:Fallback xmlns="">
            <p:pic>
              <p:nvPicPr>
                <p:cNvPr id="228" name="Рукописный ввод 227">
                  <a:extLst>
                    <a:ext uri="{FF2B5EF4-FFF2-40B4-BE49-F238E27FC236}">
                      <a16:creationId xmlns:a16="http://schemas.microsoft.com/office/drawing/2014/main" id="{92C2B235-A516-A580-BB70-41662B28F1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82008" y="4712841"/>
                  <a:ext cx="226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Рукописный ввод 229">
                  <a:extLst>
                    <a:ext uri="{FF2B5EF4-FFF2-40B4-BE49-F238E27FC236}">
                      <a16:creationId xmlns:a16="http://schemas.microsoft.com/office/drawing/2014/main" id="{B7307B80-B683-1A19-7154-D44CD7B37422}"/>
                    </a:ext>
                  </a:extLst>
                </p14:cNvPr>
                <p14:cNvContentPartPr/>
                <p14:nvPr/>
              </p14:nvContentPartPr>
              <p14:xfrm>
                <a:off x="3019768" y="4513761"/>
                <a:ext cx="17640" cy="258480"/>
              </p14:xfrm>
            </p:contentPart>
          </mc:Choice>
          <mc:Fallback xmlns="">
            <p:pic>
              <p:nvPicPr>
                <p:cNvPr id="230" name="Рукописный ввод 229">
                  <a:extLst>
                    <a:ext uri="{FF2B5EF4-FFF2-40B4-BE49-F238E27FC236}">
                      <a16:creationId xmlns:a16="http://schemas.microsoft.com/office/drawing/2014/main" id="{B7307B80-B683-1A19-7154-D44CD7B3742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01768" y="4495761"/>
                  <a:ext cx="53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Рукописный ввод 230">
                  <a:extLst>
                    <a:ext uri="{FF2B5EF4-FFF2-40B4-BE49-F238E27FC236}">
                      <a16:creationId xmlns:a16="http://schemas.microsoft.com/office/drawing/2014/main" id="{BAD35EA0-55BF-9019-42A5-F9CBDAF86CF5}"/>
                    </a:ext>
                  </a:extLst>
                </p14:cNvPr>
                <p14:cNvContentPartPr/>
                <p14:nvPr/>
              </p14:nvContentPartPr>
              <p14:xfrm>
                <a:off x="2943808" y="4517721"/>
                <a:ext cx="265680" cy="229680"/>
              </p14:xfrm>
            </p:contentPart>
          </mc:Choice>
          <mc:Fallback xmlns="">
            <p:pic>
              <p:nvPicPr>
                <p:cNvPr id="231" name="Рукописный ввод 230">
                  <a:extLst>
                    <a:ext uri="{FF2B5EF4-FFF2-40B4-BE49-F238E27FC236}">
                      <a16:creationId xmlns:a16="http://schemas.microsoft.com/office/drawing/2014/main" id="{BAD35EA0-55BF-9019-42A5-F9CBDAF86CF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25808" y="4500081"/>
                  <a:ext cx="301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Рукописный ввод 231">
                  <a:extLst>
                    <a:ext uri="{FF2B5EF4-FFF2-40B4-BE49-F238E27FC236}">
                      <a16:creationId xmlns:a16="http://schemas.microsoft.com/office/drawing/2014/main" id="{F85B6D6A-5627-D819-EADE-2F24D93FC64F}"/>
                    </a:ext>
                  </a:extLst>
                </p14:cNvPr>
                <p14:cNvContentPartPr/>
                <p14:nvPr/>
              </p14:nvContentPartPr>
              <p14:xfrm>
                <a:off x="3343048" y="4478841"/>
                <a:ext cx="196200" cy="239040"/>
              </p14:xfrm>
            </p:contentPart>
          </mc:Choice>
          <mc:Fallback xmlns="">
            <p:pic>
              <p:nvPicPr>
                <p:cNvPr id="232" name="Рукописный ввод 231">
                  <a:extLst>
                    <a:ext uri="{FF2B5EF4-FFF2-40B4-BE49-F238E27FC236}">
                      <a16:creationId xmlns:a16="http://schemas.microsoft.com/office/drawing/2014/main" id="{F85B6D6A-5627-D819-EADE-2F24D93FC64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25048" y="4460841"/>
                  <a:ext cx="231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3" name="Рукописный ввод 232">
                  <a:extLst>
                    <a:ext uri="{FF2B5EF4-FFF2-40B4-BE49-F238E27FC236}">
                      <a16:creationId xmlns:a16="http://schemas.microsoft.com/office/drawing/2014/main" id="{870AB4E0-A3F3-261D-F1A3-352EE057E7BE}"/>
                    </a:ext>
                  </a:extLst>
                </p14:cNvPr>
                <p14:cNvContentPartPr/>
                <p14:nvPr/>
              </p14:nvContentPartPr>
              <p14:xfrm>
                <a:off x="3380848" y="4583961"/>
                <a:ext cx="128520" cy="27360"/>
              </p14:xfrm>
            </p:contentPart>
          </mc:Choice>
          <mc:Fallback xmlns="">
            <p:pic>
              <p:nvPicPr>
                <p:cNvPr id="233" name="Рукописный ввод 232">
                  <a:extLst>
                    <a:ext uri="{FF2B5EF4-FFF2-40B4-BE49-F238E27FC236}">
                      <a16:creationId xmlns:a16="http://schemas.microsoft.com/office/drawing/2014/main" id="{870AB4E0-A3F3-261D-F1A3-352EE057E7B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63208" y="4565961"/>
                  <a:ext cx="164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Рукописный ввод 234">
                  <a:extLst>
                    <a:ext uri="{FF2B5EF4-FFF2-40B4-BE49-F238E27FC236}">
                      <a16:creationId xmlns:a16="http://schemas.microsoft.com/office/drawing/2014/main" id="{0CDBD0AE-88C7-D525-2938-408C051D430F}"/>
                    </a:ext>
                  </a:extLst>
                </p14:cNvPr>
                <p14:cNvContentPartPr/>
                <p14:nvPr/>
              </p14:nvContentPartPr>
              <p14:xfrm>
                <a:off x="3639328" y="4634721"/>
                <a:ext cx="35280" cy="2880"/>
              </p14:xfrm>
            </p:contentPart>
          </mc:Choice>
          <mc:Fallback xmlns="">
            <p:pic>
              <p:nvPicPr>
                <p:cNvPr id="235" name="Рукописный ввод 234">
                  <a:extLst>
                    <a:ext uri="{FF2B5EF4-FFF2-40B4-BE49-F238E27FC236}">
                      <a16:creationId xmlns:a16="http://schemas.microsoft.com/office/drawing/2014/main" id="{0CDBD0AE-88C7-D525-2938-408C051D430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621328" y="4616721"/>
                  <a:ext cx="70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Рукописный ввод 235">
                  <a:extLst>
                    <a:ext uri="{FF2B5EF4-FFF2-40B4-BE49-F238E27FC236}">
                      <a16:creationId xmlns:a16="http://schemas.microsoft.com/office/drawing/2014/main" id="{629868A1-334C-B128-767E-59727E694CA6}"/>
                    </a:ext>
                  </a:extLst>
                </p14:cNvPr>
                <p14:cNvContentPartPr/>
                <p14:nvPr/>
              </p14:nvContentPartPr>
              <p14:xfrm>
                <a:off x="3770368" y="4507281"/>
                <a:ext cx="163080" cy="228960"/>
              </p14:xfrm>
            </p:contentPart>
          </mc:Choice>
          <mc:Fallback xmlns="">
            <p:pic>
              <p:nvPicPr>
                <p:cNvPr id="236" name="Рукописный ввод 235">
                  <a:extLst>
                    <a:ext uri="{FF2B5EF4-FFF2-40B4-BE49-F238E27FC236}">
                      <a16:creationId xmlns:a16="http://schemas.microsoft.com/office/drawing/2014/main" id="{629868A1-334C-B128-767E-59727E694CA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752368" y="4489281"/>
                  <a:ext cx="198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" name="Рукописный ввод 236">
                  <a:extLst>
                    <a:ext uri="{FF2B5EF4-FFF2-40B4-BE49-F238E27FC236}">
                      <a16:creationId xmlns:a16="http://schemas.microsoft.com/office/drawing/2014/main" id="{36D1288B-7FC6-8330-F17E-8DCA433D4648}"/>
                    </a:ext>
                  </a:extLst>
                </p14:cNvPr>
                <p14:cNvContentPartPr/>
                <p14:nvPr/>
              </p14:nvContentPartPr>
              <p14:xfrm>
                <a:off x="3763888" y="4640481"/>
                <a:ext cx="129240" cy="27720"/>
              </p14:xfrm>
            </p:contentPart>
          </mc:Choice>
          <mc:Fallback xmlns="">
            <p:pic>
              <p:nvPicPr>
                <p:cNvPr id="237" name="Рукописный ввод 236">
                  <a:extLst>
                    <a:ext uri="{FF2B5EF4-FFF2-40B4-BE49-F238E27FC236}">
                      <a16:creationId xmlns:a16="http://schemas.microsoft.com/office/drawing/2014/main" id="{36D1288B-7FC6-8330-F17E-8DCA433D464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745888" y="4622841"/>
                  <a:ext cx="164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Рукописный ввод 237">
                  <a:extLst>
                    <a:ext uri="{FF2B5EF4-FFF2-40B4-BE49-F238E27FC236}">
                      <a16:creationId xmlns:a16="http://schemas.microsoft.com/office/drawing/2014/main" id="{7C3A05ED-1AB7-9FE2-59AB-78082022CD83}"/>
                    </a:ext>
                  </a:extLst>
                </p14:cNvPr>
                <p14:cNvContentPartPr/>
                <p14:nvPr/>
              </p14:nvContentPartPr>
              <p14:xfrm>
                <a:off x="3785128" y="4493961"/>
                <a:ext cx="122040" cy="38880"/>
              </p14:xfrm>
            </p:contentPart>
          </mc:Choice>
          <mc:Fallback xmlns="">
            <p:pic>
              <p:nvPicPr>
                <p:cNvPr id="238" name="Рукописный ввод 237">
                  <a:extLst>
                    <a:ext uri="{FF2B5EF4-FFF2-40B4-BE49-F238E27FC236}">
                      <a16:creationId xmlns:a16="http://schemas.microsoft.com/office/drawing/2014/main" id="{7C3A05ED-1AB7-9FE2-59AB-78082022CD8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67128" y="4475961"/>
                  <a:ext cx="157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9" name="Рукописный ввод 238">
                  <a:extLst>
                    <a:ext uri="{FF2B5EF4-FFF2-40B4-BE49-F238E27FC236}">
                      <a16:creationId xmlns:a16="http://schemas.microsoft.com/office/drawing/2014/main" id="{8F4CD8CB-E27B-4629-4C5A-DAC2A6B6ECAA}"/>
                    </a:ext>
                  </a:extLst>
                </p14:cNvPr>
                <p14:cNvContentPartPr/>
                <p14:nvPr/>
              </p14:nvContentPartPr>
              <p14:xfrm>
                <a:off x="4006168" y="4450041"/>
                <a:ext cx="219960" cy="214200"/>
              </p14:xfrm>
            </p:contentPart>
          </mc:Choice>
          <mc:Fallback xmlns="">
            <p:pic>
              <p:nvPicPr>
                <p:cNvPr id="239" name="Рукописный ввод 238">
                  <a:extLst>
                    <a:ext uri="{FF2B5EF4-FFF2-40B4-BE49-F238E27FC236}">
                      <a16:creationId xmlns:a16="http://schemas.microsoft.com/office/drawing/2014/main" id="{8F4CD8CB-E27B-4629-4C5A-DAC2A6B6ECA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988168" y="4432401"/>
                  <a:ext cx="255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1" name="Рукописный ввод 240">
                  <a:extLst>
                    <a:ext uri="{FF2B5EF4-FFF2-40B4-BE49-F238E27FC236}">
                      <a16:creationId xmlns:a16="http://schemas.microsoft.com/office/drawing/2014/main" id="{05D48697-6CC8-ED04-5A58-C3C6B3359F1F}"/>
                    </a:ext>
                  </a:extLst>
                </p14:cNvPr>
                <p14:cNvContentPartPr/>
                <p14:nvPr/>
              </p14:nvContentPartPr>
              <p14:xfrm>
                <a:off x="4297408" y="4629321"/>
                <a:ext cx="156600" cy="214920"/>
              </p14:xfrm>
            </p:contentPart>
          </mc:Choice>
          <mc:Fallback xmlns="">
            <p:pic>
              <p:nvPicPr>
                <p:cNvPr id="241" name="Рукописный ввод 240">
                  <a:extLst>
                    <a:ext uri="{FF2B5EF4-FFF2-40B4-BE49-F238E27FC236}">
                      <a16:creationId xmlns:a16="http://schemas.microsoft.com/office/drawing/2014/main" id="{05D48697-6CC8-ED04-5A58-C3C6B3359F1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79408" y="4611321"/>
                  <a:ext cx="192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2" name="Рукописный ввод 241">
                  <a:extLst>
                    <a:ext uri="{FF2B5EF4-FFF2-40B4-BE49-F238E27FC236}">
                      <a16:creationId xmlns:a16="http://schemas.microsoft.com/office/drawing/2014/main" id="{540FB3D7-4652-CA05-208D-B6A43D05344A}"/>
                    </a:ext>
                  </a:extLst>
                </p14:cNvPr>
                <p14:cNvContentPartPr/>
                <p14:nvPr/>
              </p14:nvContentPartPr>
              <p14:xfrm>
                <a:off x="4487488" y="4528881"/>
                <a:ext cx="101880" cy="23760"/>
              </p14:xfrm>
            </p:contentPart>
          </mc:Choice>
          <mc:Fallback xmlns="">
            <p:pic>
              <p:nvPicPr>
                <p:cNvPr id="242" name="Рукописный ввод 241">
                  <a:extLst>
                    <a:ext uri="{FF2B5EF4-FFF2-40B4-BE49-F238E27FC236}">
                      <a16:creationId xmlns:a16="http://schemas.microsoft.com/office/drawing/2014/main" id="{540FB3D7-4652-CA05-208D-B6A43D05344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69848" y="4511241"/>
                  <a:ext cx="13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3" name="Рукописный ввод 242">
                  <a:extLst>
                    <a:ext uri="{FF2B5EF4-FFF2-40B4-BE49-F238E27FC236}">
                      <a16:creationId xmlns:a16="http://schemas.microsoft.com/office/drawing/2014/main" id="{B0C6E6CE-D7B7-D5BD-A76F-F8963E9864EA}"/>
                    </a:ext>
                  </a:extLst>
                </p14:cNvPr>
                <p14:cNvContentPartPr/>
                <p14:nvPr/>
              </p14:nvContentPartPr>
              <p14:xfrm>
                <a:off x="4483888" y="4610601"/>
                <a:ext cx="119880" cy="30240"/>
              </p14:xfrm>
            </p:contentPart>
          </mc:Choice>
          <mc:Fallback xmlns="">
            <p:pic>
              <p:nvPicPr>
                <p:cNvPr id="243" name="Рукописный ввод 242">
                  <a:extLst>
                    <a:ext uri="{FF2B5EF4-FFF2-40B4-BE49-F238E27FC236}">
                      <a16:creationId xmlns:a16="http://schemas.microsoft.com/office/drawing/2014/main" id="{B0C6E6CE-D7B7-D5BD-A76F-F8963E9864E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65888" y="4592961"/>
                  <a:ext cx="15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4" name="Рукописный ввод 243">
                  <a:extLst>
                    <a:ext uri="{FF2B5EF4-FFF2-40B4-BE49-F238E27FC236}">
                      <a16:creationId xmlns:a16="http://schemas.microsoft.com/office/drawing/2014/main" id="{4A2D3674-5EF1-5B68-3F68-EB2358D39413}"/>
                    </a:ext>
                  </a:extLst>
                </p14:cNvPr>
                <p14:cNvContentPartPr/>
                <p14:nvPr/>
              </p14:nvContentPartPr>
              <p14:xfrm>
                <a:off x="4728688" y="4364361"/>
                <a:ext cx="200160" cy="268200"/>
              </p14:xfrm>
            </p:contentPart>
          </mc:Choice>
          <mc:Fallback xmlns="">
            <p:pic>
              <p:nvPicPr>
                <p:cNvPr id="244" name="Рукописный ввод 243">
                  <a:extLst>
                    <a:ext uri="{FF2B5EF4-FFF2-40B4-BE49-F238E27FC236}">
                      <a16:creationId xmlns:a16="http://schemas.microsoft.com/office/drawing/2014/main" id="{4A2D3674-5EF1-5B68-3F68-EB2358D3941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711048" y="4346721"/>
                  <a:ext cx="235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5" name="Рукописный ввод 244">
                  <a:extLst>
                    <a:ext uri="{FF2B5EF4-FFF2-40B4-BE49-F238E27FC236}">
                      <a16:creationId xmlns:a16="http://schemas.microsoft.com/office/drawing/2014/main" id="{5F33EF39-50CA-D2C2-9573-30E851DB5CA3}"/>
                    </a:ext>
                  </a:extLst>
                </p14:cNvPr>
                <p14:cNvContentPartPr/>
                <p14:nvPr/>
              </p14:nvContentPartPr>
              <p14:xfrm>
                <a:off x="4753168" y="4752441"/>
                <a:ext cx="205920" cy="200880"/>
              </p14:xfrm>
            </p:contentPart>
          </mc:Choice>
          <mc:Fallback xmlns="">
            <p:pic>
              <p:nvPicPr>
                <p:cNvPr id="245" name="Рукописный ввод 244">
                  <a:extLst>
                    <a:ext uri="{FF2B5EF4-FFF2-40B4-BE49-F238E27FC236}">
                      <a16:creationId xmlns:a16="http://schemas.microsoft.com/office/drawing/2014/main" id="{5F33EF39-50CA-D2C2-9573-30E851DB5CA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35168" y="4734441"/>
                  <a:ext cx="241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7" name="Рукописный ввод 246">
                  <a:extLst>
                    <a:ext uri="{FF2B5EF4-FFF2-40B4-BE49-F238E27FC236}">
                      <a16:creationId xmlns:a16="http://schemas.microsoft.com/office/drawing/2014/main" id="{1959E5FA-8018-0E7F-8149-A5F2D9A991CD}"/>
                    </a:ext>
                  </a:extLst>
                </p14:cNvPr>
                <p14:cNvContentPartPr/>
                <p14:nvPr/>
              </p14:nvContentPartPr>
              <p14:xfrm>
                <a:off x="5068528" y="4584321"/>
                <a:ext cx="45000" cy="46800"/>
              </p14:xfrm>
            </p:contentPart>
          </mc:Choice>
          <mc:Fallback xmlns="">
            <p:pic>
              <p:nvPicPr>
                <p:cNvPr id="247" name="Рукописный ввод 246">
                  <a:extLst>
                    <a:ext uri="{FF2B5EF4-FFF2-40B4-BE49-F238E27FC236}">
                      <a16:creationId xmlns:a16="http://schemas.microsoft.com/office/drawing/2014/main" id="{1959E5FA-8018-0E7F-8149-A5F2D9A991C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50528" y="4566681"/>
                  <a:ext cx="80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9" name="Рукописный ввод 248">
                  <a:extLst>
                    <a:ext uri="{FF2B5EF4-FFF2-40B4-BE49-F238E27FC236}">
                      <a16:creationId xmlns:a16="http://schemas.microsoft.com/office/drawing/2014/main" id="{A4013AD4-E916-27C2-53B0-488144C0E2BF}"/>
                    </a:ext>
                  </a:extLst>
                </p14:cNvPr>
                <p14:cNvContentPartPr/>
                <p14:nvPr/>
              </p14:nvContentPartPr>
              <p14:xfrm>
                <a:off x="5173648" y="4448961"/>
                <a:ext cx="154080" cy="246240"/>
              </p14:xfrm>
            </p:contentPart>
          </mc:Choice>
          <mc:Fallback xmlns="">
            <p:pic>
              <p:nvPicPr>
                <p:cNvPr id="249" name="Рукописный ввод 248">
                  <a:extLst>
                    <a:ext uri="{FF2B5EF4-FFF2-40B4-BE49-F238E27FC236}">
                      <a16:creationId xmlns:a16="http://schemas.microsoft.com/office/drawing/2014/main" id="{A4013AD4-E916-27C2-53B0-488144C0E2B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55648" y="4430961"/>
                  <a:ext cx="189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0" name="Рукописный ввод 249">
                  <a:extLst>
                    <a:ext uri="{FF2B5EF4-FFF2-40B4-BE49-F238E27FC236}">
                      <a16:creationId xmlns:a16="http://schemas.microsoft.com/office/drawing/2014/main" id="{3976E4BF-DE34-65DD-405B-48EE27C41116}"/>
                    </a:ext>
                  </a:extLst>
                </p14:cNvPr>
                <p14:cNvContentPartPr/>
                <p14:nvPr/>
              </p14:nvContentPartPr>
              <p14:xfrm>
                <a:off x="5231608" y="4615641"/>
                <a:ext cx="131400" cy="23760"/>
              </p14:xfrm>
            </p:contentPart>
          </mc:Choice>
          <mc:Fallback xmlns="">
            <p:pic>
              <p:nvPicPr>
                <p:cNvPr id="250" name="Рукописный ввод 249">
                  <a:extLst>
                    <a:ext uri="{FF2B5EF4-FFF2-40B4-BE49-F238E27FC236}">
                      <a16:creationId xmlns:a16="http://schemas.microsoft.com/office/drawing/2014/main" id="{3976E4BF-DE34-65DD-405B-48EE27C4111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213968" y="4598001"/>
                  <a:ext cx="16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1" name="Рукописный ввод 250">
                  <a:extLst>
                    <a:ext uri="{FF2B5EF4-FFF2-40B4-BE49-F238E27FC236}">
                      <a16:creationId xmlns:a16="http://schemas.microsoft.com/office/drawing/2014/main" id="{005F4A79-8923-0CDF-12F3-D5F8A8D10A3F}"/>
                    </a:ext>
                  </a:extLst>
                </p14:cNvPr>
                <p14:cNvContentPartPr/>
                <p14:nvPr/>
              </p14:nvContentPartPr>
              <p14:xfrm>
                <a:off x="5479648" y="4602321"/>
                <a:ext cx="2880" cy="2520"/>
              </p14:xfrm>
            </p:contentPart>
          </mc:Choice>
          <mc:Fallback xmlns="">
            <p:pic>
              <p:nvPicPr>
                <p:cNvPr id="251" name="Рукописный ввод 250">
                  <a:extLst>
                    <a:ext uri="{FF2B5EF4-FFF2-40B4-BE49-F238E27FC236}">
                      <a16:creationId xmlns:a16="http://schemas.microsoft.com/office/drawing/2014/main" id="{005F4A79-8923-0CDF-12F3-D5F8A8D10A3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61648" y="4584321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2" name="Рукописный ввод 251">
                  <a:extLst>
                    <a:ext uri="{FF2B5EF4-FFF2-40B4-BE49-F238E27FC236}">
                      <a16:creationId xmlns:a16="http://schemas.microsoft.com/office/drawing/2014/main" id="{ABF91594-F591-4A4D-A55D-A2FA646EE14F}"/>
                    </a:ext>
                  </a:extLst>
                </p14:cNvPr>
                <p14:cNvContentPartPr/>
                <p14:nvPr/>
              </p14:nvContentPartPr>
              <p14:xfrm>
                <a:off x="5587288" y="4497201"/>
                <a:ext cx="75960" cy="174960"/>
              </p14:xfrm>
            </p:contentPart>
          </mc:Choice>
          <mc:Fallback xmlns="">
            <p:pic>
              <p:nvPicPr>
                <p:cNvPr id="252" name="Рукописный ввод 251">
                  <a:extLst>
                    <a:ext uri="{FF2B5EF4-FFF2-40B4-BE49-F238E27FC236}">
                      <a16:creationId xmlns:a16="http://schemas.microsoft.com/office/drawing/2014/main" id="{ABF91594-F591-4A4D-A55D-A2FA646EE14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69648" y="4479201"/>
                  <a:ext cx="111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3" name="Рукописный ввод 252">
                  <a:extLst>
                    <a:ext uri="{FF2B5EF4-FFF2-40B4-BE49-F238E27FC236}">
                      <a16:creationId xmlns:a16="http://schemas.microsoft.com/office/drawing/2014/main" id="{1905DD36-6073-7C13-7C6C-9DE5740B696B}"/>
                    </a:ext>
                  </a:extLst>
                </p14:cNvPr>
                <p14:cNvContentPartPr/>
                <p14:nvPr/>
              </p14:nvContentPartPr>
              <p14:xfrm>
                <a:off x="5745328" y="4458321"/>
                <a:ext cx="141120" cy="197280"/>
              </p14:xfrm>
            </p:contentPart>
          </mc:Choice>
          <mc:Fallback xmlns="">
            <p:pic>
              <p:nvPicPr>
                <p:cNvPr id="253" name="Рукописный ввод 252">
                  <a:extLst>
                    <a:ext uri="{FF2B5EF4-FFF2-40B4-BE49-F238E27FC236}">
                      <a16:creationId xmlns:a16="http://schemas.microsoft.com/office/drawing/2014/main" id="{1905DD36-6073-7C13-7C6C-9DE5740B696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27688" y="4440321"/>
                  <a:ext cx="176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Рукописный ввод 253">
                  <a:extLst>
                    <a:ext uri="{FF2B5EF4-FFF2-40B4-BE49-F238E27FC236}">
                      <a16:creationId xmlns:a16="http://schemas.microsoft.com/office/drawing/2014/main" id="{2B7B4557-E22B-46E0-4432-B060EB240DB6}"/>
                    </a:ext>
                  </a:extLst>
                </p14:cNvPr>
                <p14:cNvContentPartPr/>
                <p14:nvPr/>
              </p14:nvContentPartPr>
              <p14:xfrm>
                <a:off x="6004168" y="4501521"/>
                <a:ext cx="83520" cy="110160"/>
              </p14:xfrm>
            </p:contentPart>
          </mc:Choice>
          <mc:Fallback xmlns="">
            <p:pic>
              <p:nvPicPr>
                <p:cNvPr id="254" name="Рукописный ввод 253">
                  <a:extLst>
                    <a:ext uri="{FF2B5EF4-FFF2-40B4-BE49-F238E27FC236}">
                      <a16:creationId xmlns:a16="http://schemas.microsoft.com/office/drawing/2014/main" id="{2B7B4557-E22B-46E0-4432-B060EB240DB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986168" y="4483521"/>
                  <a:ext cx="11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5" name="Рукописный ввод 254">
                  <a:extLst>
                    <a:ext uri="{FF2B5EF4-FFF2-40B4-BE49-F238E27FC236}">
                      <a16:creationId xmlns:a16="http://schemas.microsoft.com/office/drawing/2014/main" id="{5871BDA3-CEFD-BBF4-BAD2-D30529048B70}"/>
                    </a:ext>
                  </a:extLst>
                </p14:cNvPr>
                <p14:cNvContentPartPr/>
                <p14:nvPr/>
              </p14:nvContentPartPr>
              <p14:xfrm>
                <a:off x="6196768" y="4442481"/>
                <a:ext cx="163800" cy="241920"/>
              </p14:xfrm>
            </p:contentPart>
          </mc:Choice>
          <mc:Fallback xmlns="">
            <p:pic>
              <p:nvPicPr>
                <p:cNvPr id="255" name="Рукописный ввод 254">
                  <a:extLst>
                    <a:ext uri="{FF2B5EF4-FFF2-40B4-BE49-F238E27FC236}">
                      <a16:creationId xmlns:a16="http://schemas.microsoft.com/office/drawing/2014/main" id="{5871BDA3-CEFD-BBF4-BAD2-D30529048B7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79128" y="4424481"/>
                  <a:ext cx="199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6" name="Рукописный ввод 255">
                  <a:extLst>
                    <a:ext uri="{FF2B5EF4-FFF2-40B4-BE49-F238E27FC236}">
                      <a16:creationId xmlns:a16="http://schemas.microsoft.com/office/drawing/2014/main" id="{2BD78381-D78E-BBB2-BA56-F0B385B01686}"/>
                    </a:ext>
                  </a:extLst>
                </p14:cNvPr>
                <p14:cNvContentPartPr/>
                <p14:nvPr/>
              </p14:nvContentPartPr>
              <p14:xfrm>
                <a:off x="6405568" y="4417281"/>
                <a:ext cx="118080" cy="235080"/>
              </p14:xfrm>
            </p:contentPart>
          </mc:Choice>
          <mc:Fallback xmlns="">
            <p:pic>
              <p:nvPicPr>
                <p:cNvPr id="256" name="Рукописный ввод 255">
                  <a:extLst>
                    <a:ext uri="{FF2B5EF4-FFF2-40B4-BE49-F238E27FC236}">
                      <a16:creationId xmlns:a16="http://schemas.microsoft.com/office/drawing/2014/main" id="{2BD78381-D78E-BBB2-BA56-F0B385B016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87568" y="4399281"/>
                  <a:ext cx="153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7" name="Рукописный ввод 256">
                  <a:extLst>
                    <a:ext uri="{FF2B5EF4-FFF2-40B4-BE49-F238E27FC236}">
                      <a16:creationId xmlns:a16="http://schemas.microsoft.com/office/drawing/2014/main" id="{77BC0E9B-2A12-A5B7-D4EB-5CEEF14F19C2}"/>
                    </a:ext>
                  </a:extLst>
                </p14:cNvPr>
                <p14:cNvContentPartPr/>
                <p14:nvPr/>
              </p14:nvContentPartPr>
              <p14:xfrm>
                <a:off x="6440848" y="4394601"/>
                <a:ext cx="136440" cy="26640"/>
              </p14:xfrm>
            </p:contentPart>
          </mc:Choice>
          <mc:Fallback xmlns="">
            <p:pic>
              <p:nvPicPr>
                <p:cNvPr id="257" name="Рукописный ввод 256">
                  <a:extLst>
                    <a:ext uri="{FF2B5EF4-FFF2-40B4-BE49-F238E27FC236}">
                      <a16:creationId xmlns:a16="http://schemas.microsoft.com/office/drawing/2014/main" id="{77BC0E9B-2A12-A5B7-D4EB-5CEEF14F19C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23208" y="4376961"/>
                  <a:ext cx="172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9" name="Рукописный ввод 258">
                  <a:extLst>
                    <a:ext uri="{FF2B5EF4-FFF2-40B4-BE49-F238E27FC236}">
                      <a16:creationId xmlns:a16="http://schemas.microsoft.com/office/drawing/2014/main" id="{C27D91E2-25A1-AAF6-D282-D93CDF1DB4BE}"/>
                    </a:ext>
                  </a:extLst>
                </p14:cNvPr>
                <p14:cNvContentPartPr/>
                <p14:nvPr/>
              </p14:nvContentPartPr>
              <p14:xfrm>
                <a:off x="6587368" y="4510521"/>
                <a:ext cx="319680" cy="154800"/>
              </p14:xfrm>
            </p:contentPart>
          </mc:Choice>
          <mc:Fallback xmlns="">
            <p:pic>
              <p:nvPicPr>
                <p:cNvPr id="259" name="Рукописный ввод 258">
                  <a:extLst>
                    <a:ext uri="{FF2B5EF4-FFF2-40B4-BE49-F238E27FC236}">
                      <a16:creationId xmlns:a16="http://schemas.microsoft.com/office/drawing/2014/main" id="{C27D91E2-25A1-AAF6-D282-D93CDF1DB4B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69368" y="4492881"/>
                  <a:ext cx="355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0" name="Рукописный ввод 259">
                  <a:extLst>
                    <a:ext uri="{FF2B5EF4-FFF2-40B4-BE49-F238E27FC236}">
                      <a16:creationId xmlns:a16="http://schemas.microsoft.com/office/drawing/2014/main" id="{5E747CA1-7ED6-11AC-AAD3-2D61C5E87941}"/>
                    </a:ext>
                  </a:extLst>
                </p14:cNvPr>
                <p14:cNvContentPartPr/>
                <p14:nvPr/>
              </p14:nvContentPartPr>
              <p14:xfrm>
                <a:off x="6943768" y="4393521"/>
                <a:ext cx="91440" cy="133560"/>
              </p14:xfrm>
            </p:contentPart>
          </mc:Choice>
          <mc:Fallback xmlns="">
            <p:pic>
              <p:nvPicPr>
                <p:cNvPr id="260" name="Рукописный ввод 259">
                  <a:extLst>
                    <a:ext uri="{FF2B5EF4-FFF2-40B4-BE49-F238E27FC236}">
                      <a16:creationId xmlns:a16="http://schemas.microsoft.com/office/drawing/2014/main" id="{5E747CA1-7ED6-11AC-AAD3-2D61C5E8794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925768" y="4375881"/>
                  <a:ext cx="1270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Группа 357">
            <a:extLst>
              <a:ext uri="{FF2B5EF4-FFF2-40B4-BE49-F238E27FC236}">
                <a16:creationId xmlns:a16="http://schemas.microsoft.com/office/drawing/2014/main" id="{5ADD77BA-470E-F7E5-259E-3FD3B9CA5011}"/>
              </a:ext>
            </a:extLst>
          </p:cNvPr>
          <p:cNvGrpSpPr/>
          <p:nvPr/>
        </p:nvGrpSpPr>
        <p:grpSpPr>
          <a:xfrm>
            <a:off x="689488" y="4994361"/>
            <a:ext cx="6307560" cy="1711800"/>
            <a:chOff x="689488" y="4994361"/>
            <a:chExt cx="6307560" cy="17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2" name="Рукописный ввод 261">
                  <a:extLst>
                    <a:ext uri="{FF2B5EF4-FFF2-40B4-BE49-F238E27FC236}">
                      <a16:creationId xmlns:a16="http://schemas.microsoft.com/office/drawing/2014/main" id="{5A41AFD4-10F8-43BA-5605-85EF94061E49}"/>
                    </a:ext>
                  </a:extLst>
                </p14:cNvPr>
                <p14:cNvContentPartPr/>
                <p14:nvPr/>
              </p14:nvContentPartPr>
              <p14:xfrm>
                <a:off x="804688" y="4994361"/>
                <a:ext cx="223560" cy="357840"/>
              </p14:xfrm>
            </p:contentPart>
          </mc:Choice>
          <mc:Fallback xmlns="">
            <p:pic>
              <p:nvPicPr>
                <p:cNvPr id="262" name="Рукописный ввод 261">
                  <a:extLst>
                    <a:ext uri="{FF2B5EF4-FFF2-40B4-BE49-F238E27FC236}">
                      <a16:creationId xmlns:a16="http://schemas.microsoft.com/office/drawing/2014/main" id="{5A41AFD4-10F8-43BA-5605-85EF94061E4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6688" y="4976721"/>
                  <a:ext cx="259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3" name="Рукописный ввод 262">
                  <a:extLst>
                    <a:ext uri="{FF2B5EF4-FFF2-40B4-BE49-F238E27FC236}">
                      <a16:creationId xmlns:a16="http://schemas.microsoft.com/office/drawing/2014/main" id="{5178DD0E-C3E4-7A48-16D0-3B69C602DE20}"/>
                    </a:ext>
                  </a:extLst>
                </p14:cNvPr>
                <p14:cNvContentPartPr/>
                <p14:nvPr/>
              </p14:nvContentPartPr>
              <p14:xfrm>
                <a:off x="1167568" y="5023881"/>
                <a:ext cx="99360" cy="390240"/>
              </p14:xfrm>
            </p:contentPart>
          </mc:Choice>
          <mc:Fallback xmlns="">
            <p:pic>
              <p:nvPicPr>
                <p:cNvPr id="263" name="Рукописный ввод 262">
                  <a:extLst>
                    <a:ext uri="{FF2B5EF4-FFF2-40B4-BE49-F238E27FC236}">
                      <a16:creationId xmlns:a16="http://schemas.microsoft.com/office/drawing/2014/main" id="{5178DD0E-C3E4-7A48-16D0-3B69C602DE2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9928" y="5006241"/>
                  <a:ext cx="1350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4" name="Рукописный ввод 263">
                  <a:extLst>
                    <a:ext uri="{FF2B5EF4-FFF2-40B4-BE49-F238E27FC236}">
                      <a16:creationId xmlns:a16="http://schemas.microsoft.com/office/drawing/2014/main" id="{4FA96B14-3183-6E13-DA50-DD9E5F413150}"/>
                    </a:ext>
                  </a:extLst>
                </p14:cNvPr>
                <p14:cNvContentPartPr/>
                <p14:nvPr/>
              </p14:nvContentPartPr>
              <p14:xfrm>
                <a:off x="1297528" y="5080041"/>
                <a:ext cx="580680" cy="249480"/>
              </p14:xfrm>
            </p:contentPart>
          </mc:Choice>
          <mc:Fallback xmlns="">
            <p:pic>
              <p:nvPicPr>
                <p:cNvPr id="264" name="Рукописный ввод 263">
                  <a:extLst>
                    <a:ext uri="{FF2B5EF4-FFF2-40B4-BE49-F238E27FC236}">
                      <a16:creationId xmlns:a16="http://schemas.microsoft.com/office/drawing/2014/main" id="{4FA96B14-3183-6E13-DA50-DD9E5F41315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279528" y="5062401"/>
                  <a:ext cx="616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5" name="Рукописный ввод 264">
                  <a:extLst>
                    <a:ext uri="{FF2B5EF4-FFF2-40B4-BE49-F238E27FC236}">
                      <a16:creationId xmlns:a16="http://schemas.microsoft.com/office/drawing/2014/main" id="{0B03E234-4ABA-2C41-99FC-BCE2C7A9B56F}"/>
                    </a:ext>
                  </a:extLst>
                </p14:cNvPr>
                <p14:cNvContentPartPr/>
                <p14:nvPr/>
              </p14:nvContentPartPr>
              <p14:xfrm>
                <a:off x="1951648" y="5065641"/>
                <a:ext cx="219960" cy="250560"/>
              </p14:xfrm>
            </p:contentPart>
          </mc:Choice>
          <mc:Fallback xmlns="">
            <p:pic>
              <p:nvPicPr>
                <p:cNvPr id="265" name="Рукописный ввод 264">
                  <a:extLst>
                    <a:ext uri="{FF2B5EF4-FFF2-40B4-BE49-F238E27FC236}">
                      <a16:creationId xmlns:a16="http://schemas.microsoft.com/office/drawing/2014/main" id="{0B03E234-4ABA-2C41-99FC-BCE2C7A9B56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33648" y="5048001"/>
                  <a:ext cx="255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6" name="Рукописный ввод 265">
                  <a:extLst>
                    <a:ext uri="{FF2B5EF4-FFF2-40B4-BE49-F238E27FC236}">
                      <a16:creationId xmlns:a16="http://schemas.microsoft.com/office/drawing/2014/main" id="{20DD5DFC-C8F4-16FE-AC95-12B9667A82CE}"/>
                    </a:ext>
                  </a:extLst>
                </p14:cNvPr>
                <p14:cNvContentPartPr/>
                <p14:nvPr/>
              </p14:nvContentPartPr>
              <p14:xfrm>
                <a:off x="2187448" y="4995081"/>
                <a:ext cx="124920" cy="394560"/>
              </p14:xfrm>
            </p:contentPart>
          </mc:Choice>
          <mc:Fallback xmlns="">
            <p:pic>
              <p:nvPicPr>
                <p:cNvPr id="266" name="Рукописный ввод 265">
                  <a:extLst>
                    <a:ext uri="{FF2B5EF4-FFF2-40B4-BE49-F238E27FC236}">
                      <a16:creationId xmlns:a16="http://schemas.microsoft.com/office/drawing/2014/main" id="{20DD5DFC-C8F4-16FE-AC95-12B9667A82C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69808" y="4977081"/>
                  <a:ext cx="160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7" name="Рукописный ввод 266">
                  <a:extLst>
                    <a:ext uri="{FF2B5EF4-FFF2-40B4-BE49-F238E27FC236}">
                      <a16:creationId xmlns:a16="http://schemas.microsoft.com/office/drawing/2014/main" id="{C9888332-B4E7-8963-4638-C4BB08AD7EC4}"/>
                    </a:ext>
                  </a:extLst>
                </p14:cNvPr>
                <p14:cNvContentPartPr/>
                <p14:nvPr/>
              </p14:nvContentPartPr>
              <p14:xfrm>
                <a:off x="689488" y="5464521"/>
                <a:ext cx="1716840" cy="38160"/>
              </p14:xfrm>
            </p:contentPart>
          </mc:Choice>
          <mc:Fallback xmlns="">
            <p:pic>
              <p:nvPicPr>
                <p:cNvPr id="267" name="Рукописный ввод 266">
                  <a:extLst>
                    <a:ext uri="{FF2B5EF4-FFF2-40B4-BE49-F238E27FC236}">
                      <a16:creationId xmlns:a16="http://schemas.microsoft.com/office/drawing/2014/main" id="{C9888332-B4E7-8963-4638-C4BB08AD7EC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1488" y="5446521"/>
                  <a:ext cx="1752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9" name="Рукописный ввод 268">
                  <a:extLst>
                    <a:ext uri="{FF2B5EF4-FFF2-40B4-BE49-F238E27FC236}">
                      <a16:creationId xmlns:a16="http://schemas.microsoft.com/office/drawing/2014/main" id="{80DD9F4C-F4F3-0517-C0A0-8F26167C1CD0}"/>
                    </a:ext>
                  </a:extLst>
                </p14:cNvPr>
                <p14:cNvContentPartPr/>
                <p14:nvPr/>
              </p14:nvContentPartPr>
              <p14:xfrm>
                <a:off x="882448" y="5595201"/>
                <a:ext cx="240120" cy="313200"/>
              </p14:xfrm>
            </p:contentPart>
          </mc:Choice>
          <mc:Fallback xmlns="">
            <p:pic>
              <p:nvPicPr>
                <p:cNvPr id="269" name="Рукописный ввод 268">
                  <a:extLst>
                    <a:ext uri="{FF2B5EF4-FFF2-40B4-BE49-F238E27FC236}">
                      <a16:creationId xmlns:a16="http://schemas.microsoft.com/office/drawing/2014/main" id="{80DD9F4C-F4F3-0517-C0A0-8F26167C1CD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64808" y="5577201"/>
                  <a:ext cx="2757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0" name="Рукописный ввод 269">
                  <a:extLst>
                    <a:ext uri="{FF2B5EF4-FFF2-40B4-BE49-F238E27FC236}">
                      <a16:creationId xmlns:a16="http://schemas.microsoft.com/office/drawing/2014/main" id="{80C27664-71EC-419E-8E00-7A5D36177AD4}"/>
                    </a:ext>
                  </a:extLst>
                </p14:cNvPr>
                <p14:cNvContentPartPr/>
                <p14:nvPr/>
              </p14:nvContentPartPr>
              <p14:xfrm>
                <a:off x="1327048" y="5550561"/>
                <a:ext cx="155160" cy="379080"/>
              </p14:xfrm>
            </p:contentPart>
          </mc:Choice>
          <mc:Fallback xmlns="">
            <p:pic>
              <p:nvPicPr>
                <p:cNvPr id="270" name="Рукописный ввод 269">
                  <a:extLst>
                    <a:ext uri="{FF2B5EF4-FFF2-40B4-BE49-F238E27FC236}">
                      <a16:creationId xmlns:a16="http://schemas.microsoft.com/office/drawing/2014/main" id="{80C27664-71EC-419E-8E00-7A5D36177AD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309408" y="5532921"/>
                  <a:ext cx="1908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1" name="Рукописный ввод 270">
                  <a:extLst>
                    <a:ext uri="{FF2B5EF4-FFF2-40B4-BE49-F238E27FC236}">
                      <a16:creationId xmlns:a16="http://schemas.microsoft.com/office/drawing/2014/main" id="{F5D94C6E-9A5C-57C1-822F-B003D1B3BF8A}"/>
                    </a:ext>
                  </a:extLst>
                </p14:cNvPr>
                <p14:cNvContentPartPr/>
                <p14:nvPr/>
              </p14:nvContentPartPr>
              <p14:xfrm>
                <a:off x="1541608" y="5612481"/>
                <a:ext cx="24120" cy="239040"/>
              </p14:xfrm>
            </p:contentPart>
          </mc:Choice>
          <mc:Fallback xmlns="">
            <p:pic>
              <p:nvPicPr>
                <p:cNvPr id="271" name="Рукописный ввод 270">
                  <a:extLst>
                    <a:ext uri="{FF2B5EF4-FFF2-40B4-BE49-F238E27FC236}">
                      <a16:creationId xmlns:a16="http://schemas.microsoft.com/office/drawing/2014/main" id="{F5D94C6E-9A5C-57C1-822F-B003D1B3BF8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523608" y="5594841"/>
                  <a:ext cx="59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2" name="Рукописный ввод 271">
                  <a:extLst>
                    <a:ext uri="{FF2B5EF4-FFF2-40B4-BE49-F238E27FC236}">
                      <a16:creationId xmlns:a16="http://schemas.microsoft.com/office/drawing/2014/main" id="{86FC37B1-D15F-2747-6EE2-A0E3F5FB0914}"/>
                    </a:ext>
                  </a:extLst>
                </p14:cNvPr>
                <p14:cNvContentPartPr/>
                <p14:nvPr/>
              </p14:nvContentPartPr>
              <p14:xfrm>
                <a:off x="1493368" y="5597001"/>
                <a:ext cx="253440" cy="233640"/>
              </p14:xfrm>
            </p:contentPart>
          </mc:Choice>
          <mc:Fallback xmlns="">
            <p:pic>
              <p:nvPicPr>
                <p:cNvPr id="272" name="Рукописный ввод 271">
                  <a:extLst>
                    <a:ext uri="{FF2B5EF4-FFF2-40B4-BE49-F238E27FC236}">
                      <a16:creationId xmlns:a16="http://schemas.microsoft.com/office/drawing/2014/main" id="{86FC37B1-D15F-2747-6EE2-A0E3F5FB091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475368" y="5579361"/>
                  <a:ext cx="289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3" name="Рукописный ввод 272">
                  <a:extLst>
                    <a:ext uri="{FF2B5EF4-FFF2-40B4-BE49-F238E27FC236}">
                      <a16:creationId xmlns:a16="http://schemas.microsoft.com/office/drawing/2014/main" id="{FB2CF7B9-050F-488F-5C2C-CBBF7A37FD4A}"/>
                    </a:ext>
                  </a:extLst>
                </p14:cNvPr>
                <p14:cNvContentPartPr/>
                <p14:nvPr/>
              </p14:nvContentPartPr>
              <p14:xfrm>
                <a:off x="1858048" y="5626521"/>
                <a:ext cx="193680" cy="236880"/>
              </p14:xfrm>
            </p:contentPart>
          </mc:Choice>
          <mc:Fallback xmlns="">
            <p:pic>
              <p:nvPicPr>
                <p:cNvPr id="273" name="Рукописный ввод 272">
                  <a:extLst>
                    <a:ext uri="{FF2B5EF4-FFF2-40B4-BE49-F238E27FC236}">
                      <a16:creationId xmlns:a16="http://schemas.microsoft.com/office/drawing/2014/main" id="{FB2CF7B9-050F-488F-5C2C-CBBF7A37FD4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840048" y="5608521"/>
                  <a:ext cx="229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4" name="Рукописный ввод 273">
                  <a:extLst>
                    <a:ext uri="{FF2B5EF4-FFF2-40B4-BE49-F238E27FC236}">
                      <a16:creationId xmlns:a16="http://schemas.microsoft.com/office/drawing/2014/main" id="{B5CF0923-A2EC-9A52-BA67-6B2FF7A4E4F6}"/>
                    </a:ext>
                  </a:extLst>
                </p14:cNvPr>
                <p14:cNvContentPartPr/>
                <p14:nvPr/>
              </p14:nvContentPartPr>
              <p14:xfrm>
                <a:off x="1855528" y="5750361"/>
                <a:ext cx="167040" cy="26280"/>
              </p14:xfrm>
            </p:contentPart>
          </mc:Choice>
          <mc:Fallback xmlns="">
            <p:pic>
              <p:nvPicPr>
                <p:cNvPr id="274" name="Рукописный ввод 273">
                  <a:extLst>
                    <a:ext uri="{FF2B5EF4-FFF2-40B4-BE49-F238E27FC236}">
                      <a16:creationId xmlns:a16="http://schemas.microsoft.com/office/drawing/2014/main" id="{B5CF0923-A2EC-9A52-BA67-6B2FF7A4E4F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837888" y="5732721"/>
                  <a:ext cx="202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5" name="Рукописный ввод 274">
                  <a:extLst>
                    <a:ext uri="{FF2B5EF4-FFF2-40B4-BE49-F238E27FC236}">
                      <a16:creationId xmlns:a16="http://schemas.microsoft.com/office/drawing/2014/main" id="{25B514F0-55F1-AAE7-98B4-F3F3352269DA}"/>
                    </a:ext>
                  </a:extLst>
                </p14:cNvPr>
                <p14:cNvContentPartPr/>
                <p14:nvPr/>
              </p14:nvContentPartPr>
              <p14:xfrm>
                <a:off x="1868128" y="5635161"/>
                <a:ext cx="152640" cy="23400"/>
              </p14:xfrm>
            </p:contentPart>
          </mc:Choice>
          <mc:Fallback xmlns="">
            <p:pic>
              <p:nvPicPr>
                <p:cNvPr id="275" name="Рукописный ввод 274">
                  <a:extLst>
                    <a:ext uri="{FF2B5EF4-FFF2-40B4-BE49-F238E27FC236}">
                      <a16:creationId xmlns:a16="http://schemas.microsoft.com/office/drawing/2014/main" id="{25B514F0-55F1-AAE7-98B4-F3F3352269D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850488" y="5617521"/>
                  <a:ext cx="188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6" name="Рукописный ввод 275">
                  <a:extLst>
                    <a:ext uri="{FF2B5EF4-FFF2-40B4-BE49-F238E27FC236}">
                      <a16:creationId xmlns:a16="http://schemas.microsoft.com/office/drawing/2014/main" id="{F21CED7A-6340-32DB-CF86-E72CFCE3F849}"/>
                    </a:ext>
                  </a:extLst>
                </p14:cNvPr>
                <p14:cNvContentPartPr/>
                <p14:nvPr/>
              </p14:nvContentPartPr>
              <p14:xfrm>
                <a:off x="2143528" y="5598441"/>
                <a:ext cx="158400" cy="253440"/>
              </p14:xfrm>
            </p:contentPart>
          </mc:Choice>
          <mc:Fallback xmlns="">
            <p:pic>
              <p:nvPicPr>
                <p:cNvPr id="276" name="Рукописный ввод 275">
                  <a:extLst>
                    <a:ext uri="{FF2B5EF4-FFF2-40B4-BE49-F238E27FC236}">
                      <a16:creationId xmlns:a16="http://schemas.microsoft.com/office/drawing/2014/main" id="{F21CED7A-6340-32DB-CF86-E72CFCE3F84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25888" y="5580801"/>
                  <a:ext cx="194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7" name="Рукописный ввод 276">
                  <a:extLst>
                    <a:ext uri="{FF2B5EF4-FFF2-40B4-BE49-F238E27FC236}">
                      <a16:creationId xmlns:a16="http://schemas.microsoft.com/office/drawing/2014/main" id="{0C20135A-0DCC-D61F-CEB2-4EF186EFB013}"/>
                    </a:ext>
                  </a:extLst>
                </p14:cNvPr>
                <p14:cNvContentPartPr/>
                <p14:nvPr/>
              </p14:nvContentPartPr>
              <p14:xfrm>
                <a:off x="2165848" y="5724081"/>
                <a:ext cx="105120" cy="15480"/>
              </p14:xfrm>
            </p:contentPart>
          </mc:Choice>
          <mc:Fallback xmlns="">
            <p:pic>
              <p:nvPicPr>
                <p:cNvPr id="277" name="Рукописный ввод 276">
                  <a:extLst>
                    <a:ext uri="{FF2B5EF4-FFF2-40B4-BE49-F238E27FC236}">
                      <a16:creationId xmlns:a16="http://schemas.microsoft.com/office/drawing/2014/main" id="{0C20135A-0DCC-D61F-CEB2-4EF186EFB01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148208" y="5706081"/>
                  <a:ext cx="140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8" name="Рукописный ввод 277">
                  <a:extLst>
                    <a:ext uri="{FF2B5EF4-FFF2-40B4-BE49-F238E27FC236}">
                      <a16:creationId xmlns:a16="http://schemas.microsoft.com/office/drawing/2014/main" id="{00A999A1-F555-16DD-0060-21F99FD369A6}"/>
                    </a:ext>
                  </a:extLst>
                </p14:cNvPr>
                <p14:cNvContentPartPr/>
                <p14:nvPr/>
              </p14:nvContentPartPr>
              <p14:xfrm>
                <a:off x="2349448" y="5545161"/>
                <a:ext cx="78840" cy="366840"/>
              </p14:xfrm>
            </p:contentPart>
          </mc:Choice>
          <mc:Fallback xmlns="">
            <p:pic>
              <p:nvPicPr>
                <p:cNvPr id="278" name="Рукописный ввод 277">
                  <a:extLst>
                    <a:ext uri="{FF2B5EF4-FFF2-40B4-BE49-F238E27FC236}">
                      <a16:creationId xmlns:a16="http://schemas.microsoft.com/office/drawing/2014/main" id="{00A999A1-F555-16DD-0060-21F99FD369A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331448" y="5527161"/>
                  <a:ext cx="1144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9" name="Рукописный ввод 278">
                  <a:extLst>
                    <a:ext uri="{FF2B5EF4-FFF2-40B4-BE49-F238E27FC236}">
                      <a16:creationId xmlns:a16="http://schemas.microsoft.com/office/drawing/2014/main" id="{6C1EBB2A-764C-E843-BA80-88D272C92760}"/>
                    </a:ext>
                  </a:extLst>
                </p14:cNvPr>
                <p14:cNvContentPartPr/>
                <p14:nvPr/>
              </p14:nvContentPartPr>
              <p14:xfrm>
                <a:off x="2653648" y="5394681"/>
                <a:ext cx="118080" cy="7560"/>
              </p14:xfrm>
            </p:contentPart>
          </mc:Choice>
          <mc:Fallback xmlns="">
            <p:pic>
              <p:nvPicPr>
                <p:cNvPr id="279" name="Рукописный ввод 278">
                  <a:extLst>
                    <a:ext uri="{FF2B5EF4-FFF2-40B4-BE49-F238E27FC236}">
                      <a16:creationId xmlns:a16="http://schemas.microsoft.com/office/drawing/2014/main" id="{6C1EBB2A-764C-E843-BA80-88D272C9276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636008" y="5376681"/>
                  <a:ext cx="153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0" name="Рукописный ввод 279">
                  <a:extLst>
                    <a:ext uri="{FF2B5EF4-FFF2-40B4-BE49-F238E27FC236}">
                      <a16:creationId xmlns:a16="http://schemas.microsoft.com/office/drawing/2014/main" id="{AE00483F-B1A6-AAD7-1524-7ADB78A15D68}"/>
                    </a:ext>
                  </a:extLst>
                </p14:cNvPr>
                <p14:cNvContentPartPr/>
                <p14:nvPr/>
              </p14:nvContentPartPr>
              <p14:xfrm>
                <a:off x="2655448" y="5467761"/>
                <a:ext cx="137160" cy="41760"/>
              </p14:xfrm>
            </p:contentPart>
          </mc:Choice>
          <mc:Fallback xmlns="">
            <p:pic>
              <p:nvPicPr>
                <p:cNvPr id="280" name="Рукописный ввод 279">
                  <a:extLst>
                    <a:ext uri="{FF2B5EF4-FFF2-40B4-BE49-F238E27FC236}">
                      <a16:creationId xmlns:a16="http://schemas.microsoft.com/office/drawing/2014/main" id="{AE00483F-B1A6-AAD7-1524-7ADB78A15D6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637808" y="5449761"/>
                  <a:ext cx="172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3" name="Рукописный ввод 282">
                  <a:extLst>
                    <a:ext uri="{FF2B5EF4-FFF2-40B4-BE49-F238E27FC236}">
                      <a16:creationId xmlns:a16="http://schemas.microsoft.com/office/drawing/2014/main" id="{5431121F-E911-5869-9855-6F8BE2B335A3}"/>
                    </a:ext>
                  </a:extLst>
                </p14:cNvPr>
                <p14:cNvContentPartPr/>
                <p14:nvPr/>
              </p14:nvContentPartPr>
              <p14:xfrm>
                <a:off x="3029488" y="5150961"/>
                <a:ext cx="269280" cy="271080"/>
              </p14:xfrm>
            </p:contentPart>
          </mc:Choice>
          <mc:Fallback xmlns="">
            <p:pic>
              <p:nvPicPr>
                <p:cNvPr id="283" name="Рукописный ввод 282">
                  <a:extLst>
                    <a:ext uri="{FF2B5EF4-FFF2-40B4-BE49-F238E27FC236}">
                      <a16:creationId xmlns:a16="http://schemas.microsoft.com/office/drawing/2014/main" id="{5431121F-E911-5869-9855-6F8BE2B335A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011488" y="5133321"/>
                  <a:ext cx="304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4" name="Рукописный ввод 283">
                  <a:extLst>
                    <a:ext uri="{FF2B5EF4-FFF2-40B4-BE49-F238E27FC236}">
                      <a16:creationId xmlns:a16="http://schemas.microsoft.com/office/drawing/2014/main" id="{DD22B8D0-F663-6514-1AA7-BF9633814D0E}"/>
                    </a:ext>
                  </a:extLst>
                </p14:cNvPr>
                <p14:cNvContentPartPr/>
                <p14:nvPr/>
              </p14:nvContentPartPr>
              <p14:xfrm>
                <a:off x="3393808" y="5149521"/>
                <a:ext cx="213480" cy="244080"/>
              </p14:xfrm>
            </p:contentPart>
          </mc:Choice>
          <mc:Fallback xmlns="">
            <p:pic>
              <p:nvPicPr>
                <p:cNvPr id="284" name="Рукописный ввод 283">
                  <a:extLst>
                    <a:ext uri="{FF2B5EF4-FFF2-40B4-BE49-F238E27FC236}">
                      <a16:creationId xmlns:a16="http://schemas.microsoft.com/office/drawing/2014/main" id="{DD22B8D0-F663-6514-1AA7-BF9633814D0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376168" y="5131521"/>
                  <a:ext cx="249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Рукописный ввод 284">
                  <a:extLst>
                    <a:ext uri="{FF2B5EF4-FFF2-40B4-BE49-F238E27FC236}">
                      <a16:creationId xmlns:a16="http://schemas.microsoft.com/office/drawing/2014/main" id="{93A7D6D8-13B2-B475-C179-8B0EFAC98AB0}"/>
                    </a:ext>
                  </a:extLst>
                </p14:cNvPr>
                <p14:cNvContentPartPr/>
                <p14:nvPr/>
              </p14:nvContentPartPr>
              <p14:xfrm>
                <a:off x="3001408" y="5472441"/>
                <a:ext cx="667080" cy="33120"/>
              </p14:xfrm>
            </p:contentPart>
          </mc:Choice>
          <mc:Fallback xmlns="">
            <p:pic>
              <p:nvPicPr>
                <p:cNvPr id="285" name="Рукописный ввод 284">
                  <a:extLst>
                    <a:ext uri="{FF2B5EF4-FFF2-40B4-BE49-F238E27FC236}">
                      <a16:creationId xmlns:a16="http://schemas.microsoft.com/office/drawing/2014/main" id="{93A7D6D8-13B2-B475-C179-8B0EFAC98AB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983408" y="5454441"/>
                  <a:ext cx="702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6" name="Рукописный ввод 285">
                  <a:extLst>
                    <a:ext uri="{FF2B5EF4-FFF2-40B4-BE49-F238E27FC236}">
                      <a16:creationId xmlns:a16="http://schemas.microsoft.com/office/drawing/2014/main" id="{3FEB44D7-3177-67FE-866E-ABCDE80A97F9}"/>
                    </a:ext>
                  </a:extLst>
                </p14:cNvPr>
                <p14:cNvContentPartPr/>
                <p14:nvPr/>
              </p14:nvContentPartPr>
              <p14:xfrm>
                <a:off x="3082048" y="5637681"/>
                <a:ext cx="194400" cy="202680"/>
              </p14:xfrm>
            </p:contentPart>
          </mc:Choice>
          <mc:Fallback xmlns="">
            <p:pic>
              <p:nvPicPr>
                <p:cNvPr id="286" name="Рукописный ввод 285">
                  <a:extLst>
                    <a:ext uri="{FF2B5EF4-FFF2-40B4-BE49-F238E27FC236}">
                      <a16:creationId xmlns:a16="http://schemas.microsoft.com/office/drawing/2014/main" id="{3FEB44D7-3177-67FE-866E-ABCDE80A97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064408" y="5619681"/>
                  <a:ext cx="230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7" name="Рукописный ввод 286">
                  <a:extLst>
                    <a:ext uri="{FF2B5EF4-FFF2-40B4-BE49-F238E27FC236}">
                      <a16:creationId xmlns:a16="http://schemas.microsoft.com/office/drawing/2014/main" id="{013EA0C4-7B63-7F7D-370C-D5BD2DC4030A}"/>
                    </a:ext>
                  </a:extLst>
                </p14:cNvPr>
                <p14:cNvContentPartPr/>
                <p14:nvPr/>
              </p14:nvContentPartPr>
              <p14:xfrm>
                <a:off x="3386248" y="5625801"/>
                <a:ext cx="126000" cy="212760"/>
              </p14:xfrm>
            </p:contentPart>
          </mc:Choice>
          <mc:Fallback xmlns="">
            <p:pic>
              <p:nvPicPr>
                <p:cNvPr id="287" name="Рукописный ввод 286">
                  <a:extLst>
                    <a:ext uri="{FF2B5EF4-FFF2-40B4-BE49-F238E27FC236}">
                      <a16:creationId xmlns:a16="http://schemas.microsoft.com/office/drawing/2014/main" id="{013EA0C4-7B63-7F7D-370C-D5BD2DC4030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368248" y="5608161"/>
                  <a:ext cx="161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8" name="Рукописный ввод 287">
                  <a:extLst>
                    <a:ext uri="{FF2B5EF4-FFF2-40B4-BE49-F238E27FC236}">
                      <a16:creationId xmlns:a16="http://schemas.microsoft.com/office/drawing/2014/main" id="{4A0CCEAE-554F-5469-E30B-D4B936FAF90B}"/>
                    </a:ext>
                  </a:extLst>
                </p14:cNvPr>
                <p14:cNvContentPartPr/>
                <p14:nvPr/>
              </p14:nvContentPartPr>
              <p14:xfrm>
                <a:off x="3385888" y="5645601"/>
                <a:ext cx="207360" cy="25560"/>
              </p14:xfrm>
            </p:contentPart>
          </mc:Choice>
          <mc:Fallback xmlns="">
            <p:pic>
              <p:nvPicPr>
                <p:cNvPr id="288" name="Рукописный ввод 287">
                  <a:extLst>
                    <a:ext uri="{FF2B5EF4-FFF2-40B4-BE49-F238E27FC236}">
                      <a16:creationId xmlns:a16="http://schemas.microsoft.com/office/drawing/2014/main" id="{4A0CCEAE-554F-5469-E30B-D4B936FAF90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67888" y="5627601"/>
                  <a:ext cx="24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9" name="Рукописный ввод 288">
                  <a:extLst>
                    <a:ext uri="{FF2B5EF4-FFF2-40B4-BE49-F238E27FC236}">
                      <a16:creationId xmlns:a16="http://schemas.microsoft.com/office/drawing/2014/main" id="{CE7BA89D-4EC3-2E65-CEFA-1EBB7907A547}"/>
                    </a:ext>
                  </a:extLst>
                </p14:cNvPr>
                <p14:cNvContentPartPr/>
                <p14:nvPr/>
              </p14:nvContentPartPr>
              <p14:xfrm>
                <a:off x="3846328" y="5414841"/>
                <a:ext cx="150840" cy="142200"/>
              </p14:xfrm>
            </p:contentPart>
          </mc:Choice>
          <mc:Fallback xmlns="">
            <p:pic>
              <p:nvPicPr>
                <p:cNvPr id="289" name="Рукописный ввод 288">
                  <a:extLst>
                    <a:ext uri="{FF2B5EF4-FFF2-40B4-BE49-F238E27FC236}">
                      <a16:creationId xmlns:a16="http://schemas.microsoft.com/office/drawing/2014/main" id="{CE7BA89D-4EC3-2E65-CEFA-1EBB7907A54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828328" y="5396841"/>
                  <a:ext cx="18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1" name="Рукописный ввод 290">
                  <a:extLst>
                    <a:ext uri="{FF2B5EF4-FFF2-40B4-BE49-F238E27FC236}">
                      <a16:creationId xmlns:a16="http://schemas.microsoft.com/office/drawing/2014/main" id="{8817C723-8D93-12CB-75E2-F669E148A517}"/>
                    </a:ext>
                  </a:extLst>
                </p14:cNvPr>
                <p14:cNvContentPartPr/>
                <p14:nvPr/>
              </p14:nvContentPartPr>
              <p14:xfrm>
                <a:off x="4172128" y="5307561"/>
                <a:ext cx="282600" cy="313920"/>
              </p14:xfrm>
            </p:contentPart>
          </mc:Choice>
          <mc:Fallback xmlns="">
            <p:pic>
              <p:nvPicPr>
                <p:cNvPr id="291" name="Рукописный ввод 290">
                  <a:extLst>
                    <a:ext uri="{FF2B5EF4-FFF2-40B4-BE49-F238E27FC236}">
                      <a16:creationId xmlns:a16="http://schemas.microsoft.com/office/drawing/2014/main" id="{8817C723-8D93-12CB-75E2-F669E148A51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154128" y="5289561"/>
                  <a:ext cx="3182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3" name="Рукописный ввод 292">
                  <a:extLst>
                    <a:ext uri="{FF2B5EF4-FFF2-40B4-BE49-F238E27FC236}">
                      <a16:creationId xmlns:a16="http://schemas.microsoft.com/office/drawing/2014/main" id="{0AAFA58F-D0AE-2B58-A7C6-45B9B412D4C7}"/>
                    </a:ext>
                  </a:extLst>
                </p14:cNvPr>
                <p14:cNvContentPartPr/>
                <p14:nvPr/>
              </p14:nvContentPartPr>
              <p14:xfrm>
                <a:off x="4623208" y="5348961"/>
                <a:ext cx="22320" cy="10440"/>
              </p14:xfrm>
            </p:contentPart>
          </mc:Choice>
          <mc:Fallback xmlns="">
            <p:pic>
              <p:nvPicPr>
                <p:cNvPr id="293" name="Рукописный ввод 292">
                  <a:extLst>
                    <a:ext uri="{FF2B5EF4-FFF2-40B4-BE49-F238E27FC236}">
                      <a16:creationId xmlns:a16="http://schemas.microsoft.com/office/drawing/2014/main" id="{0AAFA58F-D0AE-2B58-A7C6-45B9B412D4C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05568" y="5331321"/>
                  <a:ext cx="5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4" name="Рукописный ввод 293">
                  <a:extLst>
                    <a:ext uri="{FF2B5EF4-FFF2-40B4-BE49-F238E27FC236}">
                      <a16:creationId xmlns:a16="http://schemas.microsoft.com/office/drawing/2014/main" id="{8BFF7AAD-3A26-44E2-3C73-72E4D1D3F6E7}"/>
                    </a:ext>
                  </a:extLst>
                </p14:cNvPr>
                <p14:cNvContentPartPr/>
                <p14:nvPr/>
              </p14:nvContentPartPr>
              <p14:xfrm>
                <a:off x="4595488" y="5591961"/>
                <a:ext cx="68040" cy="246240"/>
              </p14:xfrm>
            </p:contentPart>
          </mc:Choice>
          <mc:Fallback xmlns="">
            <p:pic>
              <p:nvPicPr>
                <p:cNvPr id="294" name="Рукописный ввод 293">
                  <a:extLst>
                    <a:ext uri="{FF2B5EF4-FFF2-40B4-BE49-F238E27FC236}">
                      <a16:creationId xmlns:a16="http://schemas.microsoft.com/office/drawing/2014/main" id="{8BFF7AAD-3A26-44E2-3C73-72E4D1D3F6E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577488" y="5573961"/>
                  <a:ext cx="103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6" name="Рукописный ввод 295">
                  <a:extLst>
                    <a:ext uri="{FF2B5EF4-FFF2-40B4-BE49-F238E27FC236}">
                      <a16:creationId xmlns:a16="http://schemas.microsoft.com/office/drawing/2014/main" id="{3AC24B3C-0C06-D9EE-E0DC-AD288939E740}"/>
                    </a:ext>
                  </a:extLst>
                </p14:cNvPr>
                <p14:cNvContentPartPr/>
                <p14:nvPr/>
              </p14:nvContentPartPr>
              <p14:xfrm>
                <a:off x="4825528" y="5177241"/>
                <a:ext cx="161640" cy="276480"/>
              </p14:xfrm>
            </p:contentPart>
          </mc:Choice>
          <mc:Fallback xmlns="">
            <p:pic>
              <p:nvPicPr>
                <p:cNvPr id="296" name="Рукописный ввод 295">
                  <a:extLst>
                    <a:ext uri="{FF2B5EF4-FFF2-40B4-BE49-F238E27FC236}">
                      <a16:creationId xmlns:a16="http://schemas.microsoft.com/office/drawing/2014/main" id="{3AC24B3C-0C06-D9EE-E0DC-AD288939E74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807528" y="5159601"/>
                  <a:ext cx="197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7" name="Рукописный ввод 296">
                  <a:extLst>
                    <a:ext uri="{FF2B5EF4-FFF2-40B4-BE49-F238E27FC236}">
                      <a16:creationId xmlns:a16="http://schemas.microsoft.com/office/drawing/2014/main" id="{E4CD3716-62BA-A44D-51D3-4D13EA208C6B}"/>
                    </a:ext>
                  </a:extLst>
                </p14:cNvPr>
                <p14:cNvContentPartPr/>
                <p14:nvPr/>
              </p14:nvContentPartPr>
              <p14:xfrm>
                <a:off x="4889608" y="5355441"/>
                <a:ext cx="115920" cy="6480"/>
              </p14:xfrm>
            </p:contentPart>
          </mc:Choice>
          <mc:Fallback xmlns="">
            <p:pic>
              <p:nvPicPr>
                <p:cNvPr id="297" name="Рукописный ввод 296">
                  <a:extLst>
                    <a:ext uri="{FF2B5EF4-FFF2-40B4-BE49-F238E27FC236}">
                      <a16:creationId xmlns:a16="http://schemas.microsoft.com/office/drawing/2014/main" id="{E4CD3716-62BA-A44D-51D3-4D13EA208C6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71608" y="5337801"/>
                  <a:ext cx="151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8" name="Рукописный ввод 297">
                  <a:extLst>
                    <a:ext uri="{FF2B5EF4-FFF2-40B4-BE49-F238E27FC236}">
                      <a16:creationId xmlns:a16="http://schemas.microsoft.com/office/drawing/2014/main" id="{AC085462-0C0C-BFC9-208A-CE65BABD0D49}"/>
                    </a:ext>
                  </a:extLst>
                </p14:cNvPr>
                <p14:cNvContentPartPr/>
                <p14:nvPr/>
              </p14:nvContentPartPr>
              <p14:xfrm>
                <a:off x="5084368" y="5167161"/>
                <a:ext cx="172080" cy="242640"/>
              </p14:xfrm>
            </p:contentPart>
          </mc:Choice>
          <mc:Fallback xmlns="">
            <p:pic>
              <p:nvPicPr>
                <p:cNvPr id="298" name="Рукописный ввод 297">
                  <a:extLst>
                    <a:ext uri="{FF2B5EF4-FFF2-40B4-BE49-F238E27FC236}">
                      <a16:creationId xmlns:a16="http://schemas.microsoft.com/office/drawing/2014/main" id="{AC085462-0C0C-BFC9-208A-CE65BABD0D4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066368" y="5149161"/>
                  <a:ext cx="207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9" name="Рукописный ввод 298">
                  <a:extLst>
                    <a:ext uri="{FF2B5EF4-FFF2-40B4-BE49-F238E27FC236}">
                      <a16:creationId xmlns:a16="http://schemas.microsoft.com/office/drawing/2014/main" id="{F0D90A65-7CB8-5AF3-DD15-F9C12C009BE4}"/>
                    </a:ext>
                  </a:extLst>
                </p14:cNvPr>
                <p14:cNvContentPartPr/>
                <p14:nvPr/>
              </p14:nvContentPartPr>
              <p14:xfrm>
                <a:off x="4810768" y="5492601"/>
                <a:ext cx="489960" cy="33840"/>
              </p14:xfrm>
            </p:contentPart>
          </mc:Choice>
          <mc:Fallback xmlns="">
            <p:pic>
              <p:nvPicPr>
                <p:cNvPr id="299" name="Рукописный ввод 298">
                  <a:extLst>
                    <a:ext uri="{FF2B5EF4-FFF2-40B4-BE49-F238E27FC236}">
                      <a16:creationId xmlns:a16="http://schemas.microsoft.com/office/drawing/2014/main" id="{F0D90A65-7CB8-5AF3-DD15-F9C12C009BE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792768" y="5474601"/>
                  <a:ext cx="525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1" name="Рукописный ввод 300">
                  <a:extLst>
                    <a:ext uri="{FF2B5EF4-FFF2-40B4-BE49-F238E27FC236}">
                      <a16:creationId xmlns:a16="http://schemas.microsoft.com/office/drawing/2014/main" id="{CDA06373-15C0-2445-F7E9-D52D33ECFBD5}"/>
                    </a:ext>
                  </a:extLst>
                </p14:cNvPr>
                <p14:cNvContentPartPr/>
                <p14:nvPr/>
              </p14:nvContentPartPr>
              <p14:xfrm>
                <a:off x="4850008" y="5607801"/>
                <a:ext cx="27360" cy="249840"/>
              </p14:xfrm>
            </p:contentPart>
          </mc:Choice>
          <mc:Fallback xmlns="">
            <p:pic>
              <p:nvPicPr>
                <p:cNvPr id="301" name="Рукописный ввод 300">
                  <a:extLst>
                    <a:ext uri="{FF2B5EF4-FFF2-40B4-BE49-F238E27FC236}">
                      <a16:creationId xmlns:a16="http://schemas.microsoft.com/office/drawing/2014/main" id="{CDA06373-15C0-2445-F7E9-D52D33ECFBD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832008" y="5590161"/>
                  <a:ext cx="63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2" name="Рукописный ввод 301">
                  <a:extLst>
                    <a:ext uri="{FF2B5EF4-FFF2-40B4-BE49-F238E27FC236}">
                      <a16:creationId xmlns:a16="http://schemas.microsoft.com/office/drawing/2014/main" id="{125A2A3B-5250-908A-31EB-9211C10AA55E}"/>
                    </a:ext>
                  </a:extLst>
                </p14:cNvPr>
                <p14:cNvContentPartPr/>
                <p14:nvPr/>
              </p14:nvContentPartPr>
              <p14:xfrm>
                <a:off x="4815088" y="5636601"/>
                <a:ext cx="238320" cy="265680"/>
              </p14:xfrm>
            </p:contentPart>
          </mc:Choice>
          <mc:Fallback xmlns="">
            <p:pic>
              <p:nvPicPr>
                <p:cNvPr id="302" name="Рукописный ввод 301">
                  <a:extLst>
                    <a:ext uri="{FF2B5EF4-FFF2-40B4-BE49-F238E27FC236}">
                      <a16:creationId xmlns:a16="http://schemas.microsoft.com/office/drawing/2014/main" id="{125A2A3B-5250-908A-31EB-9211C10AA55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797088" y="5618961"/>
                  <a:ext cx="273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3" name="Рукописный ввод 302">
                  <a:extLst>
                    <a:ext uri="{FF2B5EF4-FFF2-40B4-BE49-F238E27FC236}">
                      <a16:creationId xmlns:a16="http://schemas.microsoft.com/office/drawing/2014/main" id="{6CBCD77C-9B86-1770-7F78-4C97D82AF442}"/>
                    </a:ext>
                  </a:extLst>
                </p14:cNvPr>
                <p14:cNvContentPartPr/>
                <p14:nvPr/>
              </p14:nvContentPartPr>
              <p14:xfrm>
                <a:off x="5165008" y="5661081"/>
                <a:ext cx="25200" cy="218160"/>
              </p14:xfrm>
            </p:contentPart>
          </mc:Choice>
          <mc:Fallback xmlns="">
            <p:pic>
              <p:nvPicPr>
                <p:cNvPr id="303" name="Рукописный ввод 302">
                  <a:extLst>
                    <a:ext uri="{FF2B5EF4-FFF2-40B4-BE49-F238E27FC236}">
                      <a16:creationId xmlns:a16="http://schemas.microsoft.com/office/drawing/2014/main" id="{6CBCD77C-9B86-1770-7F78-4C97D82AF44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147008" y="5643441"/>
                  <a:ext cx="60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4" name="Рукописный ввод 303">
                  <a:extLst>
                    <a:ext uri="{FF2B5EF4-FFF2-40B4-BE49-F238E27FC236}">
                      <a16:creationId xmlns:a16="http://schemas.microsoft.com/office/drawing/2014/main" id="{FD482F6E-54A4-85A0-E088-ECA50B99BE39}"/>
                    </a:ext>
                  </a:extLst>
                </p14:cNvPr>
                <p14:cNvContentPartPr/>
                <p14:nvPr/>
              </p14:nvContentPartPr>
              <p14:xfrm>
                <a:off x="5165008" y="5641281"/>
                <a:ext cx="140040" cy="112320"/>
              </p14:xfrm>
            </p:contentPart>
          </mc:Choice>
          <mc:Fallback xmlns="">
            <p:pic>
              <p:nvPicPr>
                <p:cNvPr id="304" name="Рукописный ввод 303">
                  <a:extLst>
                    <a:ext uri="{FF2B5EF4-FFF2-40B4-BE49-F238E27FC236}">
                      <a16:creationId xmlns:a16="http://schemas.microsoft.com/office/drawing/2014/main" id="{FD482F6E-54A4-85A0-E088-ECA50B99BE3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147008" y="5623281"/>
                  <a:ext cx="175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5" name="Рукописный ввод 304">
                  <a:extLst>
                    <a:ext uri="{FF2B5EF4-FFF2-40B4-BE49-F238E27FC236}">
                      <a16:creationId xmlns:a16="http://schemas.microsoft.com/office/drawing/2014/main" id="{A193A717-973C-5FF9-8853-15FE8AAC270E}"/>
                    </a:ext>
                  </a:extLst>
                </p14:cNvPr>
                <p14:cNvContentPartPr/>
                <p14:nvPr/>
              </p14:nvContentPartPr>
              <p14:xfrm>
                <a:off x="5179048" y="5761881"/>
                <a:ext cx="112680" cy="18360"/>
              </p14:xfrm>
            </p:contentPart>
          </mc:Choice>
          <mc:Fallback xmlns="">
            <p:pic>
              <p:nvPicPr>
                <p:cNvPr id="305" name="Рукописный ввод 304">
                  <a:extLst>
                    <a:ext uri="{FF2B5EF4-FFF2-40B4-BE49-F238E27FC236}">
                      <a16:creationId xmlns:a16="http://schemas.microsoft.com/office/drawing/2014/main" id="{A193A717-973C-5FF9-8853-15FE8AAC270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61048" y="5743881"/>
                  <a:ext cx="148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6" name="Рукописный ввод 305">
                  <a:extLst>
                    <a:ext uri="{FF2B5EF4-FFF2-40B4-BE49-F238E27FC236}">
                      <a16:creationId xmlns:a16="http://schemas.microsoft.com/office/drawing/2014/main" id="{3326EA3C-2726-F36B-7F03-ED2FDBD726EE}"/>
                    </a:ext>
                  </a:extLst>
                </p14:cNvPr>
                <p14:cNvContentPartPr/>
                <p14:nvPr/>
              </p14:nvContentPartPr>
              <p14:xfrm>
                <a:off x="5421328" y="5429601"/>
                <a:ext cx="124200" cy="7920"/>
              </p14:xfrm>
            </p:contentPart>
          </mc:Choice>
          <mc:Fallback xmlns="">
            <p:pic>
              <p:nvPicPr>
                <p:cNvPr id="306" name="Рукописный ввод 305">
                  <a:extLst>
                    <a:ext uri="{FF2B5EF4-FFF2-40B4-BE49-F238E27FC236}">
                      <a16:creationId xmlns:a16="http://schemas.microsoft.com/office/drawing/2014/main" id="{3326EA3C-2726-F36B-7F03-ED2FDBD726E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403688" y="5411601"/>
                  <a:ext cx="159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7" name="Рукописный ввод 306">
                  <a:extLst>
                    <a:ext uri="{FF2B5EF4-FFF2-40B4-BE49-F238E27FC236}">
                      <a16:creationId xmlns:a16="http://schemas.microsoft.com/office/drawing/2014/main" id="{53D746F0-C823-F03E-4E0E-DE07946106DA}"/>
                    </a:ext>
                  </a:extLst>
                </p14:cNvPr>
                <p14:cNvContentPartPr/>
                <p14:nvPr/>
              </p14:nvContentPartPr>
              <p14:xfrm>
                <a:off x="5424928" y="5527521"/>
                <a:ext cx="134280" cy="22320"/>
              </p14:xfrm>
            </p:contentPart>
          </mc:Choice>
          <mc:Fallback xmlns="">
            <p:pic>
              <p:nvPicPr>
                <p:cNvPr id="307" name="Рукописный ввод 306">
                  <a:extLst>
                    <a:ext uri="{FF2B5EF4-FFF2-40B4-BE49-F238E27FC236}">
                      <a16:creationId xmlns:a16="http://schemas.microsoft.com/office/drawing/2014/main" id="{53D746F0-C823-F03E-4E0E-DE07946106D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07288" y="5509521"/>
                  <a:ext cx="169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Рукописный ввод 308">
                  <a:extLst>
                    <a:ext uri="{FF2B5EF4-FFF2-40B4-BE49-F238E27FC236}">
                      <a16:creationId xmlns:a16="http://schemas.microsoft.com/office/drawing/2014/main" id="{5117F059-4EE7-F101-36FE-445B7B62F846}"/>
                    </a:ext>
                  </a:extLst>
                </p14:cNvPr>
                <p14:cNvContentPartPr/>
                <p14:nvPr/>
              </p14:nvContentPartPr>
              <p14:xfrm>
                <a:off x="5656768" y="5149521"/>
                <a:ext cx="99720" cy="254160"/>
              </p14:xfrm>
            </p:contentPart>
          </mc:Choice>
          <mc:Fallback xmlns="">
            <p:pic>
              <p:nvPicPr>
                <p:cNvPr id="309" name="Рукописный ввод 308">
                  <a:extLst>
                    <a:ext uri="{FF2B5EF4-FFF2-40B4-BE49-F238E27FC236}">
                      <a16:creationId xmlns:a16="http://schemas.microsoft.com/office/drawing/2014/main" id="{5117F059-4EE7-F101-36FE-445B7B62F84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639128" y="5131521"/>
                  <a:ext cx="135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Рукописный ввод 309">
                  <a:extLst>
                    <a:ext uri="{FF2B5EF4-FFF2-40B4-BE49-F238E27FC236}">
                      <a16:creationId xmlns:a16="http://schemas.microsoft.com/office/drawing/2014/main" id="{D3837F2E-6392-23C1-054A-6671329DF876}"/>
                    </a:ext>
                  </a:extLst>
                </p14:cNvPr>
                <p14:cNvContentPartPr/>
                <p14:nvPr/>
              </p14:nvContentPartPr>
              <p14:xfrm>
                <a:off x="5854768" y="5169681"/>
                <a:ext cx="167760" cy="233640"/>
              </p14:xfrm>
            </p:contentPart>
          </mc:Choice>
          <mc:Fallback xmlns="">
            <p:pic>
              <p:nvPicPr>
                <p:cNvPr id="310" name="Рукописный ввод 309">
                  <a:extLst>
                    <a:ext uri="{FF2B5EF4-FFF2-40B4-BE49-F238E27FC236}">
                      <a16:creationId xmlns:a16="http://schemas.microsoft.com/office/drawing/2014/main" id="{D3837F2E-6392-23C1-054A-6671329DF87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37128" y="5152041"/>
                  <a:ext cx="203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1" name="Рукописный ввод 310">
                  <a:extLst>
                    <a:ext uri="{FF2B5EF4-FFF2-40B4-BE49-F238E27FC236}">
                      <a16:creationId xmlns:a16="http://schemas.microsoft.com/office/drawing/2014/main" id="{6D352A12-5F76-C926-AA72-77BF401E7D9B}"/>
                    </a:ext>
                  </a:extLst>
                </p14:cNvPr>
                <p14:cNvContentPartPr/>
                <p14:nvPr/>
              </p14:nvContentPartPr>
              <p14:xfrm>
                <a:off x="5665408" y="5543721"/>
                <a:ext cx="379440" cy="29520"/>
              </p14:xfrm>
            </p:contentPart>
          </mc:Choice>
          <mc:Fallback xmlns="">
            <p:pic>
              <p:nvPicPr>
                <p:cNvPr id="311" name="Рукописный ввод 310">
                  <a:extLst>
                    <a:ext uri="{FF2B5EF4-FFF2-40B4-BE49-F238E27FC236}">
                      <a16:creationId xmlns:a16="http://schemas.microsoft.com/office/drawing/2014/main" id="{6D352A12-5F76-C926-AA72-77BF401E7D9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47408" y="5525721"/>
                  <a:ext cx="415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2" name="Рукописный ввод 311">
                  <a:extLst>
                    <a:ext uri="{FF2B5EF4-FFF2-40B4-BE49-F238E27FC236}">
                      <a16:creationId xmlns:a16="http://schemas.microsoft.com/office/drawing/2014/main" id="{BE7826B0-E6D4-C1B1-5B6F-437F885EC96B}"/>
                    </a:ext>
                  </a:extLst>
                </p14:cNvPr>
                <p14:cNvContentPartPr/>
                <p14:nvPr/>
              </p14:nvContentPartPr>
              <p14:xfrm>
                <a:off x="5739568" y="5633001"/>
                <a:ext cx="239400" cy="176400"/>
              </p14:xfrm>
            </p:contentPart>
          </mc:Choice>
          <mc:Fallback xmlns="">
            <p:pic>
              <p:nvPicPr>
                <p:cNvPr id="312" name="Рукописный ввод 311">
                  <a:extLst>
                    <a:ext uri="{FF2B5EF4-FFF2-40B4-BE49-F238E27FC236}">
                      <a16:creationId xmlns:a16="http://schemas.microsoft.com/office/drawing/2014/main" id="{BE7826B0-E6D4-C1B1-5B6F-437F885EC96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21568" y="5615361"/>
                  <a:ext cx="275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3" name="Рукописный ввод 312">
                  <a:extLst>
                    <a:ext uri="{FF2B5EF4-FFF2-40B4-BE49-F238E27FC236}">
                      <a16:creationId xmlns:a16="http://schemas.microsoft.com/office/drawing/2014/main" id="{58EDD308-D5E0-5AFB-1D7B-24F010EAA9A0}"/>
                    </a:ext>
                  </a:extLst>
                </p14:cNvPr>
                <p14:cNvContentPartPr/>
                <p14:nvPr/>
              </p14:nvContentPartPr>
              <p14:xfrm>
                <a:off x="6110008" y="5437881"/>
                <a:ext cx="116280" cy="123120"/>
              </p14:xfrm>
            </p:contentPart>
          </mc:Choice>
          <mc:Fallback xmlns="">
            <p:pic>
              <p:nvPicPr>
                <p:cNvPr id="313" name="Рукописный ввод 312">
                  <a:extLst>
                    <a:ext uri="{FF2B5EF4-FFF2-40B4-BE49-F238E27FC236}">
                      <a16:creationId xmlns:a16="http://schemas.microsoft.com/office/drawing/2014/main" id="{58EDD308-D5E0-5AFB-1D7B-24F010EAA9A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92368" y="5419881"/>
                  <a:ext cx="151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4" name="Рукописный ввод 313">
                  <a:extLst>
                    <a:ext uri="{FF2B5EF4-FFF2-40B4-BE49-F238E27FC236}">
                      <a16:creationId xmlns:a16="http://schemas.microsoft.com/office/drawing/2014/main" id="{9D9D0DF1-8DF3-66FC-5675-F00919A48862}"/>
                    </a:ext>
                  </a:extLst>
                </p14:cNvPr>
                <p14:cNvContentPartPr/>
                <p14:nvPr/>
              </p14:nvContentPartPr>
              <p14:xfrm>
                <a:off x="6341848" y="5350041"/>
                <a:ext cx="173520" cy="218880"/>
              </p14:xfrm>
            </p:contentPart>
          </mc:Choice>
          <mc:Fallback xmlns="">
            <p:pic>
              <p:nvPicPr>
                <p:cNvPr id="314" name="Рукописный ввод 313">
                  <a:extLst>
                    <a:ext uri="{FF2B5EF4-FFF2-40B4-BE49-F238E27FC236}">
                      <a16:creationId xmlns:a16="http://schemas.microsoft.com/office/drawing/2014/main" id="{9D9D0DF1-8DF3-66FC-5675-F00919A4886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323848" y="5332041"/>
                  <a:ext cx="209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6" name="Рукописный ввод 315">
                  <a:extLst>
                    <a:ext uri="{FF2B5EF4-FFF2-40B4-BE49-F238E27FC236}">
                      <a16:creationId xmlns:a16="http://schemas.microsoft.com/office/drawing/2014/main" id="{4D6D62C0-8178-AF9A-9BDA-34B56C3CB21D}"/>
                    </a:ext>
                  </a:extLst>
                </p14:cNvPr>
                <p14:cNvContentPartPr/>
                <p14:nvPr/>
              </p14:nvContentPartPr>
              <p14:xfrm>
                <a:off x="6643528" y="5460561"/>
                <a:ext cx="151920" cy="19800"/>
              </p14:xfrm>
            </p:contentPart>
          </mc:Choice>
          <mc:Fallback xmlns="">
            <p:pic>
              <p:nvPicPr>
                <p:cNvPr id="316" name="Рукописный ввод 315">
                  <a:extLst>
                    <a:ext uri="{FF2B5EF4-FFF2-40B4-BE49-F238E27FC236}">
                      <a16:creationId xmlns:a16="http://schemas.microsoft.com/office/drawing/2014/main" id="{4D6D62C0-8178-AF9A-9BDA-34B56C3CB21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625888" y="5442921"/>
                  <a:ext cx="187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7" name="Рукописный ввод 316">
                  <a:extLst>
                    <a:ext uri="{FF2B5EF4-FFF2-40B4-BE49-F238E27FC236}">
                      <a16:creationId xmlns:a16="http://schemas.microsoft.com/office/drawing/2014/main" id="{A8302A04-7F3E-DC2C-5437-06353F7FE9F7}"/>
                    </a:ext>
                  </a:extLst>
                </p14:cNvPr>
                <p14:cNvContentPartPr/>
                <p14:nvPr/>
              </p14:nvContentPartPr>
              <p14:xfrm>
                <a:off x="6661168" y="5592681"/>
                <a:ext cx="133560" cy="24480"/>
              </p14:xfrm>
            </p:contentPart>
          </mc:Choice>
          <mc:Fallback xmlns="">
            <p:pic>
              <p:nvPicPr>
                <p:cNvPr id="317" name="Рукописный ввод 316">
                  <a:extLst>
                    <a:ext uri="{FF2B5EF4-FFF2-40B4-BE49-F238E27FC236}">
                      <a16:creationId xmlns:a16="http://schemas.microsoft.com/office/drawing/2014/main" id="{A8302A04-7F3E-DC2C-5437-06353F7FE9F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643168" y="5574681"/>
                  <a:ext cx="169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8" name="Рукописный ввод 317">
                  <a:extLst>
                    <a:ext uri="{FF2B5EF4-FFF2-40B4-BE49-F238E27FC236}">
                      <a16:creationId xmlns:a16="http://schemas.microsoft.com/office/drawing/2014/main" id="{45FFADA1-C35E-2FC0-1EDD-75EFFD8BE149}"/>
                    </a:ext>
                  </a:extLst>
                </p14:cNvPr>
                <p14:cNvContentPartPr/>
                <p14:nvPr/>
              </p14:nvContentPartPr>
              <p14:xfrm>
                <a:off x="6814528" y="5431401"/>
                <a:ext cx="182520" cy="217440"/>
              </p14:xfrm>
            </p:contentPart>
          </mc:Choice>
          <mc:Fallback xmlns="">
            <p:pic>
              <p:nvPicPr>
                <p:cNvPr id="318" name="Рукописный ввод 317">
                  <a:extLst>
                    <a:ext uri="{FF2B5EF4-FFF2-40B4-BE49-F238E27FC236}">
                      <a16:creationId xmlns:a16="http://schemas.microsoft.com/office/drawing/2014/main" id="{45FFADA1-C35E-2FC0-1EDD-75EFFD8BE14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96888" y="5413761"/>
                  <a:ext cx="218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0" name="Рукописный ввод 319">
                  <a:extLst>
                    <a:ext uri="{FF2B5EF4-FFF2-40B4-BE49-F238E27FC236}">
                      <a16:creationId xmlns:a16="http://schemas.microsoft.com/office/drawing/2014/main" id="{3EC71FC5-0D3A-2EBC-E54A-AEE5EC1DD05C}"/>
                    </a:ext>
                  </a:extLst>
                </p14:cNvPr>
                <p14:cNvContentPartPr/>
                <p14:nvPr/>
              </p14:nvContentPartPr>
              <p14:xfrm>
                <a:off x="961648" y="6094881"/>
                <a:ext cx="180720" cy="14760"/>
              </p14:xfrm>
            </p:contentPart>
          </mc:Choice>
          <mc:Fallback xmlns="">
            <p:pic>
              <p:nvPicPr>
                <p:cNvPr id="320" name="Рукописный ввод 319">
                  <a:extLst>
                    <a:ext uri="{FF2B5EF4-FFF2-40B4-BE49-F238E27FC236}">
                      <a16:creationId xmlns:a16="http://schemas.microsoft.com/office/drawing/2014/main" id="{3EC71FC5-0D3A-2EBC-E54A-AEE5EC1DD0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4008" y="6076881"/>
                  <a:ext cx="216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1" name="Рукописный ввод 320">
                  <a:extLst>
                    <a:ext uri="{FF2B5EF4-FFF2-40B4-BE49-F238E27FC236}">
                      <a16:creationId xmlns:a16="http://schemas.microsoft.com/office/drawing/2014/main" id="{775AE39E-2F56-1AFD-61D7-CFA7D3BA2E87}"/>
                    </a:ext>
                  </a:extLst>
                </p14:cNvPr>
                <p14:cNvContentPartPr/>
                <p14:nvPr/>
              </p14:nvContentPartPr>
              <p14:xfrm>
                <a:off x="983608" y="6204681"/>
                <a:ext cx="198360" cy="41760"/>
              </p14:xfrm>
            </p:contentPart>
          </mc:Choice>
          <mc:Fallback xmlns="">
            <p:pic>
              <p:nvPicPr>
                <p:cNvPr id="321" name="Рукописный ввод 320">
                  <a:extLst>
                    <a:ext uri="{FF2B5EF4-FFF2-40B4-BE49-F238E27FC236}">
                      <a16:creationId xmlns:a16="http://schemas.microsoft.com/office/drawing/2014/main" id="{775AE39E-2F56-1AFD-61D7-CFA7D3BA2E8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65968" y="6186681"/>
                  <a:ext cx="234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2" name="Рукописный ввод 321">
                  <a:extLst>
                    <a:ext uri="{FF2B5EF4-FFF2-40B4-BE49-F238E27FC236}">
                      <a16:creationId xmlns:a16="http://schemas.microsoft.com/office/drawing/2014/main" id="{36784779-EE27-1C90-B0E5-90D771EC74D9}"/>
                    </a:ext>
                  </a:extLst>
                </p14:cNvPr>
                <p14:cNvContentPartPr/>
                <p14:nvPr/>
              </p14:nvContentPartPr>
              <p14:xfrm>
                <a:off x="1222288" y="6077961"/>
                <a:ext cx="245160" cy="235440"/>
              </p14:xfrm>
            </p:contentPart>
          </mc:Choice>
          <mc:Fallback xmlns="">
            <p:pic>
              <p:nvPicPr>
                <p:cNvPr id="322" name="Рукописный ввод 321">
                  <a:extLst>
                    <a:ext uri="{FF2B5EF4-FFF2-40B4-BE49-F238E27FC236}">
                      <a16:creationId xmlns:a16="http://schemas.microsoft.com/office/drawing/2014/main" id="{36784779-EE27-1C90-B0E5-90D771EC74D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204288" y="6059961"/>
                  <a:ext cx="280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4" name="Рукописный ввод 323">
                  <a:extLst>
                    <a:ext uri="{FF2B5EF4-FFF2-40B4-BE49-F238E27FC236}">
                      <a16:creationId xmlns:a16="http://schemas.microsoft.com/office/drawing/2014/main" id="{F1DA2379-1EFF-66F2-4214-CD7578C0338E}"/>
                    </a:ext>
                  </a:extLst>
                </p14:cNvPr>
                <p14:cNvContentPartPr/>
                <p14:nvPr/>
              </p14:nvContentPartPr>
              <p14:xfrm>
                <a:off x="1869208" y="5984361"/>
                <a:ext cx="182880" cy="198720"/>
              </p14:xfrm>
            </p:contentPart>
          </mc:Choice>
          <mc:Fallback xmlns="">
            <p:pic>
              <p:nvPicPr>
                <p:cNvPr id="324" name="Рукописный ввод 323">
                  <a:extLst>
                    <a:ext uri="{FF2B5EF4-FFF2-40B4-BE49-F238E27FC236}">
                      <a16:creationId xmlns:a16="http://schemas.microsoft.com/office/drawing/2014/main" id="{F1DA2379-1EFF-66F2-4214-CD7578C0338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851568" y="5966361"/>
                  <a:ext cx="218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5" name="Рукописный ввод 324">
                  <a:extLst>
                    <a:ext uri="{FF2B5EF4-FFF2-40B4-BE49-F238E27FC236}">
                      <a16:creationId xmlns:a16="http://schemas.microsoft.com/office/drawing/2014/main" id="{22BD3B7F-83D7-DCA8-0B9B-A9FD16EC0CA8}"/>
                    </a:ext>
                  </a:extLst>
                </p14:cNvPr>
                <p14:cNvContentPartPr/>
                <p14:nvPr/>
              </p14:nvContentPartPr>
              <p14:xfrm>
                <a:off x="2183128" y="5995881"/>
                <a:ext cx="72720" cy="217800"/>
              </p14:xfrm>
            </p:contentPart>
          </mc:Choice>
          <mc:Fallback xmlns="">
            <p:pic>
              <p:nvPicPr>
                <p:cNvPr id="325" name="Рукописный ввод 324">
                  <a:extLst>
                    <a:ext uri="{FF2B5EF4-FFF2-40B4-BE49-F238E27FC236}">
                      <a16:creationId xmlns:a16="http://schemas.microsoft.com/office/drawing/2014/main" id="{22BD3B7F-83D7-DCA8-0B9B-A9FD16EC0CA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165128" y="5977881"/>
                  <a:ext cx="108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6" name="Рукописный ввод 325">
                  <a:extLst>
                    <a:ext uri="{FF2B5EF4-FFF2-40B4-BE49-F238E27FC236}">
                      <a16:creationId xmlns:a16="http://schemas.microsoft.com/office/drawing/2014/main" id="{819B75A7-3317-A9DB-869E-155B20ED1103}"/>
                    </a:ext>
                  </a:extLst>
                </p14:cNvPr>
                <p14:cNvContentPartPr/>
                <p14:nvPr/>
              </p14:nvContentPartPr>
              <p14:xfrm>
                <a:off x="2293648" y="5993001"/>
                <a:ext cx="455400" cy="170640"/>
              </p14:xfrm>
            </p:contentPart>
          </mc:Choice>
          <mc:Fallback xmlns="">
            <p:pic>
              <p:nvPicPr>
                <p:cNvPr id="326" name="Рукописный ввод 325">
                  <a:extLst>
                    <a:ext uri="{FF2B5EF4-FFF2-40B4-BE49-F238E27FC236}">
                      <a16:creationId xmlns:a16="http://schemas.microsoft.com/office/drawing/2014/main" id="{819B75A7-3317-A9DB-869E-155B20ED110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275648" y="5975001"/>
                  <a:ext cx="49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7" name="Рукописный ввод 326">
                  <a:extLst>
                    <a:ext uri="{FF2B5EF4-FFF2-40B4-BE49-F238E27FC236}">
                      <a16:creationId xmlns:a16="http://schemas.microsoft.com/office/drawing/2014/main" id="{6C788153-6D31-7853-1118-3291072BD887}"/>
                    </a:ext>
                  </a:extLst>
                </p14:cNvPr>
                <p14:cNvContentPartPr/>
                <p14:nvPr/>
              </p14:nvContentPartPr>
              <p14:xfrm>
                <a:off x="2782528" y="5956281"/>
                <a:ext cx="129240" cy="126720"/>
              </p14:xfrm>
            </p:contentPart>
          </mc:Choice>
          <mc:Fallback xmlns="">
            <p:pic>
              <p:nvPicPr>
                <p:cNvPr id="327" name="Рукописный ввод 326">
                  <a:extLst>
                    <a:ext uri="{FF2B5EF4-FFF2-40B4-BE49-F238E27FC236}">
                      <a16:creationId xmlns:a16="http://schemas.microsoft.com/office/drawing/2014/main" id="{6C788153-6D31-7853-1118-3291072BD88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764888" y="5938641"/>
                  <a:ext cx="164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8" name="Рукописный ввод 327">
                  <a:extLst>
                    <a:ext uri="{FF2B5EF4-FFF2-40B4-BE49-F238E27FC236}">
                      <a16:creationId xmlns:a16="http://schemas.microsoft.com/office/drawing/2014/main" id="{1CD85B5F-68B3-1146-6396-7AFEC386F1C4}"/>
                    </a:ext>
                  </a:extLst>
                </p14:cNvPr>
                <p14:cNvContentPartPr/>
                <p14:nvPr/>
              </p14:nvContentPartPr>
              <p14:xfrm>
                <a:off x="2908528" y="5874201"/>
                <a:ext cx="139680" cy="331560"/>
              </p14:xfrm>
            </p:contentPart>
          </mc:Choice>
          <mc:Fallback xmlns="">
            <p:pic>
              <p:nvPicPr>
                <p:cNvPr id="328" name="Рукописный ввод 327">
                  <a:extLst>
                    <a:ext uri="{FF2B5EF4-FFF2-40B4-BE49-F238E27FC236}">
                      <a16:creationId xmlns:a16="http://schemas.microsoft.com/office/drawing/2014/main" id="{1CD85B5F-68B3-1146-6396-7AFEC386F1C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890888" y="5856201"/>
                  <a:ext cx="1753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0" name="Рукописный ввод 329">
                  <a:extLst>
                    <a:ext uri="{FF2B5EF4-FFF2-40B4-BE49-F238E27FC236}">
                      <a16:creationId xmlns:a16="http://schemas.microsoft.com/office/drawing/2014/main" id="{C590659A-450E-E3D5-118A-BDF0BD5E34C2}"/>
                    </a:ext>
                  </a:extLst>
                </p14:cNvPr>
                <p14:cNvContentPartPr/>
                <p14:nvPr/>
              </p14:nvContentPartPr>
              <p14:xfrm>
                <a:off x="1829968" y="6281001"/>
                <a:ext cx="1296720" cy="31320"/>
              </p14:xfrm>
            </p:contentPart>
          </mc:Choice>
          <mc:Fallback xmlns="">
            <p:pic>
              <p:nvPicPr>
                <p:cNvPr id="330" name="Рукописный ввод 329">
                  <a:extLst>
                    <a:ext uri="{FF2B5EF4-FFF2-40B4-BE49-F238E27FC236}">
                      <a16:creationId xmlns:a16="http://schemas.microsoft.com/office/drawing/2014/main" id="{C590659A-450E-E3D5-118A-BDF0BD5E34C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812328" y="6263001"/>
                  <a:ext cx="1332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2" name="Рукописный ввод 331">
                  <a:extLst>
                    <a:ext uri="{FF2B5EF4-FFF2-40B4-BE49-F238E27FC236}">
                      <a16:creationId xmlns:a16="http://schemas.microsoft.com/office/drawing/2014/main" id="{08F64D28-196F-0896-FE19-F91C93E9893B}"/>
                    </a:ext>
                  </a:extLst>
                </p14:cNvPr>
                <p14:cNvContentPartPr/>
                <p14:nvPr/>
              </p14:nvContentPartPr>
              <p14:xfrm>
                <a:off x="1940128" y="6404481"/>
                <a:ext cx="182880" cy="234000"/>
              </p14:xfrm>
            </p:contentPart>
          </mc:Choice>
          <mc:Fallback xmlns="">
            <p:pic>
              <p:nvPicPr>
                <p:cNvPr id="332" name="Рукописный ввод 331">
                  <a:extLst>
                    <a:ext uri="{FF2B5EF4-FFF2-40B4-BE49-F238E27FC236}">
                      <a16:creationId xmlns:a16="http://schemas.microsoft.com/office/drawing/2014/main" id="{08F64D28-196F-0896-FE19-F91C93E9893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922128" y="6386841"/>
                  <a:ext cx="218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3" name="Рукописный ввод 332">
                  <a:extLst>
                    <a:ext uri="{FF2B5EF4-FFF2-40B4-BE49-F238E27FC236}">
                      <a16:creationId xmlns:a16="http://schemas.microsoft.com/office/drawing/2014/main" id="{CD5A3E1A-5748-0692-A5C3-9E86254BF0D2}"/>
                    </a:ext>
                  </a:extLst>
                </p14:cNvPr>
                <p14:cNvContentPartPr/>
                <p14:nvPr/>
              </p14:nvContentPartPr>
              <p14:xfrm>
                <a:off x="2237128" y="6392961"/>
                <a:ext cx="99000" cy="276840"/>
              </p14:xfrm>
            </p:contentPart>
          </mc:Choice>
          <mc:Fallback xmlns="">
            <p:pic>
              <p:nvPicPr>
                <p:cNvPr id="333" name="Рукописный ввод 332">
                  <a:extLst>
                    <a:ext uri="{FF2B5EF4-FFF2-40B4-BE49-F238E27FC236}">
                      <a16:creationId xmlns:a16="http://schemas.microsoft.com/office/drawing/2014/main" id="{CD5A3E1A-5748-0692-A5C3-9E86254BF0D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219128" y="6375321"/>
                  <a:ext cx="134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5" name="Рукописный ввод 334">
                  <a:extLst>
                    <a:ext uri="{FF2B5EF4-FFF2-40B4-BE49-F238E27FC236}">
                      <a16:creationId xmlns:a16="http://schemas.microsoft.com/office/drawing/2014/main" id="{4BA16688-442F-5161-DD7E-1C8E8F886917}"/>
                    </a:ext>
                  </a:extLst>
                </p14:cNvPr>
                <p14:cNvContentPartPr/>
                <p14:nvPr/>
              </p14:nvContentPartPr>
              <p14:xfrm>
                <a:off x="2438368" y="6422841"/>
                <a:ext cx="10440" cy="191880"/>
              </p14:xfrm>
            </p:contentPart>
          </mc:Choice>
          <mc:Fallback xmlns="">
            <p:pic>
              <p:nvPicPr>
                <p:cNvPr id="335" name="Рукописный ввод 334">
                  <a:extLst>
                    <a:ext uri="{FF2B5EF4-FFF2-40B4-BE49-F238E27FC236}">
                      <a16:creationId xmlns:a16="http://schemas.microsoft.com/office/drawing/2014/main" id="{4BA16688-442F-5161-DD7E-1C8E8F88691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420728" y="6405201"/>
                  <a:ext cx="46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6" name="Рукописный ввод 335">
                  <a:extLst>
                    <a:ext uri="{FF2B5EF4-FFF2-40B4-BE49-F238E27FC236}">
                      <a16:creationId xmlns:a16="http://schemas.microsoft.com/office/drawing/2014/main" id="{4819DCB4-0944-8776-4409-125B66CE232D}"/>
                    </a:ext>
                  </a:extLst>
                </p14:cNvPr>
                <p14:cNvContentPartPr/>
                <p14:nvPr/>
              </p14:nvContentPartPr>
              <p14:xfrm>
                <a:off x="2377168" y="6441561"/>
                <a:ext cx="223560" cy="174960"/>
              </p14:xfrm>
            </p:contentPart>
          </mc:Choice>
          <mc:Fallback xmlns="">
            <p:pic>
              <p:nvPicPr>
                <p:cNvPr id="336" name="Рукописный ввод 335">
                  <a:extLst>
                    <a:ext uri="{FF2B5EF4-FFF2-40B4-BE49-F238E27FC236}">
                      <a16:creationId xmlns:a16="http://schemas.microsoft.com/office/drawing/2014/main" id="{4819DCB4-0944-8776-4409-125B66CE232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359168" y="6423921"/>
                  <a:ext cx="259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7" name="Рукописный ввод 336">
                  <a:extLst>
                    <a:ext uri="{FF2B5EF4-FFF2-40B4-BE49-F238E27FC236}">
                      <a16:creationId xmlns:a16="http://schemas.microsoft.com/office/drawing/2014/main" id="{7F8FC01B-579F-E097-84EF-811FC39BFB28}"/>
                    </a:ext>
                  </a:extLst>
                </p14:cNvPr>
                <p14:cNvContentPartPr/>
                <p14:nvPr/>
              </p14:nvContentPartPr>
              <p14:xfrm>
                <a:off x="2684248" y="6468921"/>
                <a:ext cx="150840" cy="154800"/>
              </p14:xfrm>
            </p:contentPart>
          </mc:Choice>
          <mc:Fallback xmlns="">
            <p:pic>
              <p:nvPicPr>
                <p:cNvPr id="337" name="Рукописный ввод 336">
                  <a:extLst>
                    <a:ext uri="{FF2B5EF4-FFF2-40B4-BE49-F238E27FC236}">
                      <a16:creationId xmlns:a16="http://schemas.microsoft.com/office/drawing/2014/main" id="{7F8FC01B-579F-E097-84EF-811FC39BFB2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666248" y="6451281"/>
                  <a:ext cx="186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8" name="Рукописный ввод 337">
                  <a:extLst>
                    <a:ext uri="{FF2B5EF4-FFF2-40B4-BE49-F238E27FC236}">
                      <a16:creationId xmlns:a16="http://schemas.microsoft.com/office/drawing/2014/main" id="{3BC3D9CB-2B16-EB21-4789-EF9C9352A20A}"/>
                    </a:ext>
                  </a:extLst>
                </p14:cNvPr>
                <p14:cNvContentPartPr/>
                <p14:nvPr/>
              </p14:nvContentPartPr>
              <p14:xfrm>
                <a:off x="2695408" y="6558561"/>
                <a:ext cx="110520" cy="25200"/>
              </p14:xfrm>
            </p:contentPart>
          </mc:Choice>
          <mc:Fallback xmlns="">
            <p:pic>
              <p:nvPicPr>
                <p:cNvPr id="338" name="Рукописный ввод 337">
                  <a:extLst>
                    <a:ext uri="{FF2B5EF4-FFF2-40B4-BE49-F238E27FC236}">
                      <a16:creationId xmlns:a16="http://schemas.microsoft.com/office/drawing/2014/main" id="{3BC3D9CB-2B16-EB21-4789-EF9C9352A20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677408" y="6540921"/>
                  <a:ext cx="146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9" name="Рукописный ввод 338">
                  <a:extLst>
                    <a:ext uri="{FF2B5EF4-FFF2-40B4-BE49-F238E27FC236}">
                      <a16:creationId xmlns:a16="http://schemas.microsoft.com/office/drawing/2014/main" id="{02D86FDE-5F2F-5B15-19BD-14F5021E0C9C}"/>
                    </a:ext>
                  </a:extLst>
                </p14:cNvPr>
                <p14:cNvContentPartPr/>
                <p14:nvPr/>
              </p14:nvContentPartPr>
              <p14:xfrm>
                <a:off x="2710888" y="6465681"/>
                <a:ext cx="131040" cy="29160"/>
              </p14:xfrm>
            </p:contentPart>
          </mc:Choice>
          <mc:Fallback xmlns="">
            <p:pic>
              <p:nvPicPr>
                <p:cNvPr id="339" name="Рукописный ввод 338">
                  <a:extLst>
                    <a:ext uri="{FF2B5EF4-FFF2-40B4-BE49-F238E27FC236}">
                      <a16:creationId xmlns:a16="http://schemas.microsoft.com/office/drawing/2014/main" id="{02D86FDE-5F2F-5B15-19BD-14F5021E0C9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692888" y="6447681"/>
                  <a:ext cx="166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0" name="Рукописный ввод 339">
                  <a:extLst>
                    <a:ext uri="{FF2B5EF4-FFF2-40B4-BE49-F238E27FC236}">
                      <a16:creationId xmlns:a16="http://schemas.microsoft.com/office/drawing/2014/main" id="{DC7A5A89-174D-B93E-8DD1-77B9774A28C0}"/>
                    </a:ext>
                  </a:extLst>
                </p14:cNvPr>
                <p14:cNvContentPartPr/>
                <p14:nvPr/>
              </p14:nvContentPartPr>
              <p14:xfrm>
                <a:off x="2912848" y="6451641"/>
                <a:ext cx="18720" cy="178200"/>
              </p14:xfrm>
            </p:contentPart>
          </mc:Choice>
          <mc:Fallback xmlns="">
            <p:pic>
              <p:nvPicPr>
                <p:cNvPr id="340" name="Рукописный ввод 339">
                  <a:extLst>
                    <a:ext uri="{FF2B5EF4-FFF2-40B4-BE49-F238E27FC236}">
                      <a16:creationId xmlns:a16="http://schemas.microsoft.com/office/drawing/2014/main" id="{DC7A5A89-174D-B93E-8DD1-77B9774A28C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894848" y="6434001"/>
                  <a:ext cx="54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1" name="Рукописный ввод 340">
                  <a:extLst>
                    <a:ext uri="{FF2B5EF4-FFF2-40B4-BE49-F238E27FC236}">
                      <a16:creationId xmlns:a16="http://schemas.microsoft.com/office/drawing/2014/main" id="{D3AF8283-D41D-1B16-9E0A-EA77C65BD560}"/>
                    </a:ext>
                  </a:extLst>
                </p14:cNvPr>
                <p14:cNvContentPartPr/>
                <p14:nvPr/>
              </p14:nvContentPartPr>
              <p14:xfrm>
                <a:off x="2920048" y="6459921"/>
                <a:ext cx="149400" cy="29160"/>
              </p14:xfrm>
            </p:contentPart>
          </mc:Choice>
          <mc:Fallback xmlns="">
            <p:pic>
              <p:nvPicPr>
                <p:cNvPr id="341" name="Рукописный ввод 340">
                  <a:extLst>
                    <a:ext uri="{FF2B5EF4-FFF2-40B4-BE49-F238E27FC236}">
                      <a16:creationId xmlns:a16="http://schemas.microsoft.com/office/drawing/2014/main" id="{D3AF8283-D41D-1B16-9E0A-EA77C65BD56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902048" y="6441921"/>
                  <a:ext cx="185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2" name="Рукописный ввод 341">
                  <a:extLst>
                    <a:ext uri="{FF2B5EF4-FFF2-40B4-BE49-F238E27FC236}">
                      <a16:creationId xmlns:a16="http://schemas.microsoft.com/office/drawing/2014/main" id="{4ADAEA3D-E3BA-63A1-8D79-52D74DB69F56}"/>
                    </a:ext>
                  </a:extLst>
                </p14:cNvPr>
                <p14:cNvContentPartPr/>
                <p14:nvPr/>
              </p14:nvContentPartPr>
              <p14:xfrm>
                <a:off x="2957488" y="6551721"/>
                <a:ext cx="100800" cy="9000"/>
              </p14:xfrm>
            </p:contentPart>
          </mc:Choice>
          <mc:Fallback xmlns="">
            <p:pic>
              <p:nvPicPr>
                <p:cNvPr id="342" name="Рукописный ввод 341">
                  <a:extLst>
                    <a:ext uri="{FF2B5EF4-FFF2-40B4-BE49-F238E27FC236}">
                      <a16:creationId xmlns:a16="http://schemas.microsoft.com/office/drawing/2014/main" id="{4ADAEA3D-E3BA-63A1-8D79-52D74DB69F5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939848" y="6534081"/>
                  <a:ext cx="136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4" name="Рукописный ввод 343">
                  <a:extLst>
                    <a:ext uri="{FF2B5EF4-FFF2-40B4-BE49-F238E27FC236}">
                      <a16:creationId xmlns:a16="http://schemas.microsoft.com/office/drawing/2014/main" id="{2AD6CE2D-5D4A-A85F-EB2F-3867A536CCD0}"/>
                    </a:ext>
                  </a:extLst>
                </p14:cNvPr>
                <p14:cNvContentPartPr/>
                <p14:nvPr/>
              </p14:nvContentPartPr>
              <p14:xfrm>
                <a:off x="3072688" y="6355521"/>
                <a:ext cx="117000" cy="336600"/>
              </p14:xfrm>
            </p:contentPart>
          </mc:Choice>
          <mc:Fallback xmlns="">
            <p:pic>
              <p:nvPicPr>
                <p:cNvPr id="344" name="Рукописный ввод 343">
                  <a:extLst>
                    <a:ext uri="{FF2B5EF4-FFF2-40B4-BE49-F238E27FC236}">
                      <a16:creationId xmlns:a16="http://schemas.microsoft.com/office/drawing/2014/main" id="{2AD6CE2D-5D4A-A85F-EB2F-3867A536CCD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054688" y="6337881"/>
                  <a:ext cx="152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5" name="Рукописный ввод 344">
                  <a:extLst>
                    <a:ext uri="{FF2B5EF4-FFF2-40B4-BE49-F238E27FC236}">
                      <a16:creationId xmlns:a16="http://schemas.microsoft.com/office/drawing/2014/main" id="{483C8150-B07F-A1C6-6F6B-CA5DF33E1F83}"/>
                    </a:ext>
                  </a:extLst>
                </p14:cNvPr>
                <p14:cNvContentPartPr/>
                <p14:nvPr/>
              </p14:nvContentPartPr>
              <p14:xfrm>
                <a:off x="3385168" y="6270921"/>
                <a:ext cx="145080" cy="27360"/>
              </p14:xfrm>
            </p:contentPart>
          </mc:Choice>
          <mc:Fallback xmlns="">
            <p:pic>
              <p:nvPicPr>
                <p:cNvPr id="345" name="Рукописный ввод 344">
                  <a:extLst>
                    <a:ext uri="{FF2B5EF4-FFF2-40B4-BE49-F238E27FC236}">
                      <a16:creationId xmlns:a16="http://schemas.microsoft.com/office/drawing/2014/main" id="{483C8150-B07F-A1C6-6F6B-CA5DF33E1F8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367168" y="6252921"/>
                  <a:ext cx="180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6" name="Рукописный ввод 345">
                  <a:extLst>
                    <a:ext uri="{FF2B5EF4-FFF2-40B4-BE49-F238E27FC236}">
                      <a16:creationId xmlns:a16="http://schemas.microsoft.com/office/drawing/2014/main" id="{4D827144-F893-E670-40D6-6645BAE8ADDE}"/>
                    </a:ext>
                  </a:extLst>
                </p14:cNvPr>
                <p14:cNvContentPartPr/>
                <p14:nvPr/>
              </p14:nvContentPartPr>
              <p14:xfrm>
                <a:off x="3404608" y="6346161"/>
                <a:ext cx="103320" cy="47880"/>
              </p14:xfrm>
            </p:contentPart>
          </mc:Choice>
          <mc:Fallback xmlns="">
            <p:pic>
              <p:nvPicPr>
                <p:cNvPr id="346" name="Рукописный ввод 345">
                  <a:extLst>
                    <a:ext uri="{FF2B5EF4-FFF2-40B4-BE49-F238E27FC236}">
                      <a16:creationId xmlns:a16="http://schemas.microsoft.com/office/drawing/2014/main" id="{4D827144-F893-E670-40D6-6645BAE8ADD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386608" y="6328161"/>
                  <a:ext cx="138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8" name="Рукописный ввод 347">
                  <a:extLst>
                    <a:ext uri="{FF2B5EF4-FFF2-40B4-BE49-F238E27FC236}">
                      <a16:creationId xmlns:a16="http://schemas.microsoft.com/office/drawing/2014/main" id="{6A28AD04-734D-4FAD-4937-27C49404313A}"/>
                    </a:ext>
                  </a:extLst>
                </p14:cNvPr>
                <p14:cNvContentPartPr/>
                <p14:nvPr/>
              </p14:nvContentPartPr>
              <p14:xfrm>
                <a:off x="3669568" y="6001641"/>
                <a:ext cx="210600" cy="288720"/>
              </p14:xfrm>
            </p:contentPart>
          </mc:Choice>
          <mc:Fallback xmlns="">
            <p:pic>
              <p:nvPicPr>
                <p:cNvPr id="348" name="Рукописный ввод 347">
                  <a:extLst>
                    <a:ext uri="{FF2B5EF4-FFF2-40B4-BE49-F238E27FC236}">
                      <a16:creationId xmlns:a16="http://schemas.microsoft.com/office/drawing/2014/main" id="{6A28AD04-734D-4FAD-4937-27C49404313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651928" y="5983641"/>
                  <a:ext cx="246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9" name="Рукописный ввод 348">
                  <a:extLst>
                    <a:ext uri="{FF2B5EF4-FFF2-40B4-BE49-F238E27FC236}">
                      <a16:creationId xmlns:a16="http://schemas.microsoft.com/office/drawing/2014/main" id="{F5D00498-B352-DDBD-B83A-99C79F255D39}"/>
                    </a:ext>
                  </a:extLst>
                </p14:cNvPr>
                <p14:cNvContentPartPr/>
                <p14:nvPr/>
              </p14:nvContentPartPr>
              <p14:xfrm>
                <a:off x="3753088" y="6171561"/>
                <a:ext cx="115560" cy="9720"/>
              </p14:xfrm>
            </p:contentPart>
          </mc:Choice>
          <mc:Fallback xmlns="">
            <p:pic>
              <p:nvPicPr>
                <p:cNvPr id="349" name="Рукописный ввод 348">
                  <a:extLst>
                    <a:ext uri="{FF2B5EF4-FFF2-40B4-BE49-F238E27FC236}">
                      <a16:creationId xmlns:a16="http://schemas.microsoft.com/office/drawing/2014/main" id="{F5D00498-B352-DDBD-B83A-99C79F255D3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735448" y="6153921"/>
                  <a:ext cx="151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0" name="Рукописный ввод 349">
                  <a:extLst>
                    <a:ext uri="{FF2B5EF4-FFF2-40B4-BE49-F238E27FC236}">
                      <a16:creationId xmlns:a16="http://schemas.microsoft.com/office/drawing/2014/main" id="{A5282A20-8DDD-BB02-B6F4-D78F312044A8}"/>
                    </a:ext>
                  </a:extLst>
                </p14:cNvPr>
                <p14:cNvContentPartPr/>
                <p14:nvPr/>
              </p14:nvContentPartPr>
              <p14:xfrm>
                <a:off x="4004728" y="6004161"/>
                <a:ext cx="162360" cy="208080"/>
              </p14:xfrm>
            </p:contentPart>
          </mc:Choice>
          <mc:Fallback xmlns="">
            <p:pic>
              <p:nvPicPr>
                <p:cNvPr id="350" name="Рукописный ввод 349">
                  <a:extLst>
                    <a:ext uri="{FF2B5EF4-FFF2-40B4-BE49-F238E27FC236}">
                      <a16:creationId xmlns:a16="http://schemas.microsoft.com/office/drawing/2014/main" id="{A5282A20-8DDD-BB02-B6F4-D78F312044A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986728" y="5986161"/>
                  <a:ext cx="198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1" name="Рукописный ввод 350">
                  <a:extLst>
                    <a:ext uri="{FF2B5EF4-FFF2-40B4-BE49-F238E27FC236}">
                      <a16:creationId xmlns:a16="http://schemas.microsoft.com/office/drawing/2014/main" id="{FC42CEE2-D4E3-18D7-F7B3-2318F4CD16D5}"/>
                    </a:ext>
                  </a:extLst>
                </p14:cNvPr>
                <p14:cNvContentPartPr/>
                <p14:nvPr/>
              </p14:nvContentPartPr>
              <p14:xfrm>
                <a:off x="3647608" y="6341121"/>
                <a:ext cx="618840" cy="25560"/>
              </p14:xfrm>
            </p:contentPart>
          </mc:Choice>
          <mc:Fallback xmlns="">
            <p:pic>
              <p:nvPicPr>
                <p:cNvPr id="351" name="Рукописный ввод 350">
                  <a:extLst>
                    <a:ext uri="{FF2B5EF4-FFF2-40B4-BE49-F238E27FC236}">
                      <a16:creationId xmlns:a16="http://schemas.microsoft.com/office/drawing/2014/main" id="{FC42CEE2-D4E3-18D7-F7B3-2318F4CD16D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629968" y="6323121"/>
                  <a:ext cx="654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3" name="Рукописный ввод 352">
                  <a:extLst>
                    <a:ext uri="{FF2B5EF4-FFF2-40B4-BE49-F238E27FC236}">
                      <a16:creationId xmlns:a16="http://schemas.microsoft.com/office/drawing/2014/main" id="{1E8E6983-0945-690E-5186-6CE5722E93D9}"/>
                    </a:ext>
                  </a:extLst>
                </p14:cNvPr>
                <p14:cNvContentPartPr/>
                <p14:nvPr/>
              </p14:nvContentPartPr>
              <p14:xfrm>
                <a:off x="3807808" y="6482601"/>
                <a:ext cx="8640" cy="203400"/>
              </p14:xfrm>
            </p:contentPart>
          </mc:Choice>
          <mc:Fallback xmlns="">
            <p:pic>
              <p:nvPicPr>
                <p:cNvPr id="353" name="Рукописный ввод 352">
                  <a:extLst>
                    <a:ext uri="{FF2B5EF4-FFF2-40B4-BE49-F238E27FC236}">
                      <a16:creationId xmlns:a16="http://schemas.microsoft.com/office/drawing/2014/main" id="{1E8E6983-0945-690E-5186-6CE5722E93D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789808" y="6464601"/>
                  <a:ext cx="44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4" name="Рукописный ввод 353">
                  <a:extLst>
                    <a:ext uri="{FF2B5EF4-FFF2-40B4-BE49-F238E27FC236}">
                      <a16:creationId xmlns:a16="http://schemas.microsoft.com/office/drawing/2014/main" id="{2F005287-8160-B476-E58A-FE9B8539C9F6}"/>
                    </a:ext>
                  </a:extLst>
                </p14:cNvPr>
                <p14:cNvContentPartPr/>
                <p14:nvPr/>
              </p14:nvContentPartPr>
              <p14:xfrm>
                <a:off x="3723568" y="6461721"/>
                <a:ext cx="282960" cy="244440"/>
              </p14:xfrm>
            </p:contentPart>
          </mc:Choice>
          <mc:Fallback xmlns="">
            <p:pic>
              <p:nvPicPr>
                <p:cNvPr id="354" name="Рукописный ввод 353">
                  <a:extLst>
                    <a:ext uri="{FF2B5EF4-FFF2-40B4-BE49-F238E27FC236}">
                      <a16:creationId xmlns:a16="http://schemas.microsoft.com/office/drawing/2014/main" id="{2F005287-8160-B476-E58A-FE9B8539C9F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705928" y="6443721"/>
                  <a:ext cx="318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5" name="Рукописный ввод 354">
                  <a:extLst>
                    <a:ext uri="{FF2B5EF4-FFF2-40B4-BE49-F238E27FC236}">
                      <a16:creationId xmlns:a16="http://schemas.microsoft.com/office/drawing/2014/main" id="{44F747A3-D2C8-21F3-F127-5AA14A61736C}"/>
                    </a:ext>
                  </a:extLst>
                </p14:cNvPr>
                <p14:cNvContentPartPr/>
                <p14:nvPr/>
              </p14:nvContentPartPr>
              <p14:xfrm>
                <a:off x="4089328" y="6464241"/>
                <a:ext cx="25200" cy="182520"/>
              </p14:xfrm>
            </p:contentPart>
          </mc:Choice>
          <mc:Fallback xmlns="">
            <p:pic>
              <p:nvPicPr>
                <p:cNvPr id="355" name="Рукописный ввод 354">
                  <a:extLst>
                    <a:ext uri="{FF2B5EF4-FFF2-40B4-BE49-F238E27FC236}">
                      <a16:creationId xmlns:a16="http://schemas.microsoft.com/office/drawing/2014/main" id="{44F747A3-D2C8-21F3-F127-5AA14A61736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71688" y="6446601"/>
                  <a:ext cx="60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6" name="Рукописный ввод 355">
                  <a:extLst>
                    <a:ext uri="{FF2B5EF4-FFF2-40B4-BE49-F238E27FC236}">
                      <a16:creationId xmlns:a16="http://schemas.microsoft.com/office/drawing/2014/main" id="{3862BBFE-D440-D886-8C9F-60D9330AAA7A}"/>
                    </a:ext>
                  </a:extLst>
                </p14:cNvPr>
                <p14:cNvContentPartPr/>
                <p14:nvPr/>
              </p14:nvContentPartPr>
              <p14:xfrm>
                <a:off x="4111288" y="6435441"/>
                <a:ext cx="171720" cy="56520"/>
              </p14:xfrm>
            </p:contentPart>
          </mc:Choice>
          <mc:Fallback xmlns="">
            <p:pic>
              <p:nvPicPr>
                <p:cNvPr id="356" name="Рукописный ввод 355">
                  <a:extLst>
                    <a:ext uri="{FF2B5EF4-FFF2-40B4-BE49-F238E27FC236}">
                      <a16:creationId xmlns:a16="http://schemas.microsoft.com/office/drawing/2014/main" id="{3862BBFE-D440-D886-8C9F-60D9330AAA7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093648" y="6417801"/>
                  <a:ext cx="20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7" name="Рукописный ввод 356">
                  <a:extLst>
                    <a:ext uri="{FF2B5EF4-FFF2-40B4-BE49-F238E27FC236}">
                      <a16:creationId xmlns:a16="http://schemas.microsoft.com/office/drawing/2014/main" id="{0258FE4E-C013-2BE9-8EA4-71E86D2A5C2C}"/>
                    </a:ext>
                  </a:extLst>
                </p14:cNvPr>
                <p14:cNvContentPartPr/>
                <p14:nvPr/>
              </p14:nvContentPartPr>
              <p14:xfrm>
                <a:off x="4146208" y="6550641"/>
                <a:ext cx="122040" cy="19080"/>
              </p14:xfrm>
            </p:contentPart>
          </mc:Choice>
          <mc:Fallback xmlns="">
            <p:pic>
              <p:nvPicPr>
                <p:cNvPr id="357" name="Рукописный ввод 356">
                  <a:extLst>
                    <a:ext uri="{FF2B5EF4-FFF2-40B4-BE49-F238E27FC236}">
                      <a16:creationId xmlns:a16="http://schemas.microsoft.com/office/drawing/2014/main" id="{0258FE4E-C013-2BE9-8EA4-71E86D2A5C2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128568" y="6532641"/>
                  <a:ext cx="1576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Группа 381">
            <a:extLst>
              <a:ext uri="{FF2B5EF4-FFF2-40B4-BE49-F238E27FC236}">
                <a16:creationId xmlns:a16="http://schemas.microsoft.com/office/drawing/2014/main" id="{5618DE66-2203-1CDD-2857-AAB0FC27F202}"/>
              </a:ext>
            </a:extLst>
          </p:cNvPr>
          <p:cNvGrpSpPr/>
          <p:nvPr/>
        </p:nvGrpSpPr>
        <p:grpSpPr>
          <a:xfrm>
            <a:off x="4907968" y="6221241"/>
            <a:ext cx="4045320" cy="640440"/>
            <a:chOff x="4907968" y="6221241"/>
            <a:chExt cx="404532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9" name="Рукописный ввод 358">
                  <a:extLst>
                    <a:ext uri="{FF2B5EF4-FFF2-40B4-BE49-F238E27FC236}">
                      <a16:creationId xmlns:a16="http://schemas.microsoft.com/office/drawing/2014/main" id="{25F33F03-781C-EC80-D555-7D4E7A09CC5B}"/>
                    </a:ext>
                  </a:extLst>
                </p14:cNvPr>
                <p14:cNvContentPartPr/>
                <p14:nvPr/>
              </p14:nvContentPartPr>
              <p14:xfrm>
                <a:off x="4907968" y="6221241"/>
                <a:ext cx="676080" cy="361080"/>
              </p14:xfrm>
            </p:contentPart>
          </mc:Choice>
          <mc:Fallback xmlns="">
            <p:pic>
              <p:nvPicPr>
                <p:cNvPr id="359" name="Рукописный ввод 358">
                  <a:extLst>
                    <a:ext uri="{FF2B5EF4-FFF2-40B4-BE49-F238E27FC236}">
                      <a16:creationId xmlns:a16="http://schemas.microsoft.com/office/drawing/2014/main" id="{25F33F03-781C-EC80-D555-7D4E7A09CC5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890328" y="6203241"/>
                  <a:ext cx="7117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0" name="Рукописный ввод 359">
                  <a:extLst>
                    <a:ext uri="{FF2B5EF4-FFF2-40B4-BE49-F238E27FC236}">
                      <a16:creationId xmlns:a16="http://schemas.microsoft.com/office/drawing/2014/main" id="{5CD014BC-F540-2FBD-0822-B87A081DB470}"/>
                    </a:ext>
                  </a:extLst>
                </p14:cNvPr>
                <p14:cNvContentPartPr/>
                <p14:nvPr/>
              </p14:nvContentPartPr>
              <p14:xfrm>
                <a:off x="5672968" y="6236361"/>
                <a:ext cx="181080" cy="289080"/>
              </p14:xfrm>
            </p:contentPart>
          </mc:Choice>
          <mc:Fallback xmlns="">
            <p:pic>
              <p:nvPicPr>
                <p:cNvPr id="360" name="Рукописный ввод 359">
                  <a:extLst>
                    <a:ext uri="{FF2B5EF4-FFF2-40B4-BE49-F238E27FC236}">
                      <a16:creationId xmlns:a16="http://schemas.microsoft.com/office/drawing/2014/main" id="{5CD014BC-F540-2FBD-0822-B87A081DB47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655328" y="6218361"/>
                  <a:ext cx="216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1" name="Рукописный ввод 360">
                  <a:extLst>
                    <a:ext uri="{FF2B5EF4-FFF2-40B4-BE49-F238E27FC236}">
                      <a16:creationId xmlns:a16="http://schemas.microsoft.com/office/drawing/2014/main" id="{B539EB28-1F41-9880-7B86-1439C78A4356}"/>
                    </a:ext>
                  </a:extLst>
                </p14:cNvPr>
                <p14:cNvContentPartPr/>
                <p14:nvPr/>
              </p14:nvContentPartPr>
              <p14:xfrm>
                <a:off x="5846128" y="6400881"/>
                <a:ext cx="146160" cy="125640"/>
              </p14:xfrm>
            </p:contentPart>
          </mc:Choice>
          <mc:Fallback xmlns="">
            <p:pic>
              <p:nvPicPr>
                <p:cNvPr id="361" name="Рукописный ввод 360">
                  <a:extLst>
                    <a:ext uri="{FF2B5EF4-FFF2-40B4-BE49-F238E27FC236}">
                      <a16:creationId xmlns:a16="http://schemas.microsoft.com/office/drawing/2014/main" id="{B539EB28-1F41-9880-7B86-1439C78A435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828128" y="6383241"/>
                  <a:ext cx="181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2" name="Рукописный ввод 361">
                  <a:extLst>
                    <a:ext uri="{FF2B5EF4-FFF2-40B4-BE49-F238E27FC236}">
                      <a16:creationId xmlns:a16="http://schemas.microsoft.com/office/drawing/2014/main" id="{9A5EEE44-A0B9-6417-5E5D-42E1C8C5E11E}"/>
                    </a:ext>
                  </a:extLst>
                </p14:cNvPr>
                <p14:cNvContentPartPr/>
                <p14:nvPr/>
              </p14:nvContentPartPr>
              <p14:xfrm>
                <a:off x="6028648" y="6386121"/>
                <a:ext cx="218160" cy="141120"/>
              </p14:xfrm>
            </p:contentPart>
          </mc:Choice>
          <mc:Fallback xmlns="">
            <p:pic>
              <p:nvPicPr>
                <p:cNvPr id="362" name="Рукописный ввод 361">
                  <a:extLst>
                    <a:ext uri="{FF2B5EF4-FFF2-40B4-BE49-F238E27FC236}">
                      <a16:creationId xmlns:a16="http://schemas.microsoft.com/office/drawing/2014/main" id="{9A5EEE44-A0B9-6417-5E5D-42E1C8C5E11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010648" y="6368121"/>
                  <a:ext cx="253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3" name="Рукописный ввод 362">
                  <a:extLst>
                    <a:ext uri="{FF2B5EF4-FFF2-40B4-BE49-F238E27FC236}">
                      <a16:creationId xmlns:a16="http://schemas.microsoft.com/office/drawing/2014/main" id="{EEC3EF96-8C8B-FBBE-6AE9-A2C089FBCC64}"/>
                    </a:ext>
                  </a:extLst>
                </p14:cNvPr>
                <p14:cNvContentPartPr/>
                <p14:nvPr/>
              </p14:nvContentPartPr>
              <p14:xfrm>
                <a:off x="6384688" y="6393681"/>
                <a:ext cx="56880" cy="63720"/>
              </p14:xfrm>
            </p:contentPart>
          </mc:Choice>
          <mc:Fallback xmlns="">
            <p:pic>
              <p:nvPicPr>
                <p:cNvPr id="363" name="Рукописный ввод 362">
                  <a:extLst>
                    <a:ext uri="{FF2B5EF4-FFF2-40B4-BE49-F238E27FC236}">
                      <a16:creationId xmlns:a16="http://schemas.microsoft.com/office/drawing/2014/main" id="{EEC3EF96-8C8B-FBBE-6AE9-A2C089FBCC6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366688" y="6376041"/>
                  <a:ext cx="92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4" name="Рукописный ввод 363">
                  <a:extLst>
                    <a:ext uri="{FF2B5EF4-FFF2-40B4-BE49-F238E27FC236}">
                      <a16:creationId xmlns:a16="http://schemas.microsoft.com/office/drawing/2014/main" id="{A880A4E6-5E57-4144-BD89-1538C9876463}"/>
                    </a:ext>
                  </a:extLst>
                </p14:cNvPr>
                <p14:cNvContentPartPr/>
                <p14:nvPr/>
              </p14:nvContentPartPr>
              <p14:xfrm>
                <a:off x="6423208" y="6527601"/>
                <a:ext cx="52200" cy="11160"/>
              </p14:xfrm>
            </p:contentPart>
          </mc:Choice>
          <mc:Fallback xmlns="">
            <p:pic>
              <p:nvPicPr>
                <p:cNvPr id="364" name="Рукописный ввод 363">
                  <a:extLst>
                    <a:ext uri="{FF2B5EF4-FFF2-40B4-BE49-F238E27FC236}">
                      <a16:creationId xmlns:a16="http://schemas.microsoft.com/office/drawing/2014/main" id="{A880A4E6-5E57-4144-BD89-1538C987646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405568" y="6509961"/>
                  <a:ext cx="87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6" name="Рукописный ввод 365">
                  <a:extLst>
                    <a:ext uri="{FF2B5EF4-FFF2-40B4-BE49-F238E27FC236}">
                      <a16:creationId xmlns:a16="http://schemas.microsoft.com/office/drawing/2014/main" id="{53802C52-B540-0339-BD60-D1066B827D91}"/>
                    </a:ext>
                  </a:extLst>
                </p14:cNvPr>
                <p14:cNvContentPartPr/>
                <p14:nvPr/>
              </p14:nvContentPartPr>
              <p14:xfrm>
                <a:off x="6598528" y="6360201"/>
                <a:ext cx="153360" cy="174240"/>
              </p14:xfrm>
            </p:contentPart>
          </mc:Choice>
          <mc:Fallback xmlns="">
            <p:pic>
              <p:nvPicPr>
                <p:cNvPr id="366" name="Рукописный ввод 365">
                  <a:extLst>
                    <a:ext uri="{FF2B5EF4-FFF2-40B4-BE49-F238E27FC236}">
                      <a16:creationId xmlns:a16="http://schemas.microsoft.com/office/drawing/2014/main" id="{53802C52-B540-0339-BD60-D1066B827D9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80528" y="6342561"/>
                  <a:ext cx="189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7" name="Рукописный ввод 366">
                  <a:extLst>
                    <a:ext uri="{FF2B5EF4-FFF2-40B4-BE49-F238E27FC236}">
                      <a16:creationId xmlns:a16="http://schemas.microsoft.com/office/drawing/2014/main" id="{B66A8480-1727-9542-9E1B-6284E631068C}"/>
                    </a:ext>
                  </a:extLst>
                </p14:cNvPr>
                <p14:cNvContentPartPr/>
                <p14:nvPr/>
              </p14:nvContentPartPr>
              <p14:xfrm>
                <a:off x="6887968" y="6369561"/>
                <a:ext cx="255960" cy="164160"/>
              </p14:xfrm>
            </p:contentPart>
          </mc:Choice>
          <mc:Fallback xmlns="">
            <p:pic>
              <p:nvPicPr>
                <p:cNvPr id="367" name="Рукописный ввод 366">
                  <a:extLst>
                    <a:ext uri="{FF2B5EF4-FFF2-40B4-BE49-F238E27FC236}">
                      <a16:creationId xmlns:a16="http://schemas.microsoft.com/office/drawing/2014/main" id="{B66A8480-1727-9542-9E1B-6284E631068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70328" y="6351561"/>
                  <a:ext cx="291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8" name="Рукописный ввод 367">
                  <a:extLst>
                    <a:ext uri="{FF2B5EF4-FFF2-40B4-BE49-F238E27FC236}">
                      <a16:creationId xmlns:a16="http://schemas.microsoft.com/office/drawing/2014/main" id="{9E6463A4-5320-6CBD-697E-FD237AFF670F}"/>
                    </a:ext>
                  </a:extLst>
                </p14:cNvPr>
                <p14:cNvContentPartPr/>
                <p14:nvPr/>
              </p14:nvContentPartPr>
              <p14:xfrm>
                <a:off x="7229248" y="6310521"/>
                <a:ext cx="195480" cy="180360"/>
              </p14:xfrm>
            </p:contentPart>
          </mc:Choice>
          <mc:Fallback xmlns="">
            <p:pic>
              <p:nvPicPr>
                <p:cNvPr id="368" name="Рукописный ввод 367">
                  <a:extLst>
                    <a:ext uri="{FF2B5EF4-FFF2-40B4-BE49-F238E27FC236}">
                      <a16:creationId xmlns:a16="http://schemas.microsoft.com/office/drawing/2014/main" id="{9E6463A4-5320-6CBD-697E-FD237AFF670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211248" y="6292881"/>
                  <a:ext cx="231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9" name="Рукописный ввод 368">
                  <a:extLst>
                    <a:ext uri="{FF2B5EF4-FFF2-40B4-BE49-F238E27FC236}">
                      <a16:creationId xmlns:a16="http://schemas.microsoft.com/office/drawing/2014/main" id="{2FF3ACC5-E092-17F6-7615-828E598D4D32}"/>
                    </a:ext>
                  </a:extLst>
                </p14:cNvPr>
                <p14:cNvContentPartPr/>
                <p14:nvPr/>
              </p14:nvContentPartPr>
              <p14:xfrm>
                <a:off x="7445248" y="6336441"/>
                <a:ext cx="150120" cy="143280"/>
              </p14:xfrm>
            </p:contentPart>
          </mc:Choice>
          <mc:Fallback xmlns="">
            <p:pic>
              <p:nvPicPr>
                <p:cNvPr id="369" name="Рукописный ввод 368">
                  <a:extLst>
                    <a:ext uri="{FF2B5EF4-FFF2-40B4-BE49-F238E27FC236}">
                      <a16:creationId xmlns:a16="http://schemas.microsoft.com/office/drawing/2014/main" id="{2FF3ACC5-E092-17F6-7615-828E598D4D3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427608" y="6318441"/>
                  <a:ext cx="185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0" name="Рукописный ввод 369">
                  <a:extLst>
                    <a:ext uri="{FF2B5EF4-FFF2-40B4-BE49-F238E27FC236}">
                      <a16:creationId xmlns:a16="http://schemas.microsoft.com/office/drawing/2014/main" id="{74F012D9-A72A-6525-2297-30489CF67987}"/>
                    </a:ext>
                  </a:extLst>
                </p14:cNvPr>
                <p14:cNvContentPartPr/>
                <p14:nvPr/>
              </p14:nvContentPartPr>
              <p14:xfrm>
                <a:off x="7675288" y="6333201"/>
                <a:ext cx="333000" cy="157320"/>
              </p14:xfrm>
            </p:contentPart>
          </mc:Choice>
          <mc:Fallback xmlns="">
            <p:pic>
              <p:nvPicPr>
                <p:cNvPr id="370" name="Рукописный ввод 369">
                  <a:extLst>
                    <a:ext uri="{FF2B5EF4-FFF2-40B4-BE49-F238E27FC236}">
                      <a16:creationId xmlns:a16="http://schemas.microsoft.com/office/drawing/2014/main" id="{74F012D9-A72A-6525-2297-30489CF6798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657648" y="6315201"/>
                  <a:ext cx="368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1" name="Рукописный ввод 370">
                  <a:extLst>
                    <a:ext uri="{FF2B5EF4-FFF2-40B4-BE49-F238E27FC236}">
                      <a16:creationId xmlns:a16="http://schemas.microsoft.com/office/drawing/2014/main" id="{1341726B-80BD-E6C2-7480-E31A743F3C88}"/>
                    </a:ext>
                  </a:extLst>
                </p14:cNvPr>
                <p14:cNvContentPartPr/>
                <p14:nvPr/>
              </p14:nvContentPartPr>
              <p14:xfrm>
                <a:off x="8063008" y="6327441"/>
                <a:ext cx="183600" cy="166320"/>
              </p14:xfrm>
            </p:contentPart>
          </mc:Choice>
          <mc:Fallback xmlns="">
            <p:pic>
              <p:nvPicPr>
                <p:cNvPr id="371" name="Рукописный ввод 370">
                  <a:extLst>
                    <a:ext uri="{FF2B5EF4-FFF2-40B4-BE49-F238E27FC236}">
                      <a16:creationId xmlns:a16="http://schemas.microsoft.com/office/drawing/2014/main" id="{1341726B-80BD-E6C2-7480-E31A743F3C8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045368" y="6309441"/>
                  <a:ext cx="219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2" name="Рукописный ввод 371">
                  <a:extLst>
                    <a:ext uri="{FF2B5EF4-FFF2-40B4-BE49-F238E27FC236}">
                      <a16:creationId xmlns:a16="http://schemas.microsoft.com/office/drawing/2014/main" id="{52CB8AB7-9B6B-DCD8-45ED-A0C6DF227519}"/>
                    </a:ext>
                  </a:extLst>
                </p14:cNvPr>
                <p14:cNvContentPartPr/>
                <p14:nvPr/>
              </p14:nvContentPartPr>
              <p14:xfrm>
                <a:off x="8297728" y="6318441"/>
                <a:ext cx="416160" cy="163440"/>
              </p14:xfrm>
            </p:contentPart>
          </mc:Choice>
          <mc:Fallback xmlns="">
            <p:pic>
              <p:nvPicPr>
                <p:cNvPr id="372" name="Рукописный ввод 371">
                  <a:extLst>
                    <a:ext uri="{FF2B5EF4-FFF2-40B4-BE49-F238E27FC236}">
                      <a16:creationId xmlns:a16="http://schemas.microsoft.com/office/drawing/2014/main" id="{52CB8AB7-9B6B-DCD8-45ED-A0C6DF22751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280088" y="6300441"/>
                  <a:ext cx="451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3" name="Рукописный ввод 372">
                  <a:extLst>
                    <a:ext uri="{FF2B5EF4-FFF2-40B4-BE49-F238E27FC236}">
                      <a16:creationId xmlns:a16="http://schemas.microsoft.com/office/drawing/2014/main" id="{162B2B1A-D958-7664-CEA9-8F5B7D0F61AA}"/>
                    </a:ext>
                  </a:extLst>
                </p14:cNvPr>
                <p14:cNvContentPartPr/>
                <p14:nvPr/>
              </p14:nvContentPartPr>
              <p14:xfrm>
                <a:off x="8774368" y="6295761"/>
                <a:ext cx="178920" cy="216360"/>
              </p14:xfrm>
            </p:contentPart>
          </mc:Choice>
          <mc:Fallback xmlns="">
            <p:pic>
              <p:nvPicPr>
                <p:cNvPr id="373" name="Рукописный ввод 372">
                  <a:extLst>
                    <a:ext uri="{FF2B5EF4-FFF2-40B4-BE49-F238E27FC236}">
                      <a16:creationId xmlns:a16="http://schemas.microsoft.com/office/drawing/2014/main" id="{162B2B1A-D958-7664-CEA9-8F5B7D0F61A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756728" y="6277761"/>
                  <a:ext cx="214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5" name="Рукописный ввод 374">
                  <a:extLst>
                    <a:ext uri="{FF2B5EF4-FFF2-40B4-BE49-F238E27FC236}">
                      <a16:creationId xmlns:a16="http://schemas.microsoft.com/office/drawing/2014/main" id="{FA692B90-04E2-55F1-CB79-1F8A7F47570E}"/>
                    </a:ext>
                  </a:extLst>
                </p14:cNvPr>
                <p14:cNvContentPartPr/>
                <p14:nvPr/>
              </p14:nvContentPartPr>
              <p14:xfrm>
                <a:off x="6772768" y="6677001"/>
                <a:ext cx="186120" cy="184680"/>
              </p14:xfrm>
            </p:contentPart>
          </mc:Choice>
          <mc:Fallback xmlns="">
            <p:pic>
              <p:nvPicPr>
                <p:cNvPr id="375" name="Рукописный ввод 374">
                  <a:extLst>
                    <a:ext uri="{FF2B5EF4-FFF2-40B4-BE49-F238E27FC236}">
                      <a16:creationId xmlns:a16="http://schemas.microsoft.com/office/drawing/2014/main" id="{FA692B90-04E2-55F1-CB79-1F8A7F47570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754768" y="6659001"/>
                  <a:ext cx="221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76" name="Рукописный ввод 375">
                  <a:extLst>
                    <a:ext uri="{FF2B5EF4-FFF2-40B4-BE49-F238E27FC236}">
                      <a16:creationId xmlns:a16="http://schemas.microsoft.com/office/drawing/2014/main" id="{5DC2076C-C40A-161A-BB38-D4B15F55FF51}"/>
                    </a:ext>
                  </a:extLst>
                </p14:cNvPr>
                <p14:cNvContentPartPr/>
                <p14:nvPr/>
              </p14:nvContentPartPr>
              <p14:xfrm>
                <a:off x="7063648" y="6693502"/>
                <a:ext cx="212760" cy="109440"/>
              </p14:xfrm>
            </p:contentPart>
          </mc:Choice>
          <mc:Fallback xmlns="">
            <p:pic>
              <p:nvPicPr>
                <p:cNvPr id="376" name="Рукописный ввод 375">
                  <a:extLst>
                    <a:ext uri="{FF2B5EF4-FFF2-40B4-BE49-F238E27FC236}">
                      <a16:creationId xmlns:a16="http://schemas.microsoft.com/office/drawing/2014/main" id="{5DC2076C-C40A-161A-BB38-D4B15F55FF5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46008" y="6675502"/>
                  <a:ext cx="248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77" name="Рукописный ввод 376">
                  <a:extLst>
                    <a:ext uri="{FF2B5EF4-FFF2-40B4-BE49-F238E27FC236}">
                      <a16:creationId xmlns:a16="http://schemas.microsoft.com/office/drawing/2014/main" id="{F91FD803-945F-AF46-9AEE-3D45349A1381}"/>
                    </a:ext>
                  </a:extLst>
                </p14:cNvPr>
                <p14:cNvContentPartPr/>
                <p14:nvPr/>
              </p14:nvContentPartPr>
              <p14:xfrm>
                <a:off x="7397728" y="6537622"/>
                <a:ext cx="145080" cy="242280"/>
              </p14:xfrm>
            </p:contentPart>
          </mc:Choice>
          <mc:Fallback xmlns="">
            <p:pic>
              <p:nvPicPr>
                <p:cNvPr id="377" name="Рукописный ввод 376">
                  <a:extLst>
                    <a:ext uri="{FF2B5EF4-FFF2-40B4-BE49-F238E27FC236}">
                      <a16:creationId xmlns:a16="http://schemas.microsoft.com/office/drawing/2014/main" id="{F91FD803-945F-AF46-9AEE-3D45349A138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379728" y="6519982"/>
                  <a:ext cx="180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78" name="Рукописный ввод 377">
                  <a:extLst>
                    <a:ext uri="{FF2B5EF4-FFF2-40B4-BE49-F238E27FC236}">
                      <a16:creationId xmlns:a16="http://schemas.microsoft.com/office/drawing/2014/main" id="{7A9D02F8-50B4-CCC5-7AF5-87D7B94AE7C1}"/>
                    </a:ext>
                  </a:extLst>
                </p14:cNvPr>
                <p14:cNvContentPartPr/>
                <p14:nvPr/>
              </p14:nvContentPartPr>
              <p14:xfrm>
                <a:off x="7624528" y="6627982"/>
                <a:ext cx="248040" cy="162720"/>
              </p14:xfrm>
            </p:contentPart>
          </mc:Choice>
          <mc:Fallback xmlns="">
            <p:pic>
              <p:nvPicPr>
                <p:cNvPr id="378" name="Рукописный ввод 377">
                  <a:extLst>
                    <a:ext uri="{FF2B5EF4-FFF2-40B4-BE49-F238E27FC236}">
                      <a16:creationId xmlns:a16="http://schemas.microsoft.com/office/drawing/2014/main" id="{7A9D02F8-50B4-CCC5-7AF5-87D7B94AE7C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606528" y="6610342"/>
                  <a:ext cx="283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9" name="Рукописный ввод 378">
                  <a:extLst>
                    <a:ext uri="{FF2B5EF4-FFF2-40B4-BE49-F238E27FC236}">
                      <a16:creationId xmlns:a16="http://schemas.microsoft.com/office/drawing/2014/main" id="{D7A89E10-BBF1-AD74-879B-06C78A29845F}"/>
                    </a:ext>
                  </a:extLst>
                </p14:cNvPr>
                <p14:cNvContentPartPr/>
                <p14:nvPr/>
              </p14:nvContentPartPr>
              <p14:xfrm>
                <a:off x="7970128" y="6592702"/>
                <a:ext cx="189000" cy="163080"/>
              </p14:xfrm>
            </p:contentPart>
          </mc:Choice>
          <mc:Fallback xmlns="">
            <p:pic>
              <p:nvPicPr>
                <p:cNvPr id="379" name="Рукописный ввод 378">
                  <a:extLst>
                    <a:ext uri="{FF2B5EF4-FFF2-40B4-BE49-F238E27FC236}">
                      <a16:creationId xmlns:a16="http://schemas.microsoft.com/office/drawing/2014/main" id="{D7A89E10-BBF1-AD74-879B-06C78A29845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952128" y="6574702"/>
                  <a:ext cx="224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1" name="Рукописный ввод 380">
                  <a:extLst>
                    <a:ext uri="{FF2B5EF4-FFF2-40B4-BE49-F238E27FC236}">
                      <a16:creationId xmlns:a16="http://schemas.microsoft.com/office/drawing/2014/main" id="{5A439D0A-3A20-8BE8-4B7A-2FDDF1A7348A}"/>
                    </a:ext>
                  </a:extLst>
                </p14:cNvPr>
                <p14:cNvContentPartPr/>
                <p14:nvPr/>
              </p14:nvContentPartPr>
              <p14:xfrm>
                <a:off x="8351368" y="6737782"/>
                <a:ext cx="13320" cy="25200"/>
              </p14:xfrm>
            </p:contentPart>
          </mc:Choice>
          <mc:Fallback xmlns="">
            <p:pic>
              <p:nvPicPr>
                <p:cNvPr id="381" name="Рукописный ввод 380">
                  <a:extLst>
                    <a:ext uri="{FF2B5EF4-FFF2-40B4-BE49-F238E27FC236}">
                      <a16:creationId xmlns:a16="http://schemas.microsoft.com/office/drawing/2014/main" id="{5A439D0A-3A20-8BE8-4B7A-2FDDF1A7348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333368" y="6719782"/>
                  <a:ext cx="48960" cy="6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13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85FA-C725-747A-9C46-670302F1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339"/>
          </a:xfrm>
        </p:spPr>
        <p:txBody>
          <a:bodyPr/>
          <a:lstStyle/>
          <a:p>
            <a:r>
              <a:rPr lang="ru-RU" dirty="0"/>
              <a:t>Следствие 2: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3C96235-AEF8-6AC1-57F7-C12EC175D1BE}"/>
              </a:ext>
            </a:extLst>
          </p:cNvPr>
          <p:cNvCxnSpPr/>
          <p:nvPr/>
        </p:nvCxnSpPr>
        <p:spPr>
          <a:xfrm>
            <a:off x="484791" y="3111607"/>
            <a:ext cx="224175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D72224D-00C5-D8FF-F16E-CADE84F10340}"/>
              </a:ext>
            </a:extLst>
          </p:cNvPr>
          <p:cNvCxnSpPr>
            <a:cxnSpLocks/>
          </p:cNvCxnSpPr>
          <p:nvPr/>
        </p:nvCxnSpPr>
        <p:spPr>
          <a:xfrm flipV="1">
            <a:off x="484791" y="1607272"/>
            <a:ext cx="1563329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BB57C68-6E2C-5ED8-968B-62CE792F1E54}"/>
              </a:ext>
            </a:extLst>
          </p:cNvPr>
          <p:cNvCxnSpPr>
            <a:cxnSpLocks/>
          </p:cNvCxnSpPr>
          <p:nvPr/>
        </p:nvCxnSpPr>
        <p:spPr>
          <a:xfrm>
            <a:off x="2048120" y="1607272"/>
            <a:ext cx="678426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7C8CA35-EE10-AFE9-FB57-B3ADA7C3F79B}"/>
              </a:ext>
            </a:extLst>
          </p:cNvPr>
          <p:cNvCxnSpPr>
            <a:cxnSpLocks/>
          </p:cNvCxnSpPr>
          <p:nvPr/>
        </p:nvCxnSpPr>
        <p:spPr>
          <a:xfrm>
            <a:off x="2048120" y="1607271"/>
            <a:ext cx="0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F889059-B4D2-6003-E96B-E424E7447427}"/>
              </a:ext>
            </a:extLst>
          </p:cNvPr>
          <p:cNvCxnSpPr>
            <a:cxnSpLocks/>
          </p:cNvCxnSpPr>
          <p:nvPr/>
        </p:nvCxnSpPr>
        <p:spPr>
          <a:xfrm>
            <a:off x="4141287" y="1607270"/>
            <a:ext cx="0" cy="1504335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30D9DF9-0F61-5AC2-8A08-17652B2821E9}"/>
              </a:ext>
            </a:extLst>
          </p:cNvPr>
          <p:cNvCxnSpPr>
            <a:cxnSpLocks/>
          </p:cNvCxnSpPr>
          <p:nvPr/>
        </p:nvCxnSpPr>
        <p:spPr>
          <a:xfrm>
            <a:off x="3385408" y="3111605"/>
            <a:ext cx="1231641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13A4273-33FF-7605-B7D9-917C17324851}"/>
              </a:ext>
            </a:extLst>
          </p:cNvPr>
          <p:cNvCxnSpPr>
            <a:cxnSpLocks/>
          </p:cNvCxnSpPr>
          <p:nvPr/>
        </p:nvCxnSpPr>
        <p:spPr>
          <a:xfrm flipV="1">
            <a:off x="3394738" y="1607269"/>
            <a:ext cx="746549" cy="150433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84ADEC4-F504-08BE-1D26-24AC1EAD44B3}"/>
              </a:ext>
            </a:extLst>
          </p:cNvPr>
          <p:cNvCxnSpPr>
            <a:cxnSpLocks/>
          </p:cNvCxnSpPr>
          <p:nvPr/>
        </p:nvCxnSpPr>
        <p:spPr>
          <a:xfrm flipH="1" flipV="1">
            <a:off x="4150617" y="1607269"/>
            <a:ext cx="475762" cy="150433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B8AF331A-28CB-8AED-FE38-54E0C462F185}"/>
                  </a:ext>
                </a:extLst>
              </p14:cNvPr>
              <p14:cNvContentPartPr/>
              <p14:nvPr/>
            </p14:nvContentPartPr>
            <p14:xfrm>
              <a:off x="1892642" y="2902958"/>
              <a:ext cx="182880" cy="19368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B8AF331A-28CB-8AED-FE38-54E0C462F1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002" y="2885318"/>
                <a:ext cx="218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108C7F00-E890-D28F-85D0-9B2CE87AC919}"/>
                  </a:ext>
                </a:extLst>
              </p14:cNvPr>
              <p14:cNvContentPartPr/>
              <p14:nvPr/>
            </p14:nvContentPartPr>
            <p14:xfrm>
              <a:off x="4121402" y="3069998"/>
              <a:ext cx="72720" cy="6192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108C7F00-E890-D28F-85D0-9B2CE87AC9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3402" y="3052358"/>
                <a:ext cx="108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4119F061-4597-D315-E2BB-96734A927816}"/>
                  </a:ext>
                </a:extLst>
              </p14:cNvPr>
              <p14:cNvContentPartPr/>
              <p14:nvPr/>
            </p14:nvContentPartPr>
            <p14:xfrm>
              <a:off x="3997202" y="2948678"/>
              <a:ext cx="129600" cy="13464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4119F061-4597-D315-E2BB-96734A9278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9202" y="2930678"/>
                <a:ext cx="165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6ACAD571-77D5-6AEA-523C-CF57C09A60CF}"/>
                  </a:ext>
                </a:extLst>
              </p14:cNvPr>
              <p14:cNvContentPartPr/>
              <p14:nvPr/>
            </p14:nvContentPartPr>
            <p14:xfrm>
              <a:off x="1397676" y="3273105"/>
              <a:ext cx="260280" cy="20376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6ACAD571-77D5-6AEA-523C-CF57C09A60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9676" y="3255465"/>
                <a:ext cx="295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CD888B0-44C1-EEA0-F1A8-B873C494F1BC}"/>
                  </a:ext>
                </a:extLst>
              </p14:cNvPr>
              <p14:cNvContentPartPr/>
              <p14:nvPr/>
            </p14:nvContentPartPr>
            <p14:xfrm>
              <a:off x="3889236" y="3225945"/>
              <a:ext cx="180000" cy="29592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CD888B0-44C1-EEA0-F1A8-B873C494F1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1596" y="3207945"/>
                <a:ext cx="2156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435C30D0-84EE-7102-157F-7FF2264D4DF2}"/>
                  </a:ext>
                </a:extLst>
              </p14:cNvPr>
              <p14:cNvContentPartPr/>
              <p14:nvPr/>
            </p14:nvContentPartPr>
            <p14:xfrm>
              <a:off x="1652916" y="2301825"/>
              <a:ext cx="216360" cy="3132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435C30D0-84EE-7102-157F-7FF2264D4D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4916" y="2284185"/>
                <a:ext cx="2520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BE97DC88-9ED0-ED5D-F7E4-12AE15E7BF1A}"/>
                  </a:ext>
                </a:extLst>
              </p14:cNvPr>
              <p14:cNvContentPartPr/>
              <p14:nvPr/>
            </p14:nvContentPartPr>
            <p14:xfrm>
              <a:off x="3865116" y="2410185"/>
              <a:ext cx="176400" cy="25704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BE97DC88-9ED0-ED5D-F7E4-12AE15E7BF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7476" y="2392545"/>
                <a:ext cx="212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19879E-AA78-796E-E1CA-807C71738D4A}"/>
                  </a:ext>
                </a:extLst>
              </p:cNvPr>
              <p:cNvSpPr txBox="1"/>
              <p:nvPr/>
            </p:nvSpPr>
            <p:spPr>
              <a:xfrm>
                <a:off x="5227701" y="1839711"/>
                <a:ext cx="4046299" cy="119334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36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ru-RU" sz="36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при </m:t>
                          </m:r>
                          <m: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36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36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19879E-AA78-796E-E1CA-807C71738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01" y="1839711"/>
                <a:ext cx="4046299" cy="11933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7C32F3D-B4AD-4AC3-3A8C-0A56E2CBB82F}"/>
              </a:ext>
            </a:extLst>
          </p:cNvPr>
          <p:cNvSpPr txBox="1"/>
          <p:nvPr/>
        </p:nvSpPr>
        <p:spPr>
          <a:xfrm>
            <a:off x="1110343" y="4132887"/>
            <a:ext cx="8037778" cy="107721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Если высоты двух треугольников равны, </a:t>
            </a:r>
          </a:p>
          <a:p>
            <a:r>
              <a:rPr lang="ru-RU" sz="3200" dirty="0"/>
              <a:t>то из площади относятся как основания</a:t>
            </a:r>
          </a:p>
        </p:txBody>
      </p:sp>
    </p:spTree>
    <p:extLst>
      <p:ext uri="{BB962C8B-B14F-4D97-AF65-F5344CB8AC3E}">
        <p14:creationId xmlns:p14="http://schemas.microsoft.com/office/powerpoint/2010/main" val="26260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DF340-3224-1566-B1A0-8E69641A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016"/>
          </a:xfrm>
        </p:spPr>
        <p:txBody>
          <a:bodyPr/>
          <a:lstStyle/>
          <a:p>
            <a:r>
              <a:rPr lang="ru-RU" dirty="0"/>
              <a:t>Подведём итоги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719EC-2B3E-DA75-42EA-1185E123D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уроке я работал(а) ______________________________________</a:t>
            </a:r>
          </a:p>
          <a:p>
            <a:r>
              <a:rPr lang="ru-RU" sz="2000" dirty="0"/>
              <a:t>Своей работой на уроке я ___________________________________</a:t>
            </a:r>
          </a:p>
          <a:p>
            <a:r>
              <a:rPr lang="ru-RU" sz="2000" dirty="0"/>
              <a:t>Урок для меня показался ___________________________________</a:t>
            </a:r>
          </a:p>
          <a:p>
            <a:r>
              <a:rPr lang="ru-RU" sz="2000" dirty="0"/>
              <a:t>За урок я научился (научилась) ______________________________</a:t>
            </a:r>
          </a:p>
          <a:p>
            <a:r>
              <a:rPr lang="ru-RU" sz="2000" dirty="0"/>
              <a:t>Моё настроение ____________________________________________</a:t>
            </a:r>
          </a:p>
          <a:p>
            <a:r>
              <a:rPr lang="ru-RU" sz="2000" dirty="0"/>
              <a:t>Материал урока мне был ____________________________________</a:t>
            </a:r>
          </a:p>
          <a:p>
            <a:r>
              <a:rPr lang="ru-RU" sz="2000" dirty="0"/>
              <a:t>Больше всего мне понравилось ______________________________</a:t>
            </a:r>
          </a:p>
          <a:p>
            <a:r>
              <a:rPr lang="ru-RU" sz="2000" dirty="0"/>
              <a:t>Я оцениваю свою работу на уроке на _______ баллов</a:t>
            </a:r>
          </a:p>
        </p:txBody>
      </p:sp>
    </p:spTree>
    <p:extLst>
      <p:ext uri="{BB962C8B-B14F-4D97-AF65-F5344CB8AC3E}">
        <p14:creationId xmlns:p14="http://schemas.microsoft.com/office/powerpoint/2010/main" val="127315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A99CC-F4D4-AB97-4010-457CD90F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 (на выбор):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5840B-3A47-9706-C277-879BA00BD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 уровень</a:t>
            </a:r>
            <a:r>
              <a:rPr lang="en-US" sz="2800" dirty="0"/>
              <a:t>:</a:t>
            </a:r>
            <a:r>
              <a:rPr lang="ru-RU" sz="2800" dirty="0"/>
              <a:t> № 468 (а, б, в);</a:t>
            </a:r>
            <a:endParaRPr lang="en-US" sz="2800" dirty="0"/>
          </a:p>
          <a:p>
            <a:r>
              <a:rPr lang="ru-RU" sz="2800" dirty="0"/>
              <a:t>2 уровень: № 469.</a:t>
            </a:r>
          </a:p>
        </p:txBody>
      </p:sp>
    </p:spTree>
    <p:extLst>
      <p:ext uri="{BB962C8B-B14F-4D97-AF65-F5344CB8AC3E}">
        <p14:creationId xmlns:p14="http://schemas.microsoft.com/office/powerpoint/2010/main" val="97929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FCD41-81B0-6385-7CAB-D000B81C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041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Математическая модель ситуации: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B01C3F01-7172-9090-303C-C63C7E30CF2B}"/>
              </a:ext>
            </a:extLst>
          </p:cNvPr>
          <p:cNvSpPr/>
          <p:nvPr/>
        </p:nvSpPr>
        <p:spPr>
          <a:xfrm>
            <a:off x="677334" y="1352938"/>
            <a:ext cx="8596668" cy="3825552"/>
          </a:xfrm>
          <a:prstGeom prst="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5AFA24-30E4-F33A-EFE6-A9865290DBA1}"/>
              </a:ext>
            </a:extLst>
          </p:cNvPr>
          <p:cNvCxnSpPr>
            <a:stCxn id="4" idx="3"/>
            <a:endCxn id="4" idx="0"/>
          </p:cNvCxnSpPr>
          <p:nvPr/>
        </p:nvCxnSpPr>
        <p:spPr>
          <a:xfrm flipV="1">
            <a:off x="4975668" y="1352938"/>
            <a:ext cx="0" cy="382555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82E4C452-315F-C110-9415-700B08520780}"/>
                  </a:ext>
                </a:extLst>
              </p14:cNvPr>
              <p14:cNvContentPartPr/>
              <p14:nvPr/>
            </p14:nvContentPartPr>
            <p14:xfrm>
              <a:off x="4715008" y="4928121"/>
              <a:ext cx="258840" cy="2584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82E4C452-315F-C110-9415-700B085207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7008" y="4910121"/>
                <a:ext cx="294480" cy="294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430DFA55-06BC-A24E-B769-9528E3E48B06}"/>
              </a:ext>
            </a:extLst>
          </p:cNvPr>
          <p:cNvSpPr/>
          <p:nvPr/>
        </p:nvSpPr>
        <p:spPr>
          <a:xfrm rot="5400000">
            <a:off x="4580669" y="1297718"/>
            <a:ext cx="750250" cy="8636415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E6E608F-044F-6CFA-E46E-A41E7A1BB6A1}"/>
              </a:ext>
            </a:extLst>
          </p:cNvPr>
          <p:cNvGrpSpPr/>
          <p:nvPr/>
        </p:nvGrpSpPr>
        <p:grpSpPr>
          <a:xfrm>
            <a:off x="5093368" y="3115881"/>
            <a:ext cx="2123640" cy="1351800"/>
            <a:chOff x="5093368" y="3115881"/>
            <a:chExt cx="2123640" cy="13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6F6F4908-F5C6-1469-0D8D-FF82FF7C1CA8}"/>
                    </a:ext>
                  </a:extLst>
                </p14:cNvPr>
                <p14:cNvContentPartPr/>
                <p14:nvPr/>
              </p14:nvContentPartPr>
              <p14:xfrm>
                <a:off x="5093368" y="3115881"/>
                <a:ext cx="402840" cy="57780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6F6F4908-F5C6-1469-0D8D-FF82FF7C1C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5368" y="3097881"/>
                  <a:ext cx="4384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99A431F2-28CB-4E53-9014-BD0AE443CAC9}"/>
                    </a:ext>
                  </a:extLst>
                </p14:cNvPr>
                <p14:cNvContentPartPr/>
                <p14:nvPr/>
              </p14:nvContentPartPr>
              <p14:xfrm>
                <a:off x="5598808" y="3416841"/>
                <a:ext cx="438480" cy="3657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99A431F2-28CB-4E53-9014-BD0AE443CA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81168" y="3399201"/>
                  <a:ext cx="474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0BEB817-DB2A-0236-EB01-261AFAB81FDA}"/>
                    </a:ext>
                  </a:extLst>
                </p14:cNvPr>
                <p14:cNvContentPartPr/>
                <p14:nvPr/>
              </p14:nvContentPartPr>
              <p14:xfrm>
                <a:off x="5221888" y="3843801"/>
                <a:ext cx="194040" cy="58608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0BEB817-DB2A-0236-EB01-261AFAB81F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04248" y="3826161"/>
                  <a:ext cx="22968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EE7BACEB-26EC-E8FA-2AD5-1A48B1396834}"/>
                    </a:ext>
                  </a:extLst>
                </p14:cNvPr>
                <p14:cNvContentPartPr/>
                <p14:nvPr/>
              </p14:nvContentPartPr>
              <p14:xfrm>
                <a:off x="5410888" y="4003641"/>
                <a:ext cx="360000" cy="4003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EE7BACEB-26EC-E8FA-2AD5-1A48B13968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92888" y="3986001"/>
                  <a:ext cx="3956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1224C16A-BA02-0088-A741-9A50B84A57F5}"/>
                    </a:ext>
                  </a:extLst>
                </p14:cNvPr>
                <p14:cNvContentPartPr/>
                <p14:nvPr/>
              </p14:nvContentPartPr>
              <p14:xfrm>
                <a:off x="5823088" y="4071681"/>
                <a:ext cx="240480" cy="18000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1224C16A-BA02-0088-A741-9A50B84A57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05448" y="4054041"/>
                  <a:ext cx="276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362EBD92-DD77-F3DD-6D44-6F928646614A}"/>
                    </a:ext>
                  </a:extLst>
                </p14:cNvPr>
                <p14:cNvContentPartPr/>
                <p14:nvPr/>
              </p14:nvContentPartPr>
              <p14:xfrm>
                <a:off x="6069328" y="4017321"/>
                <a:ext cx="249840" cy="22428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362EBD92-DD77-F3DD-6D44-6F92864661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51688" y="3999681"/>
                  <a:ext cx="285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851C014E-24D3-2D8B-60A3-3FDE69AEF132}"/>
                    </a:ext>
                  </a:extLst>
                </p14:cNvPr>
                <p14:cNvContentPartPr/>
                <p14:nvPr/>
              </p14:nvContentPartPr>
              <p14:xfrm>
                <a:off x="6369208" y="3916521"/>
                <a:ext cx="243360" cy="27504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851C014E-24D3-2D8B-60A3-3FDE69AEF1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51568" y="3898521"/>
                  <a:ext cx="279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298EEBD6-1134-5646-0A4C-AB64D4A64BCE}"/>
                    </a:ext>
                  </a:extLst>
                </p14:cNvPr>
                <p14:cNvContentPartPr/>
                <p14:nvPr/>
              </p14:nvContentPartPr>
              <p14:xfrm>
                <a:off x="6667288" y="3962241"/>
                <a:ext cx="347400" cy="23112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298EEBD6-1134-5646-0A4C-AB64D4A64B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49648" y="3944601"/>
                  <a:ext cx="383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49351798-0341-35F7-A987-DC053E3518C3}"/>
                    </a:ext>
                  </a:extLst>
                </p14:cNvPr>
                <p14:cNvContentPartPr/>
                <p14:nvPr/>
              </p14:nvContentPartPr>
              <p14:xfrm>
                <a:off x="6939448" y="3753081"/>
                <a:ext cx="277560" cy="71460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49351798-0341-35F7-A987-DC053E3518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21808" y="3735441"/>
                  <a:ext cx="313200" cy="75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1ECFF4D-DB10-C034-393D-DA8848DE665B}"/>
              </a:ext>
            </a:extLst>
          </p:cNvPr>
          <p:cNvGrpSpPr/>
          <p:nvPr/>
        </p:nvGrpSpPr>
        <p:grpSpPr>
          <a:xfrm>
            <a:off x="4410448" y="6019641"/>
            <a:ext cx="3819960" cy="705240"/>
            <a:chOff x="4410448" y="6019641"/>
            <a:chExt cx="381996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56EEA007-1B2E-E444-AD51-A9C3E2A5268A}"/>
                    </a:ext>
                  </a:extLst>
                </p14:cNvPr>
                <p14:cNvContentPartPr/>
                <p14:nvPr/>
              </p14:nvContentPartPr>
              <p14:xfrm>
                <a:off x="4410448" y="6081561"/>
                <a:ext cx="312840" cy="47880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56EEA007-1B2E-E444-AD51-A9C3E2A526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2808" y="6063561"/>
                  <a:ext cx="3484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3BC119B5-D2CA-30B5-DDCF-D96CF1925810}"/>
                    </a:ext>
                  </a:extLst>
                </p14:cNvPr>
                <p14:cNvContentPartPr/>
                <p14:nvPr/>
              </p14:nvContentPartPr>
              <p14:xfrm>
                <a:off x="4903288" y="6237081"/>
                <a:ext cx="456120" cy="28368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3BC119B5-D2CA-30B5-DDCF-D96CF19258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85288" y="6219441"/>
                  <a:ext cx="491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5AF366C6-DA99-F935-E1CE-573A44C2E937}"/>
                    </a:ext>
                  </a:extLst>
                </p14:cNvPr>
                <p14:cNvContentPartPr/>
                <p14:nvPr/>
              </p14:nvContentPartPr>
              <p14:xfrm>
                <a:off x="5619328" y="6026121"/>
                <a:ext cx="178200" cy="69876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5AF366C6-DA99-F935-E1CE-573A44C2E9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01688" y="6008481"/>
                  <a:ext cx="21384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82EC0A9B-0DD3-98B3-362E-042F09574338}"/>
                    </a:ext>
                  </a:extLst>
                </p14:cNvPr>
                <p14:cNvContentPartPr/>
                <p14:nvPr/>
              </p14:nvContentPartPr>
              <p14:xfrm>
                <a:off x="5834968" y="6263721"/>
                <a:ext cx="263160" cy="42552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82EC0A9B-0DD3-98B3-362E-042F095743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17328" y="6245721"/>
                  <a:ext cx="298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A5564428-07DA-BDA9-B360-910345F622F1}"/>
                    </a:ext>
                  </a:extLst>
                </p14:cNvPr>
                <p14:cNvContentPartPr/>
                <p14:nvPr/>
              </p14:nvContentPartPr>
              <p14:xfrm>
                <a:off x="6143488" y="6259761"/>
                <a:ext cx="259920" cy="24228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A5564428-07DA-BDA9-B360-910345F622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25848" y="6242121"/>
                  <a:ext cx="295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A0BDB932-B8F0-BC1E-4A13-C8CC6D2AFF78}"/>
                    </a:ext>
                  </a:extLst>
                </p14:cNvPr>
                <p14:cNvContentPartPr/>
                <p14:nvPr/>
              </p14:nvContentPartPr>
              <p14:xfrm>
                <a:off x="6454168" y="6282441"/>
                <a:ext cx="260280" cy="3891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A0BDB932-B8F0-BC1E-4A13-C8CC6D2AFF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36168" y="6264441"/>
                  <a:ext cx="2959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2E43FAF6-AAFD-1B52-60CC-F407E705BC0A}"/>
                    </a:ext>
                  </a:extLst>
                </p14:cNvPr>
                <p14:cNvContentPartPr/>
                <p14:nvPr/>
              </p14:nvContentPartPr>
              <p14:xfrm>
                <a:off x="6817048" y="6263001"/>
                <a:ext cx="352800" cy="23040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2E43FAF6-AAFD-1B52-60CC-F407E705BC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9048" y="6245001"/>
                  <a:ext cx="388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D5CE3327-14CA-BB0C-1F72-D22DD7011EFD}"/>
                    </a:ext>
                  </a:extLst>
                </p14:cNvPr>
                <p14:cNvContentPartPr/>
                <p14:nvPr/>
              </p14:nvContentPartPr>
              <p14:xfrm>
                <a:off x="7241848" y="6220161"/>
                <a:ext cx="262800" cy="27360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D5CE3327-14CA-BB0C-1F72-D22DD7011E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24208" y="6202521"/>
                  <a:ext cx="298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9644205F-2206-18F0-4BBF-ED900F67CB81}"/>
                    </a:ext>
                  </a:extLst>
                </p14:cNvPr>
                <p14:cNvContentPartPr/>
                <p14:nvPr/>
              </p14:nvContentPartPr>
              <p14:xfrm>
                <a:off x="7526608" y="6240681"/>
                <a:ext cx="463680" cy="23400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9644205F-2206-18F0-4BBF-ED900F67CB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08608" y="6223041"/>
                  <a:ext cx="499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B0646321-0F8A-5961-4AE6-89F07B9EBA96}"/>
                    </a:ext>
                  </a:extLst>
                </p14:cNvPr>
                <p14:cNvContentPartPr/>
                <p14:nvPr/>
              </p14:nvContentPartPr>
              <p14:xfrm>
                <a:off x="8019808" y="6019641"/>
                <a:ext cx="210600" cy="68292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B0646321-0F8A-5961-4AE6-89F07B9EBA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01808" y="6001641"/>
                  <a:ext cx="246240" cy="71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56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7F5AE-0E09-D82E-4BBD-BBC73759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721563"/>
            <a:ext cx="8596668" cy="8273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Тема урока: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9F5FDCE-1FD1-00F9-E946-F083E1DDDE44}"/>
              </a:ext>
            </a:extLst>
          </p:cNvPr>
          <p:cNvSpPr txBox="1">
            <a:spLocks/>
          </p:cNvSpPr>
          <p:nvPr/>
        </p:nvSpPr>
        <p:spPr>
          <a:xfrm>
            <a:off x="764419" y="1719940"/>
            <a:ext cx="9004731" cy="113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Площадь треугольника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FA7353E-8F08-E49E-D529-2D7E513CA458}"/>
              </a:ext>
            </a:extLst>
          </p:cNvPr>
          <p:cNvSpPr txBox="1">
            <a:spLocks/>
          </p:cNvSpPr>
          <p:nvPr/>
        </p:nvSpPr>
        <p:spPr>
          <a:xfrm>
            <a:off x="372534" y="3192623"/>
            <a:ext cx="8596668" cy="788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300" dirty="0"/>
              <a:t>Цель урока: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93AFE3-5055-022D-3E92-FD44C8AF955D}"/>
              </a:ext>
            </a:extLst>
          </p:cNvPr>
          <p:cNvSpPr txBox="1">
            <a:spLocks/>
          </p:cNvSpPr>
          <p:nvPr/>
        </p:nvSpPr>
        <p:spPr>
          <a:xfrm>
            <a:off x="695995" y="3981061"/>
            <a:ext cx="8596668" cy="1915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Научиться находить площадь треугольника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8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937BC-88BE-9930-F623-BB9BE643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016"/>
          </a:xfrm>
        </p:spPr>
        <p:txBody>
          <a:bodyPr/>
          <a:lstStyle/>
          <a:p>
            <a:r>
              <a:rPr lang="ru-RU" dirty="0"/>
              <a:t>Наводящий вопрос (задача):</a:t>
            </a:r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BB17CD19-A19F-4907-91EC-387BECCF958C}"/>
              </a:ext>
            </a:extLst>
          </p:cNvPr>
          <p:cNvSpPr/>
          <p:nvPr/>
        </p:nvSpPr>
        <p:spPr>
          <a:xfrm>
            <a:off x="2464420" y="1598114"/>
            <a:ext cx="4951142" cy="2364058"/>
          </a:xfrm>
          <a:prstGeom prst="parallelogram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DF6F779-0FC0-09A8-8464-4E339CFF5742}"/>
              </a:ext>
            </a:extLst>
          </p:cNvPr>
          <p:cNvCxnSpPr/>
          <p:nvPr/>
        </p:nvCxnSpPr>
        <p:spPr>
          <a:xfrm>
            <a:off x="3055434" y="1598114"/>
            <a:ext cx="3746810" cy="236405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378794F-B53B-60B3-F078-53DD8A0E3B6C}"/>
              </a:ext>
            </a:extLst>
          </p:cNvPr>
          <p:cNvCxnSpPr/>
          <p:nvPr/>
        </p:nvCxnSpPr>
        <p:spPr>
          <a:xfrm>
            <a:off x="3055434" y="1598114"/>
            <a:ext cx="0" cy="236405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6A394ACF-A541-823D-F6F7-3B11E96B122B}"/>
                  </a:ext>
                </a:extLst>
              </p14:cNvPr>
              <p14:cNvContentPartPr/>
              <p14:nvPr/>
            </p14:nvContentPartPr>
            <p14:xfrm>
              <a:off x="3055803" y="3707219"/>
              <a:ext cx="218520" cy="23688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6A394ACF-A541-823D-F6F7-3B11E96B12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8163" y="3689219"/>
                <a:ext cx="2541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27483871-45B6-B73B-AEDE-DC123A3A14BD}"/>
                  </a:ext>
                </a:extLst>
              </p14:cNvPr>
              <p14:cNvContentPartPr/>
              <p14:nvPr/>
            </p14:nvContentPartPr>
            <p14:xfrm>
              <a:off x="2578803" y="1282259"/>
              <a:ext cx="406440" cy="42732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27483871-45B6-B73B-AEDE-DC123A3A14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1163" y="1264259"/>
                <a:ext cx="4420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30D45DAC-ED4B-EE64-31DE-56C04F43AEC6}"/>
                  </a:ext>
                </a:extLst>
              </p14:cNvPr>
              <p14:cNvContentPartPr/>
              <p14:nvPr/>
            </p14:nvContentPartPr>
            <p14:xfrm>
              <a:off x="7587123" y="1352099"/>
              <a:ext cx="443160" cy="3384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30D45DAC-ED4B-EE64-31DE-56C04F43AE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9483" y="1334099"/>
                <a:ext cx="47880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C989990-420D-4AED-16D1-49C2DE4BF9FB}"/>
              </a:ext>
            </a:extLst>
          </p:cNvPr>
          <p:cNvGrpSpPr/>
          <p:nvPr/>
        </p:nvGrpSpPr>
        <p:grpSpPr>
          <a:xfrm>
            <a:off x="2995683" y="3910619"/>
            <a:ext cx="458280" cy="640440"/>
            <a:chOff x="2995683" y="3910619"/>
            <a:chExt cx="45828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917FE800-76A6-1930-1018-0C2F4F6EEF6A}"/>
                    </a:ext>
                  </a:extLst>
                </p14:cNvPr>
                <p14:cNvContentPartPr/>
                <p14:nvPr/>
              </p14:nvContentPartPr>
              <p14:xfrm>
                <a:off x="2995683" y="3910619"/>
                <a:ext cx="105840" cy="1389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917FE800-76A6-1930-1018-0C2F4F6EEF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8043" y="3892979"/>
                  <a:ext cx="141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E73D10C6-4827-5570-860F-FA472083B438}"/>
                    </a:ext>
                  </a:extLst>
                </p14:cNvPr>
                <p14:cNvContentPartPr/>
                <p14:nvPr/>
              </p14:nvContentPartPr>
              <p14:xfrm>
                <a:off x="3164883" y="4166579"/>
                <a:ext cx="289080" cy="38448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E73D10C6-4827-5570-860F-FA472083B4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7243" y="4148579"/>
                  <a:ext cx="32472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0933DF6-5E3B-4F75-751C-E8E09EEBB902}"/>
              </a:ext>
            </a:extLst>
          </p:cNvPr>
          <p:cNvGrpSpPr/>
          <p:nvPr/>
        </p:nvGrpSpPr>
        <p:grpSpPr>
          <a:xfrm>
            <a:off x="2016483" y="3863099"/>
            <a:ext cx="517680" cy="441720"/>
            <a:chOff x="2016483" y="3863099"/>
            <a:chExt cx="5176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E44F623E-C635-4C7A-A0E0-73D78C8CF27B}"/>
                    </a:ext>
                  </a:extLst>
                </p14:cNvPr>
                <p14:cNvContentPartPr/>
                <p14:nvPr/>
              </p14:nvContentPartPr>
              <p14:xfrm>
                <a:off x="2016483" y="3863099"/>
                <a:ext cx="277560" cy="44172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E44F623E-C635-4C7A-A0E0-73D78C8CF2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98483" y="3845459"/>
                  <a:ext cx="3132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7E970AFC-AB9B-BFBC-8093-931B91A07412}"/>
                    </a:ext>
                  </a:extLst>
                </p14:cNvPr>
                <p14:cNvContentPartPr/>
                <p14:nvPr/>
              </p14:nvContentPartPr>
              <p14:xfrm>
                <a:off x="2078043" y="4084139"/>
                <a:ext cx="201240" cy="3888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7E970AFC-AB9B-BFBC-8093-931B91A074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0403" y="4066499"/>
                  <a:ext cx="236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3E95627B-9752-D37A-D69A-B1E7A0E9027E}"/>
                    </a:ext>
                  </a:extLst>
                </p14:cNvPr>
                <p14:cNvContentPartPr/>
                <p14:nvPr/>
              </p14:nvContentPartPr>
              <p14:xfrm>
                <a:off x="2421483" y="3908819"/>
                <a:ext cx="112680" cy="12384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3E95627B-9752-D37A-D69A-B1E7A0E902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3843" y="3890819"/>
                  <a:ext cx="14832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415CD5F1-17E9-0E2B-C2D3-68ADF3519FA6}"/>
                  </a:ext>
                </a:extLst>
              </p14:cNvPr>
              <p14:cNvContentPartPr/>
              <p14:nvPr/>
            </p14:nvContentPartPr>
            <p14:xfrm>
              <a:off x="3009003" y="1546139"/>
              <a:ext cx="98280" cy="1551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415CD5F1-17E9-0E2B-C2D3-68ADF3519F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91003" y="1528499"/>
                <a:ext cx="133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35FF5D9F-C01E-18B2-7150-BC809CFED37F}"/>
                  </a:ext>
                </a:extLst>
              </p14:cNvPr>
              <p14:cNvContentPartPr/>
              <p14:nvPr/>
            </p14:nvContentPartPr>
            <p14:xfrm>
              <a:off x="7345203" y="1536419"/>
              <a:ext cx="120960" cy="12204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35FF5D9F-C01E-18B2-7150-BC809CFED3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7203" y="1518779"/>
                <a:ext cx="15660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9A09BA9-830A-98AA-7661-9D3352E7D76C}"/>
              </a:ext>
            </a:extLst>
          </p:cNvPr>
          <p:cNvGrpSpPr/>
          <p:nvPr/>
        </p:nvGrpSpPr>
        <p:grpSpPr>
          <a:xfrm>
            <a:off x="6763803" y="3807659"/>
            <a:ext cx="720000" cy="526320"/>
            <a:chOff x="6763803" y="3807659"/>
            <a:chExt cx="7200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E905F023-D687-9E10-9C6F-5D4688A1C7F3}"/>
                    </a:ext>
                  </a:extLst>
                </p14:cNvPr>
                <p14:cNvContentPartPr/>
                <p14:nvPr/>
              </p14:nvContentPartPr>
              <p14:xfrm>
                <a:off x="7152603" y="3862379"/>
                <a:ext cx="39600" cy="4716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E905F023-D687-9E10-9C6F-5D4688A1C7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34963" y="3844379"/>
                  <a:ext cx="752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1265912A-E3B9-253F-1874-5F9240C095DE}"/>
                    </a:ext>
                  </a:extLst>
                </p14:cNvPr>
                <p14:cNvContentPartPr/>
                <p14:nvPr/>
              </p14:nvContentPartPr>
              <p14:xfrm>
                <a:off x="7024083" y="3807659"/>
                <a:ext cx="459720" cy="5025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1265912A-E3B9-253F-1874-5F9240C095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06083" y="3790019"/>
                  <a:ext cx="4953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8F9E9EA7-9F2C-CB2B-0A2B-CBABDB826238}"/>
                    </a:ext>
                  </a:extLst>
                </p14:cNvPr>
                <p14:cNvContentPartPr/>
                <p14:nvPr/>
              </p14:nvContentPartPr>
              <p14:xfrm>
                <a:off x="6763803" y="3866699"/>
                <a:ext cx="145440" cy="11916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8F9E9EA7-9F2C-CB2B-0A2B-CBABDB8262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45803" y="3848699"/>
                  <a:ext cx="181080" cy="154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82B8822-CE0F-D478-0248-3C1642C1505D}"/>
              </a:ext>
            </a:extLst>
          </p:cNvPr>
          <p:cNvSpPr txBox="1"/>
          <p:nvPr/>
        </p:nvSpPr>
        <p:spPr>
          <a:xfrm>
            <a:off x="828527" y="4845762"/>
            <a:ext cx="9156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параллелограмме </a:t>
            </a:r>
            <a:r>
              <a:rPr lang="en-US" sz="2800" dirty="0"/>
              <a:t>ABCD </a:t>
            </a:r>
            <a:r>
              <a:rPr lang="ru-RU" sz="2800" dirty="0"/>
              <a:t>сторона </a:t>
            </a:r>
            <a:r>
              <a:rPr lang="en-US" sz="2800" dirty="0"/>
              <a:t>AD = 1</a:t>
            </a:r>
            <a:r>
              <a:rPr lang="ru-RU" sz="2800" dirty="0"/>
              <a:t>8</a:t>
            </a:r>
            <a:r>
              <a:rPr lang="en-US" sz="2800" dirty="0"/>
              <a:t> </a:t>
            </a:r>
            <a:r>
              <a:rPr lang="ru-RU" sz="2800" dirty="0"/>
              <a:t>см, а высота </a:t>
            </a:r>
            <a:r>
              <a:rPr lang="en-US" sz="2800" dirty="0"/>
              <a:t>BH</a:t>
            </a:r>
            <a:r>
              <a:rPr lang="ru-RU" sz="2800" dirty="0"/>
              <a:t>, проведенная к этой стороне равна 8 см. Найдите площадь треугольника </a:t>
            </a:r>
            <a:r>
              <a:rPr lang="en-US" sz="2800" dirty="0"/>
              <a:t>ABD.</a:t>
            </a:r>
            <a:endParaRPr lang="ru-RU" sz="28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95270E4-DB14-8F11-8A8B-2C9754930A02}"/>
              </a:ext>
            </a:extLst>
          </p:cNvPr>
          <p:cNvGrpSpPr/>
          <p:nvPr/>
        </p:nvGrpSpPr>
        <p:grpSpPr>
          <a:xfrm>
            <a:off x="4399323" y="4105387"/>
            <a:ext cx="1123920" cy="363960"/>
            <a:chOff x="4399323" y="4105387"/>
            <a:chExt cx="11239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DDEE24E0-8E43-EC9A-CAFE-3A1F11CBAEB7}"/>
                    </a:ext>
                  </a:extLst>
                </p14:cNvPr>
                <p14:cNvContentPartPr/>
                <p14:nvPr/>
              </p14:nvContentPartPr>
              <p14:xfrm>
                <a:off x="4399323" y="4132027"/>
                <a:ext cx="155160" cy="28404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DDEE24E0-8E43-EC9A-CAFE-3A1F11CBAE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1323" y="4114027"/>
                  <a:ext cx="190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491F8A54-D077-6DFC-781E-698759CF1FD8}"/>
                    </a:ext>
                  </a:extLst>
                </p14:cNvPr>
                <p14:cNvContentPartPr/>
                <p14:nvPr/>
              </p14:nvContentPartPr>
              <p14:xfrm>
                <a:off x="4689483" y="4105387"/>
                <a:ext cx="152640" cy="36396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491F8A54-D077-6DFC-781E-698759CF1F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71483" y="4087747"/>
                  <a:ext cx="1882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2B563EFB-FE15-78D6-2CE2-BF13F5A7E562}"/>
                    </a:ext>
                  </a:extLst>
                </p14:cNvPr>
                <p14:cNvContentPartPr/>
                <p14:nvPr/>
              </p14:nvContentPartPr>
              <p14:xfrm>
                <a:off x="4983243" y="4254787"/>
                <a:ext cx="187920" cy="16704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2B563EFB-FE15-78D6-2CE2-BF13F5A7E5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5603" y="4236787"/>
                  <a:ext cx="223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D3C9492D-3342-959B-F0BC-A528A9FE035F}"/>
                    </a:ext>
                  </a:extLst>
                </p14:cNvPr>
                <p14:cNvContentPartPr/>
                <p14:nvPr/>
              </p14:nvContentPartPr>
              <p14:xfrm>
                <a:off x="5210403" y="4264507"/>
                <a:ext cx="312840" cy="19836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D3C9492D-3342-959B-F0BC-A528A9FE03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92403" y="4246867"/>
                  <a:ext cx="34848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9450AC5-CFC3-CA67-6A6F-85A2106A697B}"/>
              </a:ext>
            </a:extLst>
          </p:cNvPr>
          <p:cNvGrpSpPr/>
          <p:nvPr/>
        </p:nvGrpSpPr>
        <p:grpSpPr>
          <a:xfrm>
            <a:off x="3152643" y="2731627"/>
            <a:ext cx="739800" cy="411120"/>
            <a:chOff x="3152643" y="2731627"/>
            <a:chExt cx="73980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4D0CD447-260B-3CAB-B802-96FA0C89079D}"/>
                    </a:ext>
                  </a:extLst>
                </p14:cNvPr>
                <p14:cNvContentPartPr/>
                <p14:nvPr/>
              </p14:nvContentPartPr>
              <p14:xfrm>
                <a:off x="3152643" y="2731627"/>
                <a:ext cx="132840" cy="40032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4D0CD447-260B-3CAB-B802-96FA0C8907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4643" y="2713987"/>
                  <a:ext cx="168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6FE41F61-9E36-15B7-C801-85E8136D4100}"/>
                    </a:ext>
                  </a:extLst>
                </p14:cNvPr>
                <p14:cNvContentPartPr/>
                <p14:nvPr/>
              </p14:nvContentPartPr>
              <p14:xfrm>
                <a:off x="3396723" y="2899387"/>
                <a:ext cx="495720" cy="24336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6FE41F61-9E36-15B7-C801-85E8136D41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9083" y="2881747"/>
                  <a:ext cx="53136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08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7146B-1DC9-645F-0E27-88945E5D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Формула площади треугольника</a:t>
            </a:r>
            <a:r>
              <a:rPr lang="en-US" dirty="0"/>
              <a:t>: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CD6A2DE-9B92-6432-8A89-D8C4B0639821}"/>
              </a:ext>
            </a:extLst>
          </p:cNvPr>
          <p:cNvCxnSpPr/>
          <p:nvPr/>
        </p:nvCxnSpPr>
        <p:spPr>
          <a:xfrm>
            <a:off x="1063690" y="3974841"/>
            <a:ext cx="3676261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A2D98DF-823D-EA82-238C-624269F5555B}"/>
              </a:ext>
            </a:extLst>
          </p:cNvPr>
          <p:cNvCxnSpPr>
            <a:cxnSpLocks/>
          </p:cNvCxnSpPr>
          <p:nvPr/>
        </p:nvCxnSpPr>
        <p:spPr>
          <a:xfrm flipV="1">
            <a:off x="1063690" y="1819469"/>
            <a:ext cx="1362269" cy="215537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20D095-426E-73D6-6674-6C8AC04090B7}"/>
              </a:ext>
            </a:extLst>
          </p:cNvPr>
          <p:cNvCxnSpPr>
            <a:cxnSpLocks/>
          </p:cNvCxnSpPr>
          <p:nvPr/>
        </p:nvCxnSpPr>
        <p:spPr>
          <a:xfrm>
            <a:off x="2425959" y="1819469"/>
            <a:ext cx="2313992" cy="215537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AB7DD09-AF76-8682-9677-9A7E0A619630}"/>
              </a:ext>
            </a:extLst>
          </p:cNvPr>
          <p:cNvCxnSpPr>
            <a:cxnSpLocks/>
          </p:cNvCxnSpPr>
          <p:nvPr/>
        </p:nvCxnSpPr>
        <p:spPr>
          <a:xfrm flipH="1">
            <a:off x="2425959" y="1819468"/>
            <a:ext cx="10885" cy="2155373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902C42-9FCF-C297-2D18-CE7CA51A1F8F}"/>
                  </a:ext>
                </a:extLst>
              </p:cNvPr>
              <p:cNvSpPr txBox="1"/>
              <p:nvPr/>
            </p:nvSpPr>
            <p:spPr>
              <a:xfrm>
                <a:off x="5699048" y="2147910"/>
                <a:ext cx="2459481" cy="1498487"/>
              </a:xfrm>
              <a:prstGeom prst="rect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4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4400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i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400" i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44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𝑎h</m:t>
                      </m:r>
                    </m:oMath>
                  </m:oMathPara>
                </a14:m>
                <a:endParaRPr lang="ru-RU" sz="44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902C42-9FCF-C297-2D18-CE7CA51A1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48" y="2147910"/>
                <a:ext cx="2459481" cy="14984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B458FA65-F286-73AD-B0A4-14854C5F372D}"/>
                  </a:ext>
                </a:extLst>
              </p14:cNvPr>
              <p14:cNvContentPartPr/>
              <p14:nvPr/>
            </p14:nvContentPartPr>
            <p14:xfrm>
              <a:off x="2659768" y="4177190"/>
              <a:ext cx="334440" cy="3207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B458FA65-F286-73AD-B0A4-14854C5F3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1768" y="4159550"/>
                <a:ext cx="3700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91D983B7-1EE0-31F2-EB44-37C6A908909E}"/>
                  </a:ext>
                </a:extLst>
              </p14:cNvPr>
              <p14:cNvContentPartPr/>
              <p14:nvPr/>
            </p14:nvContentPartPr>
            <p14:xfrm>
              <a:off x="2561128" y="2846990"/>
              <a:ext cx="218520" cy="30348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91D983B7-1EE0-31F2-EB44-37C6A90890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3128" y="2829350"/>
                <a:ext cx="2541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1480AC60-410F-14EC-EC8C-22FF9F423FB1}"/>
                  </a:ext>
                </a:extLst>
              </p14:cNvPr>
              <p14:cNvContentPartPr/>
              <p14:nvPr/>
            </p14:nvContentPartPr>
            <p14:xfrm>
              <a:off x="2552128" y="2768150"/>
              <a:ext cx="29520" cy="1659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1480AC60-410F-14EC-EC8C-22FF9F423F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4128" y="2750150"/>
                <a:ext cx="65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A0CAF0D-3D54-53A3-A6AE-9A1693899481}"/>
                  </a:ext>
                </a:extLst>
              </p14:cNvPr>
              <p14:cNvContentPartPr/>
              <p14:nvPr/>
            </p14:nvContentPartPr>
            <p14:xfrm>
              <a:off x="2556088" y="2757710"/>
              <a:ext cx="25200" cy="108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A0CAF0D-3D54-53A3-A6AE-9A16938994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8088" y="2740070"/>
                <a:ext cx="6084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FA507D1-E05C-A276-F1FB-15C9D1B77466}"/>
              </a:ext>
            </a:extLst>
          </p:cNvPr>
          <p:cNvSpPr txBox="1"/>
          <p:nvPr/>
        </p:nvSpPr>
        <p:spPr>
          <a:xfrm>
            <a:off x="1063690" y="4799212"/>
            <a:ext cx="769473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Площадь треугольника равна половине</a:t>
            </a:r>
          </a:p>
          <a:p>
            <a:r>
              <a:rPr lang="ru-RU" sz="3200" dirty="0"/>
              <a:t>произведения основания на высоту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AF252231-0DB0-C839-9D67-84E0227B7A69}"/>
                  </a:ext>
                </a:extLst>
              </p14:cNvPr>
              <p14:cNvContentPartPr/>
              <p14:nvPr/>
            </p14:nvContentPartPr>
            <p14:xfrm>
              <a:off x="2435888" y="3717290"/>
              <a:ext cx="206640" cy="2541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AF252231-0DB0-C839-9D67-84E0227B7A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8248" y="3699650"/>
                <a:ext cx="2422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FCD41-81B0-6385-7CAB-D000B81C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041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Математическая модель ситуации: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B01C3F01-7172-9090-303C-C63C7E30CF2B}"/>
              </a:ext>
            </a:extLst>
          </p:cNvPr>
          <p:cNvSpPr/>
          <p:nvPr/>
        </p:nvSpPr>
        <p:spPr>
          <a:xfrm>
            <a:off x="677334" y="1352938"/>
            <a:ext cx="8596668" cy="3825552"/>
          </a:xfrm>
          <a:prstGeom prst="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5AFA24-30E4-F33A-EFE6-A9865290DBA1}"/>
              </a:ext>
            </a:extLst>
          </p:cNvPr>
          <p:cNvCxnSpPr>
            <a:stCxn id="4" idx="3"/>
            <a:endCxn id="4" idx="0"/>
          </p:cNvCxnSpPr>
          <p:nvPr/>
        </p:nvCxnSpPr>
        <p:spPr>
          <a:xfrm flipV="1">
            <a:off x="4975668" y="1352938"/>
            <a:ext cx="0" cy="382555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82E4C452-315F-C110-9415-700B08520780}"/>
                  </a:ext>
                </a:extLst>
              </p14:cNvPr>
              <p14:cNvContentPartPr/>
              <p14:nvPr/>
            </p14:nvContentPartPr>
            <p14:xfrm>
              <a:off x="4715008" y="4928121"/>
              <a:ext cx="258840" cy="2584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82E4C452-315F-C110-9415-700B085207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7008" y="4910121"/>
                <a:ext cx="294480" cy="294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430DFA55-06BC-A24E-B769-9528E3E48B06}"/>
              </a:ext>
            </a:extLst>
          </p:cNvPr>
          <p:cNvSpPr/>
          <p:nvPr/>
        </p:nvSpPr>
        <p:spPr>
          <a:xfrm rot="5400000">
            <a:off x="4580669" y="1297718"/>
            <a:ext cx="750250" cy="8636415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E6E608F-044F-6CFA-E46E-A41E7A1BB6A1}"/>
              </a:ext>
            </a:extLst>
          </p:cNvPr>
          <p:cNvGrpSpPr/>
          <p:nvPr/>
        </p:nvGrpSpPr>
        <p:grpSpPr>
          <a:xfrm>
            <a:off x="5093368" y="3115881"/>
            <a:ext cx="2123640" cy="1351800"/>
            <a:chOff x="5093368" y="3115881"/>
            <a:chExt cx="2123640" cy="13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6F6F4908-F5C6-1469-0D8D-FF82FF7C1CA8}"/>
                    </a:ext>
                  </a:extLst>
                </p14:cNvPr>
                <p14:cNvContentPartPr/>
                <p14:nvPr/>
              </p14:nvContentPartPr>
              <p14:xfrm>
                <a:off x="5093368" y="3115881"/>
                <a:ext cx="402840" cy="57780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6F6F4908-F5C6-1469-0D8D-FF82FF7C1C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5368" y="3097892"/>
                  <a:ext cx="438480" cy="613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99A431F2-28CB-4E53-9014-BD0AE443CAC9}"/>
                    </a:ext>
                  </a:extLst>
                </p14:cNvPr>
                <p14:cNvContentPartPr/>
                <p14:nvPr/>
              </p14:nvContentPartPr>
              <p14:xfrm>
                <a:off x="5598808" y="3416841"/>
                <a:ext cx="438480" cy="3657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99A431F2-28CB-4E53-9014-BD0AE443CA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80808" y="3398823"/>
                  <a:ext cx="474120" cy="401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0BEB817-DB2A-0236-EB01-261AFAB81FDA}"/>
                    </a:ext>
                  </a:extLst>
                </p14:cNvPr>
                <p14:cNvContentPartPr/>
                <p14:nvPr/>
              </p14:nvContentPartPr>
              <p14:xfrm>
                <a:off x="5221888" y="3843801"/>
                <a:ext cx="194040" cy="58608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0BEB817-DB2A-0236-EB01-261AFAB81F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03888" y="3825801"/>
                  <a:ext cx="22968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EE7BACEB-26EC-E8FA-2AD5-1A48B1396834}"/>
                    </a:ext>
                  </a:extLst>
                </p14:cNvPr>
                <p14:cNvContentPartPr/>
                <p14:nvPr/>
              </p14:nvContentPartPr>
              <p14:xfrm>
                <a:off x="5410888" y="4003641"/>
                <a:ext cx="360000" cy="4003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EE7BACEB-26EC-E8FA-2AD5-1A48B13968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92888" y="3985625"/>
                  <a:ext cx="395640" cy="435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1224C16A-BA02-0088-A741-9A50B84A57F5}"/>
                    </a:ext>
                  </a:extLst>
                </p14:cNvPr>
                <p14:cNvContentPartPr/>
                <p14:nvPr/>
              </p14:nvContentPartPr>
              <p14:xfrm>
                <a:off x="5823088" y="4071681"/>
                <a:ext cx="240480" cy="18000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1224C16A-BA02-0088-A741-9A50B84A57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05088" y="4053681"/>
                  <a:ext cx="276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362EBD92-DD77-F3DD-6D44-6F928646614A}"/>
                    </a:ext>
                  </a:extLst>
                </p14:cNvPr>
                <p14:cNvContentPartPr/>
                <p14:nvPr/>
              </p14:nvContentPartPr>
              <p14:xfrm>
                <a:off x="6069328" y="4017321"/>
                <a:ext cx="249840" cy="22428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362EBD92-DD77-F3DD-6D44-6F92864661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51328" y="3999321"/>
                  <a:ext cx="285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851C014E-24D3-2D8B-60A3-3FDE69AEF132}"/>
                    </a:ext>
                  </a:extLst>
                </p14:cNvPr>
                <p14:cNvContentPartPr/>
                <p14:nvPr/>
              </p14:nvContentPartPr>
              <p14:xfrm>
                <a:off x="6369208" y="3916521"/>
                <a:ext cx="243360" cy="27504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851C014E-24D3-2D8B-60A3-3FDE69AEF1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51208" y="3898521"/>
                  <a:ext cx="279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298EEBD6-1134-5646-0A4C-AB64D4A64BCE}"/>
                    </a:ext>
                  </a:extLst>
                </p14:cNvPr>
                <p14:cNvContentPartPr/>
                <p14:nvPr/>
              </p14:nvContentPartPr>
              <p14:xfrm>
                <a:off x="6667288" y="3962241"/>
                <a:ext cx="347400" cy="23112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298EEBD6-1134-5646-0A4C-AB64D4A64B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49288" y="3944241"/>
                  <a:ext cx="383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49351798-0341-35F7-A987-DC053E3518C3}"/>
                    </a:ext>
                  </a:extLst>
                </p14:cNvPr>
                <p14:cNvContentPartPr/>
                <p14:nvPr/>
              </p14:nvContentPartPr>
              <p14:xfrm>
                <a:off x="6939448" y="3753081"/>
                <a:ext cx="277560" cy="71460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49351798-0341-35F7-A987-DC053E3518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21448" y="3735081"/>
                  <a:ext cx="313200" cy="75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1ECFF4D-DB10-C034-393D-DA8848DE665B}"/>
              </a:ext>
            </a:extLst>
          </p:cNvPr>
          <p:cNvGrpSpPr/>
          <p:nvPr/>
        </p:nvGrpSpPr>
        <p:grpSpPr>
          <a:xfrm>
            <a:off x="4410448" y="6019641"/>
            <a:ext cx="3819960" cy="705240"/>
            <a:chOff x="4410448" y="6019641"/>
            <a:chExt cx="381996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56EEA007-1B2E-E444-AD51-A9C3E2A5268A}"/>
                    </a:ext>
                  </a:extLst>
                </p14:cNvPr>
                <p14:cNvContentPartPr/>
                <p14:nvPr/>
              </p14:nvContentPartPr>
              <p14:xfrm>
                <a:off x="4410448" y="6081561"/>
                <a:ext cx="312840" cy="47880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56EEA007-1B2E-E444-AD51-A9C3E2A526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2427" y="6063575"/>
                  <a:ext cx="348521" cy="51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3BC119B5-D2CA-30B5-DDCF-D96CF1925810}"/>
                    </a:ext>
                  </a:extLst>
                </p14:cNvPr>
                <p14:cNvContentPartPr/>
                <p14:nvPr/>
              </p14:nvContentPartPr>
              <p14:xfrm>
                <a:off x="4903288" y="6237081"/>
                <a:ext cx="456120" cy="28368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3BC119B5-D2CA-30B5-DDCF-D96CF19258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85288" y="6219081"/>
                  <a:ext cx="491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5AF366C6-DA99-F935-E1CE-573A44C2E937}"/>
                    </a:ext>
                  </a:extLst>
                </p14:cNvPr>
                <p14:cNvContentPartPr/>
                <p14:nvPr/>
              </p14:nvContentPartPr>
              <p14:xfrm>
                <a:off x="5619328" y="6026121"/>
                <a:ext cx="178200" cy="69876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5AF366C6-DA99-F935-E1CE-573A44C2E9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01328" y="6008121"/>
                  <a:ext cx="21384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82EC0A9B-0DD3-98B3-362E-042F09574338}"/>
                    </a:ext>
                  </a:extLst>
                </p14:cNvPr>
                <p14:cNvContentPartPr/>
                <p14:nvPr/>
              </p14:nvContentPartPr>
              <p14:xfrm>
                <a:off x="5834968" y="6263721"/>
                <a:ext cx="263160" cy="42552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82EC0A9B-0DD3-98B3-362E-042F095743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16968" y="6245721"/>
                  <a:ext cx="298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A5564428-07DA-BDA9-B360-910345F622F1}"/>
                    </a:ext>
                  </a:extLst>
                </p14:cNvPr>
                <p14:cNvContentPartPr/>
                <p14:nvPr/>
              </p14:nvContentPartPr>
              <p14:xfrm>
                <a:off x="6143488" y="6259761"/>
                <a:ext cx="259920" cy="24228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A5564428-07DA-BDA9-B360-910345F622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25488" y="6241761"/>
                  <a:ext cx="295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A0BDB932-B8F0-BC1E-4A13-C8CC6D2AFF78}"/>
                    </a:ext>
                  </a:extLst>
                </p14:cNvPr>
                <p14:cNvContentPartPr/>
                <p14:nvPr/>
              </p14:nvContentPartPr>
              <p14:xfrm>
                <a:off x="6454168" y="6282441"/>
                <a:ext cx="260280" cy="3891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A0BDB932-B8F0-BC1E-4A13-C8CC6D2AFF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36168" y="6264441"/>
                  <a:ext cx="2959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2E43FAF6-AAFD-1B52-60CC-F407E705BC0A}"/>
                    </a:ext>
                  </a:extLst>
                </p14:cNvPr>
                <p14:cNvContentPartPr/>
                <p14:nvPr/>
              </p14:nvContentPartPr>
              <p14:xfrm>
                <a:off x="6817048" y="6263001"/>
                <a:ext cx="352800" cy="23040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2E43FAF6-AAFD-1B52-60CC-F407E705BC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9066" y="6245001"/>
                  <a:ext cx="388404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D5CE3327-14CA-BB0C-1F72-D22DD7011EFD}"/>
                    </a:ext>
                  </a:extLst>
                </p14:cNvPr>
                <p14:cNvContentPartPr/>
                <p14:nvPr/>
              </p14:nvContentPartPr>
              <p14:xfrm>
                <a:off x="7241848" y="6220161"/>
                <a:ext cx="262800" cy="27360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D5CE3327-14CA-BB0C-1F72-D22DD7011E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23848" y="6202161"/>
                  <a:ext cx="298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9644205F-2206-18F0-4BBF-ED900F67CB81}"/>
                    </a:ext>
                  </a:extLst>
                </p14:cNvPr>
                <p14:cNvContentPartPr/>
                <p14:nvPr/>
              </p14:nvContentPartPr>
              <p14:xfrm>
                <a:off x="7526608" y="6240681"/>
                <a:ext cx="463680" cy="23400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9644205F-2206-18F0-4BBF-ED900F67CB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08608" y="6222653"/>
                  <a:ext cx="499320" cy="269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B0646321-0F8A-5961-4AE6-89F07B9EBA96}"/>
                    </a:ext>
                  </a:extLst>
                </p14:cNvPr>
                <p14:cNvContentPartPr/>
                <p14:nvPr/>
              </p14:nvContentPartPr>
              <p14:xfrm>
                <a:off x="8019808" y="6019641"/>
                <a:ext cx="210600" cy="68292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B0646321-0F8A-5961-4AE6-89F07B9EBA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01777" y="6001641"/>
                  <a:ext cx="246301" cy="71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7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703DBCE-E8B2-11F2-44DE-8C8562F53C67}"/>
              </a:ext>
            </a:extLst>
          </p:cNvPr>
          <p:cNvSpPr/>
          <p:nvPr/>
        </p:nvSpPr>
        <p:spPr>
          <a:xfrm>
            <a:off x="1342105" y="530942"/>
            <a:ext cx="2639960" cy="3480619"/>
          </a:xfrm>
          <a:prstGeom prst="rt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A671074F-4876-7807-6F94-A15D39AEC600}"/>
                  </a:ext>
                </a:extLst>
              </p14:cNvPr>
              <p14:cNvContentPartPr/>
              <p14:nvPr/>
            </p14:nvContentPartPr>
            <p14:xfrm>
              <a:off x="1343648" y="3652850"/>
              <a:ext cx="231480" cy="36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A671074F-4876-7807-6F94-A15D39AEC6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5648" y="3635210"/>
                <a:ext cx="2671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F10F0A-65C9-6CF5-E47A-0568C1238D6A}"/>
              </a:ext>
            </a:extLst>
          </p:cNvPr>
          <p:cNvGrpSpPr/>
          <p:nvPr/>
        </p:nvGrpSpPr>
        <p:grpSpPr>
          <a:xfrm>
            <a:off x="814088" y="146810"/>
            <a:ext cx="279720" cy="512280"/>
            <a:chOff x="814088" y="146810"/>
            <a:chExt cx="27972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B63F4BF0-40FD-7B3E-54A0-54D45E91AB8C}"/>
                    </a:ext>
                  </a:extLst>
                </p14:cNvPr>
                <p14:cNvContentPartPr/>
                <p14:nvPr/>
              </p14:nvContentPartPr>
              <p14:xfrm>
                <a:off x="814088" y="146810"/>
                <a:ext cx="279720" cy="51228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B63F4BF0-40FD-7B3E-54A0-54D45E91AB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6088" y="128810"/>
                  <a:ext cx="3153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F9D33BA7-9FB3-F81A-0BF4-888F03565EDD}"/>
                    </a:ext>
                  </a:extLst>
                </p14:cNvPr>
                <p14:cNvContentPartPr/>
                <p14:nvPr/>
              </p14:nvContentPartPr>
              <p14:xfrm>
                <a:off x="912008" y="437330"/>
                <a:ext cx="159120" cy="309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F9D33BA7-9FB3-F81A-0BF4-888F03565E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368" y="419330"/>
                  <a:ext cx="19476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E7859149-2E5F-58B3-4DB1-85B0E1DF7DA6}"/>
                  </a:ext>
                </a:extLst>
              </p14:cNvPr>
              <p14:cNvContentPartPr/>
              <p14:nvPr/>
            </p14:nvContentPartPr>
            <p14:xfrm>
              <a:off x="4193048" y="3946610"/>
              <a:ext cx="321480" cy="3952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E7859149-2E5F-58B3-4DB1-85B0E1DF7D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5048" y="3928610"/>
                <a:ext cx="35712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5DEDC30-E09D-4C31-DC61-F334DADEB00F}"/>
              </a:ext>
            </a:extLst>
          </p:cNvPr>
          <p:cNvGrpSpPr/>
          <p:nvPr/>
        </p:nvGrpSpPr>
        <p:grpSpPr>
          <a:xfrm>
            <a:off x="863408" y="3667610"/>
            <a:ext cx="776160" cy="764280"/>
            <a:chOff x="863408" y="3667610"/>
            <a:chExt cx="776160" cy="76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5CB29376-A87B-324E-AE65-CEE212EB877F}"/>
                    </a:ext>
                  </a:extLst>
                </p14:cNvPr>
                <p14:cNvContentPartPr/>
                <p14:nvPr/>
              </p14:nvContentPartPr>
              <p14:xfrm>
                <a:off x="1365608" y="3667610"/>
                <a:ext cx="273960" cy="32652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5CB29376-A87B-324E-AE65-CEE212EB87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7608" y="3649610"/>
                  <a:ext cx="3096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1828A124-487B-E1F3-77C0-BE93458EB196}"/>
                    </a:ext>
                  </a:extLst>
                </p14:cNvPr>
                <p14:cNvContentPartPr/>
                <p14:nvPr/>
              </p14:nvContentPartPr>
              <p14:xfrm>
                <a:off x="863408" y="4425050"/>
                <a:ext cx="4320" cy="684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1828A124-487B-E1F3-77C0-BE93458EB1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768" y="4407050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5116656E-2EF3-0025-BC4B-48BC76A022D7}"/>
                    </a:ext>
                  </a:extLst>
                </p14:cNvPr>
                <p14:cNvContentPartPr/>
                <p14:nvPr/>
              </p14:nvContentPartPr>
              <p14:xfrm>
                <a:off x="880328" y="3956690"/>
                <a:ext cx="321480" cy="423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5116656E-2EF3-0025-BC4B-48BC76A022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2328" y="3938690"/>
                  <a:ext cx="35712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D6CDBF3-EB1A-48C1-008F-DB5E7F777E8D}"/>
              </a:ext>
            </a:extLst>
          </p:cNvPr>
          <p:cNvGrpSpPr/>
          <p:nvPr/>
        </p:nvGrpSpPr>
        <p:grpSpPr>
          <a:xfrm>
            <a:off x="6526928" y="236450"/>
            <a:ext cx="2206440" cy="799200"/>
            <a:chOff x="6526928" y="236450"/>
            <a:chExt cx="2206440" cy="7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7EC3CCB2-C19C-06DE-B3B2-DF1C3DF4F36C}"/>
                    </a:ext>
                  </a:extLst>
                </p14:cNvPr>
                <p14:cNvContentPartPr/>
                <p14:nvPr/>
              </p14:nvContentPartPr>
              <p14:xfrm>
                <a:off x="6526928" y="236450"/>
                <a:ext cx="751320" cy="74304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7EC3CCB2-C19C-06DE-B3B2-DF1C3DF4F3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08928" y="218810"/>
                  <a:ext cx="78696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A685EC9-2867-BC77-D26D-31172C1B1C7F}"/>
                    </a:ext>
                  </a:extLst>
                </p14:cNvPr>
                <p14:cNvContentPartPr/>
                <p14:nvPr/>
              </p14:nvContentPartPr>
              <p14:xfrm>
                <a:off x="7412888" y="749450"/>
                <a:ext cx="345240" cy="2754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A685EC9-2867-BC77-D26D-31172C1B1C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94888" y="731450"/>
                  <a:ext cx="380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784238C0-C36D-FE76-A26A-2A47F485043C}"/>
                    </a:ext>
                  </a:extLst>
                </p14:cNvPr>
                <p14:cNvContentPartPr/>
                <p14:nvPr/>
              </p14:nvContentPartPr>
              <p14:xfrm>
                <a:off x="7858568" y="769250"/>
                <a:ext cx="281520" cy="26640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784238C0-C36D-FE76-A26A-2A47F48504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40928" y="751250"/>
                  <a:ext cx="317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42B3AFBA-DBA1-D697-C7E3-EE9A78A39AE1}"/>
                    </a:ext>
                  </a:extLst>
                </p14:cNvPr>
                <p14:cNvContentPartPr/>
                <p14:nvPr/>
              </p14:nvContentPartPr>
              <p14:xfrm>
                <a:off x="8284808" y="768890"/>
                <a:ext cx="180360" cy="25920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42B3AFBA-DBA1-D697-C7E3-EE9A78A39A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6808" y="750890"/>
                  <a:ext cx="216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BCF5263A-4051-E2FC-395F-57AC72635547}"/>
                    </a:ext>
                  </a:extLst>
                </p14:cNvPr>
                <p14:cNvContentPartPr/>
                <p14:nvPr/>
              </p14:nvContentPartPr>
              <p14:xfrm>
                <a:off x="8649488" y="718130"/>
                <a:ext cx="50760" cy="651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BCF5263A-4051-E2FC-395F-57AC726355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1848" y="700130"/>
                  <a:ext cx="86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D01A1E14-EB64-8F67-E472-57D8056FF7A3}"/>
                    </a:ext>
                  </a:extLst>
                </p14:cNvPr>
                <p14:cNvContentPartPr/>
                <p14:nvPr/>
              </p14:nvContentPartPr>
              <p14:xfrm>
                <a:off x="8663168" y="955010"/>
                <a:ext cx="70200" cy="381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D01A1E14-EB64-8F67-E472-57D8056FF7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45528" y="937370"/>
                  <a:ext cx="1058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40B97E9-12A9-BDEF-84BE-1E262E11E4C8}"/>
              </a:ext>
            </a:extLst>
          </p:cNvPr>
          <p:cNvGrpSpPr/>
          <p:nvPr/>
        </p:nvGrpSpPr>
        <p:grpSpPr>
          <a:xfrm>
            <a:off x="4981088" y="1482770"/>
            <a:ext cx="4635360" cy="778320"/>
            <a:chOff x="4981088" y="1482770"/>
            <a:chExt cx="463536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6F85AE59-BA40-1067-3FDA-51F55906AC78}"/>
                    </a:ext>
                  </a:extLst>
                </p14:cNvPr>
                <p14:cNvContentPartPr/>
                <p14:nvPr/>
              </p14:nvContentPartPr>
              <p14:xfrm>
                <a:off x="4981088" y="1734410"/>
                <a:ext cx="294480" cy="3225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6F85AE59-BA40-1067-3FDA-51F55906AC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3088" y="1716410"/>
                  <a:ext cx="3301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59494124-9055-3CB1-229A-4FD045F94C0B}"/>
                    </a:ext>
                  </a:extLst>
                </p14:cNvPr>
                <p14:cNvContentPartPr/>
                <p14:nvPr/>
              </p14:nvContentPartPr>
              <p14:xfrm>
                <a:off x="5503448" y="1485650"/>
                <a:ext cx="319680" cy="54972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59494124-9055-3CB1-229A-4FD045F94C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5448" y="1467650"/>
                  <a:ext cx="3553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A4E17D5A-BEE2-FC2C-404D-0FAAE3C450A2}"/>
                    </a:ext>
                  </a:extLst>
                </p14:cNvPr>
                <p14:cNvContentPartPr/>
                <p14:nvPr/>
              </p14:nvContentPartPr>
              <p14:xfrm>
                <a:off x="5589128" y="1780130"/>
                <a:ext cx="182520" cy="2700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A4E17D5A-BEE2-FC2C-404D-0FAAE3C450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71128" y="1762490"/>
                  <a:ext cx="218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B18D515E-E42C-DD3B-0AA1-18443FBAD6D8}"/>
                    </a:ext>
                  </a:extLst>
                </p14:cNvPr>
                <p14:cNvContentPartPr/>
                <p14:nvPr/>
              </p14:nvContentPartPr>
              <p14:xfrm>
                <a:off x="5980088" y="1482770"/>
                <a:ext cx="347040" cy="4575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B18D515E-E42C-DD3B-0AA1-18443FBAD6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62088" y="1465130"/>
                  <a:ext cx="3826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BD9C907F-878B-F7CF-6755-C9098AE16F83}"/>
                    </a:ext>
                  </a:extLst>
                </p14:cNvPr>
                <p14:cNvContentPartPr/>
                <p14:nvPr/>
              </p14:nvContentPartPr>
              <p14:xfrm>
                <a:off x="6441608" y="1487810"/>
                <a:ext cx="291240" cy="50040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BD9C907F-878B-F7CF-6755-C9098AE16F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23608" y="1469810"/>
                  <a:ext cx="3268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115959F9-52AE-7449-D0BD-966BFB8AE898}"/>
                    </a:ext>
                  </a:extLst>
                </p14:cNvPr>
                <p14:cNvContentPartPr/>
                <p14:nvPr/>
              </p14:nvContentPartPr>
              <p14:xfrm>
                <a:off x="6903488" y="1770770"/>
                <a:ext cx="202680" cy="1044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115959F9-52AE-7449-D0BD-966BFB8AE8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85848" y="1753130"/>
                  <a:ext cx="23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DA9B1424-EA0E-A2F5-6936-56814EA532D7}"/>
                    </a:ext>
                  </a:extLst>
                </p14:cNvPr>
                <p14:cNvContentPartPr/>
                <p14:nvPr/>
              </p14:nvContentPartPr>
              <p14:xfrm>
                <a:off x="7283288" y="1695530"/>
                <a:ext cx="198000" cy="27972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DA9B1424-EA0E-A2F5-6936-56814EA532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65288" y="1677530"/>
                  <a:ext cx="233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CE884EC2-E862-1377-A687-EB28FB642625}"/>
                    </a:ext>
                  </a:extLst>
                </p14:cNvPr>
                <p14:cNvContentPartPr/>
                <p14:nvPr/>
              </p14:nvContentPartPr>
              <p14:xfrm>
                <a:off x="7588928" y="1678250"/>
                <a:ext cx="219960" cy="48600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CE884EC2-E862-1377-A687-EB28FB6426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70928" y="1660610"/>
                  <a:ext cx="2556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58446640-0CCF-7A0D-E023-2E006CCB800A}"/>
                    </a:ext>
                  </a:extLst>
                </p14:cNvPr>
                <p14:cNvContentPartPr/>
                <p14:nvPr/>
              </p14:nvContentPartPr>
              <p14:xfrm>
                <a:off x="7866848" y="1673570"/>
                <a:ext cx="268920" cy="26280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58446640-0CCF-7A0D-E023-2E006CCB80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48848" y="1655570"/>
                  <a:ext cx="304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EAFA29B8-C06C-9A77-4D71-11A74D707138}"/>
                    </a:ext>
                  </a:extLst>
                </p14:cNvPr>
                <p14:cNvContentPartPr/>
                <p14:nvPr/>
              </p14:nvContentPartPr>
              <p14:xfrm>
                <a:off x="8262488" y="1686170"/>
                <a:ext cx="238680" cy="27720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EAFA29B8-C06C-9A77-4D71-11A74D7071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44848" y="1668170"/>
                  <a:ext cx="274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9871BAAF-D364-7AE8-BE95-5FB1284E02D8}"/>
                    </a:ext>
                  </a:extLst>
                </p14:cNvPr>
                <p14:cNvContentPartPr/>
                <p14:nvPr/>
              </p14:nvContentPartPr>
              <p14:xfrm>
                <a:off x="8499368" y="1698410"/>
                <a:ext cx="175680" cy="2577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9871BAAF-D364-7AE8-BE95-5FB1284E02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81728" y="1680770"/>
                  <a:ext cx="211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110D4DB3-1A4B-CADF-06C4-3E4AF04B5682}"/>
                    </a:ext>
                  </a:extLst>
                </p14:cNvPr>
                <p14:cNvContentPartPr/>
                <p14:nvPr/>
              </p14:nvContentPartPr>
              <p14:xfrm>
                <a:off x="8774408" y="1709930"/>
                <a:ext cx="134640" cy="2487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110D4DB3-1A4B-CADF-06C4-3E4AF04B56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56408" y="1692290"/>
                  <a:ext cx="170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14BBAE03-8623-5E44-1655-074BB5932CDD}"/>
                    </a:ext>
                  </a:extLst>
                </p14:cNvPr>
                <p14:cNvContentPartPr/>
                <p14:nvPr/>
              </p14:nvContentPartPr>
              <p14:xfrm>
                <a:off x="9004088" y="1690490"/>
                <a:ext cx="213480" cy="57060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14BBAE03-8623-5E44-1655-074BB5932C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86448" y="1672490"/>
                  <a:ext cx="24912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8A548235-DA0E-A703-6119-706A1A4E5021}"/>
                    </a:ext>
                  </a:extLst>
                </p14:cNvPr>
                <p14:cNvContentPartPr/>
                <p14:nvPr/>
              </p14:nvContentPartPr>
              <p14:xfrm>
                <a:off x="9344288" y="1691570"/>
                <a:ext cx="272160" cy="26640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8A548235-DA0E-A703-6119-706A1A4E50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26648" y="1673930"/>
                  <a:ext cx="3078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A5BF6C5-76D3-C4D1-3AD6-EEFC9C051D14}"/>
              </a:ext>
            </a:extLst>
          </p:cNvPr>
          <p:cNvGrpSpPr/>
          <p:nvPr/>
        </p:nvGrpSpPr>
        <p:grpSpPr>
          <a:xfrm>
            <a:off x="5457728" y="2222930"/>
            <a:ext cx="834120" cy="637920"/>
            <a:chOff x="5457728" y="2222930"/>
            <a:chExt cx="83412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788ABDFF-0986-F787-3D16-701F8659FBAA}"/>
                    </a:ext>
                  </a:extLst>
                </p14:cNvPr>
                <p14:cNvContentPartPr/>
                <p14:nvPr/>
              </p14:nvContentPartPr>
              <p14:xfrm>
                <a:off x="5457728" y="2222930"/>
                <a:ext cx="371880" cy="63792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788ABDFF-0986-F787-3D16-701F8659FB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39728" y="2205290"/>
                  <a:ext cx="4075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7E04BD31-A32F-CF0E-55E7-B2B11F9014FB}"/>
                    </a:ext>
                  </a:extLst>
                </p14:cNvPr>
                <p14:cNvContentPartPr/>
                <p14:nvPr/>
              </p14:nvContentPartPr>
              <p14:xfrm>
                <a:off x="5606408" y="2635850"/>
                <a:ext cx="176760" cy="3564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7E04BD31-A32F-CF0E-55E7-B2B11F9014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88768" y="2618210"/>
                  <a:ext cx="21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16569E5B-BF62-F9F6-447A-2EC43B5B56C9}"/>
                    </a:ext>
                  </a:extLst>
                </p14:cNvPr>
                <p14:cNvContentPartPr/>
                <p14:nvPr/>
              </p14:nvContentPartPr>
              <p14:xfrm>
                <a:off x="6031568" y="2244890"/>
                <a:ext cx="260280" cy="56052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16569E5B-BF62-F9F6-447A-2EC43B5B56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13928" y="2226890"/>
                  <a:ext cx="29592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274AD42-E365-1CD1-E0E4-46BD57896341}"/>
              </a:ext>
            </a:extLst>
          </p:cNvPr>
          <p:cNvGrpSpPr/>
          <p:nvPr/>
        </p:nvGrpSpPr>
        <p:grpSpPr>
          <a:xfrm>
            <a:off x="6607208" y="2319770"/>
            <a:ext cx="1757880" cy="424800"/>
            <a:chOff x="6607208" y="2319770"/>
            <a:chExt cx="17578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232BAD73-07A9-CFA8-F452-8C9A67947343}"/>
                    </a:ext>
                  </a:extLst>
                </p14:cNvPr>
                <p14:cNvContentPartPr/>
                <p14:nvPr/>
              </p14:nvContentPartPr>
              <p14:xfrm>
                <a:off x="6625928" y="2495810"/>
                <a:ext cx="182880" cy="2124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232BAD73-07A9-CFA8-F452-8C9A679473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7928" y="2477810"/>
                  <a:ext cx="218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4B614D45-4F2C-0301-380B-C249A1232496}"/>
                    </a:ext>
                  </a:extLst>
                </p14:cNvPr>
                <p14:cNvContentPartPr/>
                <p14:nvPr/>
              </p14:nvContentPartPr>
              <p14:xfrm>
                <a:off x="6607208" y="2628650"/>
                <a:ext cx="219240" cy="298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4B614D45-4F2C-0301-380B-C249A12324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9208" y="2610650"/>
                  <a:ext cx="254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BA32C416-2C6A-4ACC-9E10-C3380FCE5C27}"/>
                    </a:ext>
                  </a:extLst>
                </p14:cNvPr>
                <p14:cNvContentPartPr/>
                <p14:nvPr/>
              </p14:nvContentPartPr>
              <p14:xfrm>
                <a:off x="7092488" y="2340290"/>
                <a:ext cx="128880" cy="39060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BA32C416-2C6A-4ACC-9E10-C3380FCE5C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74848" y="2322290"/>
                  <a:ext cx="164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9578F447-5595-A4D2-54D5-332E92B5B07A}"/>
                    </a:ext>
                  </a:extLst>
                </p14:cNvPr>
                <p14:cNvContentPartPr/>
                <p14:nvPr/>
              </p14:nvContentPartPr>
              <p14:xfrm>
                <a:off x="7324328" y="2319770"/>
                <a:ext cx="318240" cy="39672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9578F447-5595-A4D2-54D5-332E92B5B0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6688" y="2301770"/>
                  <a:ext cx="353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DB86DE29-5F63-05E2-9511-E8EE2A6FD7E1}"/>
                    </a:ext>
                  </a:extLst>
                </p14:cNvPr>
                <p14:cNvContentPartPr/>
                <p14:nvPr/>
              </p14:nvContentPartPr>
              <p14:xfrm>
                <a:off x="7809968" y="2468450"/>
                <a:ext cx="555120" cy="2761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DB86DE29-5F63-05E2-9511-E8EE2A6FD7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91968" y="2450450"/>
                  <a:ext cx="59076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CA6DC6-F138-D8AA-364E-3D0DFEDE262A}"/>
              </a:ext>
            </a:extLst>
          </p:cNvPr>
          <p:cNvGrpSpPr/>
          <p:nvPr/>
        </p:nvGrpSpPr>
        <p:grpSpPr>
          <a:xfrm>
            <a:off x="5595968" y="3049850"/>
            <a:ext cx="1443600" cy="520920"/>
            <a:chOff x="5595968" y="3049850"/>
            <a:chExt cx="144360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F262AC74-718F-5514-3D16-CF978AD84620}"/>
                    </a:ext>
                  </a:extLst>
                </p14:cNvPr>
                <p14:cNvContentPartPr/>
                <p14:nvPr/>
              </p14:nvContentPartPr>
              <p14:xfrm>
                <a:off x="5595968" y="3049850"/>
                <a:ext cx="282240" cy="5209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F262AC74-718F-5514-3D16-CF978AD846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77968" y="3032210"/>
                  <a:ext cx="3178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6D651A85-AFD1-C93F-5FB4-F6FE99A81ECA}"/>
                    </a:ext>
                  </a:extLst>
                </p14:cNvPr>
                <p14:cNvContentPartPr/>
                <p14:nvPr/>
              </p14:nvContentPartPr>
              <p14:xfrm>
                <a:off x="6132368" y="3054530"/>
                <a:ext cx="437040" cy="43920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6D651A85-AFD1-C93F-5FB4-F6FE99A81E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14728" y="3036530"/>
                  <a:ext cx="4726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AE2E747E-50B9-F15D-543E-012DE7E79E2A}"/>
                    </a:ext>
                  </a:extLst>
                </p14:cNvPr>
                <p14:cNvContentPartPr/>
                <p14:nvPr/>
              </p14:nvContentPartPr>
              <p14:xfrm>
                <a:off x="6851648" y="3167930"/>
                <a:ext cx="187920" cy="3060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AE2E747E-50B9-F15D-543E-012DE7E79E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3648" y="3150290"/>
                  <a:ext cx="223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E20416D8-16C2-3A66-54EA-EDC79F5B2B3C}"/>
                    </a:ext>
                  </a:extLst>
                </p14:cNvPr>
                <p14:cNvContentPartPr/>
                <p14:nvPr/>
              </p14:nvContentPartPr>
              <p14:xfrm>
                <a:off x="6843368" y="3332090"/>
                <a:ext cx="192240" cy="129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E20416D8-16C2-3A66-54EA-EDC79F5B2B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5728" y="3314450"/>
                  <a:ext cx="2278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F524E01-B562-ADE3-ADA7-193CBC284924}"/>
              </a:ext>
            </a:extLst>
          </p:cNvPr>
          <p:cNvGrpSpPr/>
          <p:nvPr/>
        </p:nvGrpSpPr>
        <p:grpSpPr>
          <a:xfrm>
            <a:off x="7357088" y="3059210"/>
            <a:ext cx="1017000" cy="510120"/>
            <a:chOff x="7357088" y="3059210"/>
            <a:chExt cx="10170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E5DF72F9-870D-6725-6D5D-131C9AE59139}"/>
                    </a:ext>
                  </a:extLst>
                </p14:cNvPr>
                <p14:cNvContentPartPr/>
                <p14:nvPr/>
              </p14:nvContentPartPr>
              <p14:xfrm>
                <a:off x="7357088" y="3059210"/>
                <a:ext cx="202320" cy="51012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E5DF72F9-870D-6725-6D5D-131C9AE591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39448" y="3041210"/>
                  <a:ext cx="2379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AE82060E-2CFA-F62F-DA23-C64C5187C4E2}"/>
                    </a:ext>
                  </a:extLst>
                </p14:cNvPr>
                <p14:cNvContentPartPr/>
                <p14:nvPr/>
              </p14:nvContentPartPr>
              <p14:xfrm>
                <a:off x="7837688" y="3262250"/>
                <a:ext cx="536400" cy="23472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AE82060E-2CFA-F62F-DA23-C64C5187C4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19688" y="3244610"/>
                  <a:ext cx="5720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7643EA3-74D8-0F39-8A86-10ADE26152F1}"/>
              </a:ext>
            </a:extLst>
          </p:cNvPr>
          <p:cNvGrpSpPr/>
          <p:nvPr/>
        </p:nvGrpSpPr>
        <p:grpSpPr>
          <a:xfrm>
            <a:off x="5486168" y="3762290"/>
            <a:ext cx="2305800" cy="542880"/>
            <a:chOff x="5486168" y="3762290"/>
            <a:chExt cx="230580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89BCACCF-B4E9-5D2D-958A-66024A28486A}"/>
                    </a:ext>
                  </a:extLst>
                </p14:cNvPr>
                <p14:cNvContentPartPr/>
                <p14:nvPr/>
              </p14:nvContentPartPr>
              <p14:xfrm>
                <a:off x="5486168" y="3762290"/>
                <a:ext cx="425520" cy="5428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89BCACCF-B4E9-5D2D-958A-66024A2848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8168" y="3744650"/>
                  <a:ext cx="46116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81809551-1834-FE39-3603-A34E51D181F0}"/>
                    </a:ext>
                  </a:extLst>
                </p14:cNvPr>
                <p14:cNvContentPartPr/>
                <p14:nvPr/>
              </p14:nvContentPartPr>
              <p14:xfrm>
                <a:off x="6048128" y="4047770"/>
                <a:ext cx="293400" cy="23940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81809551-1834-FE39-3603-A34E51D181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30128" y="4030130"/>
                  <a:ext cx="329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8F9C25AD-0E38-0F13-A079-3DA01EDA8BED}"/>
                    </a:ext>
                  </a:extLst>
                </p14:cNvPr>
                <p14:cNvContentPartPr/>
                <p14:nvPr/>
              </p14:nvContentPartPr>
              <p14:xfrm>
                <a:off x="6444128" y="4015010"/>
                <a:ext cx="250200" cy="26064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8F9C25AD-0E38-0F13-A079-3DA01EDA8B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26128" y="3997370"/>
                  <a:ext cx="285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8B575B55-ACC5-8C30-6CCD-35BA1578A4F2}"/>
                    </a:ext>
                  </a:extLst>
                </p14:cNvPr>
                <p14:cNvContentPartPr/>
                <p14:nvPr/>
              </p14:nvContentPartPr>
              <p14:xfrm>
                <a:off x="6517928" y="3922130"/>
                <a:ext cx="226800" cy="482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8B575B55-ACC5-8C30-6CCD-35BA1578A4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99928" y="3904130"/>
                  <a:ext cx="262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0C1EDDFA-0833-0B6F-BE79-4E61B2C47493}"/>
                    </a:ext>
                  </a:extLst>
                </p14:cNvPr>
                <p14:cNvContentPartPr/>
                <p14:nvPr/>
              </p14:nvContentPartPr>
              <p14:xfrm>
                <a:off x="6964688" y="3984050"/>
                <a:ext cx="46080" cy="2253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0C1EDDFA-0833-0B6F-BE79-4E61B2C474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47048" y="3966050"/>
                  <a:ext cx="81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631D7D4C-0CD7-43E7-7357-73BF62480843}"/>
                    </a:ext>
                  </a:extLst>
                </p14:cNvPr>
                <p14:cNvContentPartPr/>
                <p14:nvPr/>
              </p14:nvContentPartPr>
              <p14:xfrm>
                <a:off x="6877928" y="3952010"/>
                <a:ext cx="206640" cy="8100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631D7D4C-0CD7-43E7-7357-73BF624808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60288" y="3934010"/>
                  <a:ext cx="242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622E4373-31D7-BA6F-090A-A2ABE590C051}"/>
                    </a:ext>
                  </a:extLst>
                </p14:cNvPr>
                <p14:cNvContentPartPr/>
                <p14:nvPr/>
              </p14:nvContentPartPr>
              <p14:xfrm>
                <a:off x="7209488" y="3954170"/>
                <a:ext cx="250920" cy="28296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622E4373-31D7-BA6F-090A-A2ABE590C0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91488" y="3936170"/>
                  <a:ext cx="286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948EE8A4-FD02-AAEE-EC68-EE01CC380660}"/>
                    </a:ext>
                  </a:extLst>
                </p14:cNvPr>
                <p14:cNvContentPartPr/>
                <p14:nvPr/>
              </p14:nvContentPartPr>
              <p14:xfrm>
                <a:off x="7684328" y="3962810"/>
                <a:ext cx="75600" cy="5760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948EE8A4-FD02-AAEE-EC68-EE01CC3806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66328" y="3944810"/>
                  <a:ext cx="111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6AAA3B0E-A33D-94D7-9CF0-5BA1D243EBCD}"/>
                    </a:ext>
                  </a:extLst>
                </p14:cNvPr>
                <p14:cNvContentPartPr/>
                <p14:nvPr/>
              </p14:nvContentPartPr>
              <p14:xfrm>
                <a:off x="7720328" y="4214090"/>
                <a:ext cx="71640" cy="4608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6AAA3B0E-A33D-94D7-9CF0-5BA1D243EB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02688" y="4196450"/>
                  <a:ext cx="1072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B38648F-FC7E-549E-AF34-757B36095EA1}"/>
              </a:ext>
            </a:extLst>
          </p:cNvPr>
          <p:cNvGrpSpPr/>
          <p:nvPr/>
        </p:nvGrpSpPr>
        <p:grpSpPr>
          <a:xfrm>
            <a:off x="8087528" y="3743930"/>
            <a:ext cx="1738080" cy="678240"/>
            <a:chOff x="8087528" y="3743930"/>
            <a:chExt cx="173808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60BE57BE-0E50-E88E-8711-B428BF5B94A2}"/>
                    </a:ext>
                  </a:extLst>
                </p14:cNvPr>
                <p14:cNvContentPartPr/>
                <p14:nvPr/>
              </p14:nvContentPartPr>
              <p14:xfrm>
                <a:off x="8087528" y="3743930"/>
                <a:ext cx="280080" cy="51120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60BE57BE-0E50-E88E-8711-B428BF5B94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69528" y="3726290"/>
                  <a:ext cx="31572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396F29C1-48D9-88D6-F6C8-883BA9635FB4}"/>
                    </a:ext>
                  </a:extLst>
                </p14:cNvPr>
                <p14:cNvContentPartPr/>
                <p14:nvPr/>
              </p14:nvContentPartPr>
              <p14:xfrm>
                <a:off x="8502248" y="3789290"/>
                <a:ext cx="176040" cy="6105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396F29C1-48D9-88D6-F6C8-883BA9635F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84248" y="3771290"/>
                  <a:ext cx="2116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969D84E0-FB94-45B9-2956-6607B975B807}"/>
                    </a:ext>
                  </a:extLst>
                </p14:cNvPr>
                <p14:cNvContentPartPr/>
                <p14:nvPr/>
              </p14:nvContentPartPr>
              <p14:xfrm>
                <a:off x="8695568" y="3925730"/>
                <a:ext cx="191880" cy="33084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969D84E0-FB94-45B9-2956-6607B975B8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77568" y="3908090"/>
                  <a:ext cx="227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0D001CF0-11D4-4092-05E6-18D6823CD897}"/>
                    </a:ext>
                  </a:extLst>
                </p14:cNvPr>
                <p14:cNvContentPartPr/>
                <p14:nvPr/>
              </p14:nvContentPartPr>
              <p14:xfrm>
                <a:off x="8775488" y="4111490"/>
                <a:ext cx="161280" cy="3024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0D001CF0-11D4-4092-05E6-18D6823CD8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57848" y="4093490"/>
                  <a:ext cx="196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6D02A15F-C892-CCC6-9CD3-9F345E0CBB42}"/>
                    </a:ext>
                  </a:extLst>
                </p14:cNvPr>
                <p14:cNvContentPartPr/>
                <p14:nvPr/>
              </p14:nvContentPartPr>
              <p14:xfrm>
                <a:off x="8995808" y="3908450"/>
                <a:ext cx="307080" cy="33012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6D02A15F-C892-CCC6-9CD3-9F345E0CBB4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78168" y="3890810"/>
                  <a:ext cx="342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B55C561A-F41C-31E6-49E2-619D75464A99}"/>
                    </a:ext>
                  </a:extLst>
                </p14:cNvPr>
                <p14:cNvContentPartPr/>
                <p14:nvPr/>
              </p14:nvContentPartPr>
              <p14:xfrm>
                <a:off x="9415208" y="3901250"/>
                <a:ext cx="250560" cy="35280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B55C561A-F41C-31E6-49E2-619D75464A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97568" y="3883610"/>
                  <a:ext cx="286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AFB3C4D3-A26A-B233-3DE8-CF84C150EB3B}"/>
                    </a:ext>
                  </a:extLst>
                </p14:cNvPr>
                <p14:cNvContentPartPr/>
                <p14:nvPr/>
              </p14:nvContentPartPr>
              <p14:xfrm>
                <a:off x="9643088" y="3758330"/>
                <a:ext cx="182520" cy="66384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AFB3C4D3-A26A-B233-3DE8-CF84C150EB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25088" y="3740330"/>
                  <a:ext cx="218160" cy="69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599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703DBCE-E8B2-11F2-44DE-8C8562F53C67}"/>
              </a:ext>
            </a:extLst>
          </p:cNvPr>
          <p:cNvSpPr/>
          <p:nvPr/>
        </p:nvSpPr>
        <p:spPr>
          <a:xfrm>
            <a:off x="1342105" y="530942"/>
            <a:ext cx="2639960" cy="3480619"/>
          </a:xfrm>
          <a:prstGeom prst="rt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A671074F-4876-7807-6F94-A15D39AEC600}"/>
                  </a:ext>
                </a:extLst>
              </p14:cNvPr>
              <p14:cNvContentPartPr/>
              <p14:nvPr/>
            </p14:nvContentPartPr>
            <p14:xfrm>
              <a:off x="1343648" y="3652850"/>
              <a:ext cx="231480" cy="36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A671074F-4876-7807-6F94-A15D39AEC6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5648" y="3634850"/>
                <a:ext cx="2671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F10F0A-65C9-6CF5-E47A-0568C1238D6A}"/>
              </a:ext>
            </a:extLst>
          </p:cNvPr>
          <p:cNvGrpSpPr/>
          <p:nvPr/>
        </p:nvGrpSpPr>
        <p:grpSpPr>
          <a:xfrm>
            <a:off x="814088" y="146810"/>
            <a:ext cx="279720" cy="512280"/>
            <a:chOff x="814088" y="146810"/>
            <a:chExt cx="27972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B63F4BF0-40FD-7B3E-54A0-54D45E91AB8C}"/>
                    </a:ext>
                  </a:extLst>
                </p14:cNvPr>
                <p14:cNvContentPartPr/>
                <p14:nvPr/>
              </p14:nvContentPartPr>
              <p14:xfrm>
                <a:off x="814088" y="146810"/>
                <a:ext cx="279720" cy="51228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B63F4BF0-40FD-7B3E-54A0-54D45E91AB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6088" y="128823"/>
                  <a:ext cx="315360" cy="547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F9D33BA7-9FB3-F81A-0BF4-888F03565EDD}"/>
                    </a:ext>
                  </a:extLst>
                </p14:cNvPr>
                <p14:cNvContentPartPr/>
                <p14:nvPr/>
              </p14:nvContentPartPr>
              <p14:xfrm>
                <a:off x="912008" y="437330"/>
                <a:ext cx="159120" cy="309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F9D33BA7-9FB3-F81A-0BF4-888F03565E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008" y="419537"/>
                  <a:ext cx="194760" cy="6619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E7859149-2E5F-58B3-4DB1-85B0E1DF7DA6}"/>
                  </a:ext>
                </a:extLst>
              </p14:cNvPr>
              <p14:cNvContentPartPr/>
              <p14:nvPr/>
            </p14:nvContentPartPr>
            <p14:xfrm>
              <a:off x="4193048" y="3946610"/>
              <a:ext cx="321480" cy="3952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E7859149-2E5F-58B3-4DB1-85B0E1DF7D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5068" y="3928610"/>
                <a:ext cx="35708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5DEDC30-E09D-4C31-DC61-F334DADEB00F}"/>
              </a:ext>
            </a:extLst>
          </p:cNvPr>
          <p:cNvGrpSpPr/>
          <p:nvPr/>
        </p:nvGrpSpPr>
        <p:grpSpPr>
          <a:xfrm>
            <a:off x="863408" y="3667610"/>
            <a:ext cx="776160" cy="764280"/>
            <a:chOff x="863408" y="3667610"/>
            <a:chExt cx="776160" cy="76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5CB29376-A87B-324E-AE65-CEE212EB877F}"/>
                    </a:ext>
                  </a:extLst>
                </p14:cNvPr>
                <p14:cNvContentPartPr/>
                <p14:nvPr/>
              </p14:nvContentPartPr>
              <p14:xfrm>
                <a:off x="1365608" y="3667610"/>
                <a:ext cx="273960" cy="32652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5CB29376-A87B-324E-AE65-CEE212EB87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7608" y="3649610"/>
                  <a:ext cx="3096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1828A124-487B-E1F3-77C0-BE93458EB196}"/>
                    </a:ext>
                  </a:extLst>
                </p14:cNvPr>
                <p14:cNvContentPartPr/>
                <p14:nvPr/>
              </p14:nvContentPartPr>
              <p14:xfrm>
                <a:off x="863408" y="4425050"/>
                <a:ext cx="4320" cy="684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1828A124-487B-E1F3-77C0-BE93458EB1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408" y="4407050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5116656E-2EF3-0025-BC4B-48BC76A022D7}"/>
                    </a:ext>
                  </a:extLst>
                </p14:cNvPr>
                <p14:cNvContentPartPr/>
                <p14:nvPr/>
              </p14:nvContentPartPr>
              <p14:xfrm>
                <a:off x="880328" y="3956690"/>
                <a:ext cx="321480" cy="423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5116656E-2EF3-0025-BC4B-48BC76A022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2328" y="3938690"/>
                  <a:ext cx="35712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D6CDBF3-EB1A-48C1-008F-DB5E7F777E8D}"/>
              </a:ext>
            </a:extLst>
          </p:cNvPr>
          <p:cNvGrpSpPr/>
          <p:nvPr/>
        </p:nvGrpSpPr>
        <p:grpSpPr>
          <a:xfrm>
            <a:off x="6526928" y="236450"/>
            <a:ext cx="2206440" cy="799200"/>
            <a:chOff x="6526928" y="236450"/>
            <a:chExt cx="2206440" cy="7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7EC3CCB2-C19C-06DE-B3B2-DF1C3DF4F36C}"/>
                    </a:ext>
                  </a:extLst>
                </p14:cNvPr>
                <p14:cNvContentPartPr/>
                <p14:nvPr/>
              </p14:nvContentPartPr>
              <p14:xfrm>
                <a:off x="6526928" y="236450"/>
                <a:ext cx="751320" cy="74304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7EC3CCB2-C19C-06DE-B3B2-DF1C3DF4F3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08937" y="218450"/>
                  <a:ext cx="786943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A685EC9-2867-BC77-D26D-31172C1B1C7F}"/>
                    </a:ext>
                  </a:extLst>
                </p14:cNvPr>
                <p14:cNvContentPartPr/>
                <p14:nvPr/>
              </p14:nvContentPartPr>
              <p14:xfrm>
                <a:off x="7412888" y="749450"/>
                <a:ext cx="345240" cy="2754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A685EC9-2867-BC77-D26D-31172C1B1C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94907" y="731450"/>
                  <a:ext cx="380843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784238C0-C36D-FE76-A26A-2A47F485043C}"/>
                    </a:ext>
                  </a:extLst>
                </p14:cNvPr>
                <p14:cNvContentPartPr/>
                <p14:nvPr/>
              </p14:nvContentPartPr>
              <p14:xfrm>
                <a:off x="7858568" y="769250"/>
                <a:ext cx="281520" cy="26640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784238C0-C36D-FE76-A26A-2A47F48504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40568" y="751250"/>
                  <a:ext cx="317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42B3AFBA-DBA1-D697-C7E3-EE9A78A39AE1}"/>
                    </a:ext>
                  </a:extLst>
                </p14:cNvPr>
                <p14:cNvContentPartPr/>
                <p14:nvPr/>
              </p14:nvContentPartPr>
              <p14:xfrm>
                <a:off x="8284808" y="768890"/>
                <a:ext cx="180360" cy="25920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42B3AFBA-DBA1-D697-C7E3-EE9A78A39A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6844" y="750915"/>
                  <a:ext cx="215929" cy="294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BCF5263A-4051-E2FC-395F-57AC72635547}"/>
                    </a:ext>
                  </a:extLst>
                </p14:cNvPr>
                <p14:cNvContentPartPr/>
                <p14:nvPr/>
              </p14:nvContentPartPr>
              <p14:xfrm>
                <a:off x="8649488" y="718130"/>
                <a:ext cx="50760" cy="651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BCF5263A-4051-E2FC-395F-57AC726355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1359" y="700130"/>
                  <a:ext cx="86655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D01A1E14-EB64-8F67-E472-57D8056FF7A3}"/>
                    </a:ext>
                  </a:extLst>
                </p14:cNvPr>
                <p14:cNvContentPartPr/>
                <p14:nvPr/>
              </p14:nvContentPartPr>
              <p14:xfrm>
                <a:off x="8663168" y="955010"/>
                <a:ext cx="70200" cy="381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D01A1E14-EB64-8F67-E472-57D8056FF7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45075" y="937010"/>
                  <a:ext cx="106024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40B97E9-12A9-BDEF-84BE-1E262E11E4C8}"/>
              </a:ext>
            </a:extLst>
          </p:cNvPr>
          <p:cNvGrpSpPr/>
          <p:nvPr/>
        </p:nvGrpSpPr>
        <p:grpSpPr>
          <a:xfrm>
            <a:off x="4981088" y="1482770"/>
            <a:ext cx="4635360" cy="778320"/>
            <a:chOff x="4981088" y="1482770"/>
            <a:chExt cx="463536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6F85AE59-BA40-1067-3FDA-51F55906AC78}"/>
                    </a:ext>
                  </a:extLst>
                </p14:cNvPr>
                <p14:cNvContentPartPr/>
                <p14:nvPr/>
              </p14:nvContentPartPr>
              <p14:xfrm>
                <a:off x="4981088" y="1734410"/>
                <a:ext cx="294480" cy="3225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6F85AE59-BA40-1067-3FDA-51F55906AC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3110" y="1716410"/>
                  <a:ext cx="330076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59494124-9055-3CB1-229A-4FD045F94C0B}"/>
                    </a:ext>
                  </a:extLst>
                </p14:cNvPr>
                <p14:cNvContentPartPr/>
                <p14:nvPr/>
              </p14:nvContentPartPr>
              <p14:xfrm>
                <a:off x="5503448" y="1485650"/>
                <a:ext cx="319680" cy="54972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59494124-9055-3CB1-229A-4FD045F94C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5448" y="1467662"/>
                  <a:ext cx="355320" cy="585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A4E17D5A-BEE2-FC2C-404D-0FAAE3C450A2}"/>
                    </a:ext>
                  </a:extLst>
                </p14:cNvPr>
                <p14:cNvContentPartPr/>
                <p14:nvPr/>
              </p14:nvContentPartPr>
              <p14:xfrm>
                <a:off x="5589128" y="1780130"/>
                <a:ext cx="182520" cy="2700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A4E17D5A-BEE2-FC2C-404D-0FAAE3C450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71128" y="1762130"/>
                  <a:ext cx="218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B18D515E-E42C-DD3B-0AA1-18443FBAD6D8}"/>
                    </a:ext>
                  </a:extLst>
                </p14:cNvPr>
                <p14:cNvContentPartPr/>
                <p14:nvPr/>
              </p14:nvContentPartPr>
              <p14:xfrm>
                <a:off x="5980088" y="1482770"/>
                <a:ext cx="347040" cy="4575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B18D515E-E42C-DD3B-0AA1-18443FBAD6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62088" y="1464770"/>
                  <a:ext cx="3826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BD9C907F-878B-F7CF-6755-C9098AE16F83}"/>
                    </a:ext>
                  </a:extLst>
                </p14:cNvPr>
                <p14:cNvContentPartPr/>
                <p14:nvPr/>
              </p14:nvContentPartPr>
              <p14:xfrm>
                <a:off x="6441608" y="1487810"/>
                <a:ext cx="291240" cy="50040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BD9C907F-878B-F7CF-6755-C9098AE16F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23608" y="1469810"/>
                  <a:ext cx="3268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115959F9-52AE-7449-D0BD-966BFB8AE898}"/>
                    </a:ext>
                  </a:extLst>
                </p14:cNvPr>
                <p14:cNvContentPartPr/>
                <p14:nvPr/>
              </p14:nvContentPartPr>
              <p14:xfrm>
                <a:off x="6903488" y="1770770"/>
                <a:ext cx="202680" cy="1044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115959F9-52AE-7449-D0BD-966BFB8AE8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85456" y="1752770"/>
                  <a:ext cx="238383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DA9B1424-EA0E-A2F5-6936-56814EA532D7}"/>
                    </a:ext>
                  </a:extLst>
                </p14:cNvPr>
                <p14:cNvContentPartPr/>
                <p14:nvPr/>
              </p14:nvContentPartPr>
              <p14:xfrm>
                <a:off x="7283288" y="1695530"/>
                <a:ext cx="198000" cy="27972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DA9B1424-EA0E-A2F5-6936-56814EA532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65288" y="1677530"/>
                  <a:ext cx="233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CE884EC2-E862-1377-A687-EB28FB642625}"/>
                    </a:ext>
                  </a:extLst>
                </p14:cNvPr>
                <p14:cNvContentPartPr/>
                <p14:nvPr/>
              </p14:nvContentPartPr>
              <p14:xfrm>
                <a:off x="7588928" y="1678250"/>
                <a:ext cx="219960" cy="48600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CE884EC2-E862-1377-A687-EB28FB6426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70928" y="1660250"/>
                  <a:ext cx="2556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58446640-0CCF-7A0D-E023-2E006CCB800A}"/>
                    </a:ext>
                  </a:extLst>
                </p14:cNvPr>
                <p14:cNvContentPartPr/>
                <p14:nvPr/>
              </p14:nvContentPartPr>
              <p14:xfrm>
                <a:off x="7866848" y="1673570"/>
                <a:ext cx="268920" cy="26280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58446640-0CCF-7A0D-E023-2E006CCB80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48848" y="1655570"/>
                  <a:ext cx="304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EAFA29B8-C06C-9A77-4D71-11A74D707138}"/>
                    </a:ext>
                  </a:extLst>
                </p14:cNvPr>
                <p14:cNvContentPartPr/>
                <p14:nvPr/>
              </p14:nvContentPartPr>
              <p14:xfrm>
                <a:off x="8262488" y="1686170"/>
                <a:ext cx="238680" cy="27720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EAFA29B8-C06C-9A77-4D71-11A74D7071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44488" y="1668193"/>
                  <a:ext cx="274320" cy="312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9871BAAF-D364-7AE8-BE95-5FB1284E02D8}"/>
                    </a:ext>
                  </a:extLst>
                </p14:cNvPr>
                <p14:cNvContentPartPr/>
                <p14:nvPr/>
              </p14:nvContentPartPr>
              <p14:xfrm>
                <a:off x="8499368" y="1698410"/>
                <a:ext cx="175680" cy="2577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9871BAAF-D364-7AE8-BE95-5FB1284E02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81368" y="1680410"/>
                  <a:ext cx="211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110D4DB3-1A4B-CADF-06C4-3E4AF04B5682}"/>
                    </a:ext>
                  </a:extLst>
                </p14:cNvPr>
                <p14:cNvContentPartPr/>
                <p14:nvPr/>
              </p14:nvContentPartPr>
              <p14:xfrm>
                <a:off x="8774408" y="1709930"/>
                <a:ext cx="134640" cy="2487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110D4DB3-1A4B-CADF-06C4-3E4AF04B56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56408" y="1691904"/>
                  <a:ext cx="170280" cy="284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14BBAE03-8623-5E44-1655-074BB5932CDD}"/>
                    </a:ext>
                  </a:extLst>
                </p14:cNvPr>
                <p14:cNvContentPartPr/>
                <p14:nvPr/>
              </p14:nvContentPartPr>
              <p14:xfrm>
                <a:off x="9004088" y="1690490"/>
                <a:ext cx="213480" cy="57060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14BBAE03-8623-5E44-1655-074BB5932C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86058" y="1672501"/>
                  <a:ext cx="249180" cy="606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8A548235-DA0E-A703-6119-706A1A4E5021}"/>
                    </a:ext>
                  </a:extLst>
                </p14:cNvPr>
                <p14:cNvContentPartPr/>
                <p14:nvPr/>
              </p14:nvContentPartPr>
              <p14:xfrm>
                <a:off x="9344288" y="1691570"/>
                <a:ext cx="272160" cy="26640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8A548235-DA0E-A703-6119-706A1A4E50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26288" y="1673570"/>
                  <a:ext cx="3078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A5BF6C5-76D3-C4D1-3AD6-EEFC9C051D14}"/>
              </a:ext>
            </a:extLst>
          </p:cNvPr>
          <p:cNvGrpSpPr/>
          <p:nvPr/>
        </p:nvGrpSpPr>
        <p:grpSpPr>
          <a:xfrm>
            <a:off x="5457728" y="2222930"/>
            <a:ext cx="834120" cy="637920"/>
            <a:chOff x="5457728" y="2222930"/>
            <a:chExt cx="83412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788ABDFF-0986-F787-3D16-701F8659FBAA}"/>
                    </a:ext>
                  </a:extLst>
                </p14:cNvPr>
                <p14:cNvContentPartPr/>
                <p14:nvPr/>
              </p14:nvContentPartPr>
              <p14:xfrm>
                <a:off x="5457728" y="2222930"/>
                <a:ext cx="371880" cy="63792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788ABDFF-0986-F787-3D16-701F8659FB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39728" y="2204920"/>
                  <a:ext cx="407520" cy="673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7E04BD31-A32F-CF0E-55E7-B2B11F9014FB}"/>
                    </a:ext>
                  </a:extLst>
                </p14:cNvPr>
                <p14:cNvContentPartPr/>
                <p14:nvPr/>
              </p14:nvContentPartPr>
              <p14:xfrm>
                <a:off x="5606408" y="2635850"/>
                <a:ext cx="176760" cy="3564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7E04BD31-A32F-CF0E-55E7-B2B11F9014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88408" y="2617850"/>
                  <a:ext cx="21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16569E5B-BF62-F9F6-447A-2EC43B5B56C9}"/>
                    </a:ext>
                  </a:extLst>
                </p14:cNvPr>
                <p14:cNvContentPartPr/>
                <p14:nvPr/>
              </p14:nvContentPartPr>
              <p14:xfrm>
                <a:off x="6031568" y="2244890"/>
                <a:ext cx="260280" cy="56052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16569E5B-BF62-F9F6-447A-2EC43B5B56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13543" y="2226890"/>
                  <a:ext cx="295969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274AD42-E365-1CD1-E0E4-46BD57896341}"/>
              </a:ext>
            </a:extLst>
          </p:cNvPr>
          <p:cNvGrpSpPr/>
          <p:nvPr/>
        </p:nvGrpSpPr>
        <p:grpSpPr>
          <a:xfrm>
            <a:off x="6607208" y="2319770"/>
            <a:ext cx="1757880" cy="424800"/>
            <a:chOff x="6607208" y="2319770"/>
            <a:chExt cx="17578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232BAD73-07A9-CFA8-F452-8C9A67947343}"/>
                    </a:ext>
                  </a:extLst>
                </p14:cNvPr>
                <p14:cNvContentPartPr/>
                <p14:nvPr/>
              </p14:nvContentPartPr>
              <p14:xfrm>
                <a:off x="6625928" y="2495810"/>
                <a:ext cx="182880" cy="2124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232BAD73-07A9-CFA8-F452-8C9A679473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07928" y="2478110"/>
                  <a:ext cx="218520" cy="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4B614D45-4F2C-0301-380B-C249A1232496}"/>
                    </a:ext>
                  </a:extLst>
                </p14:cNvPr>
                <p14:cNvContentPartPr/>
                <p14:nvPr/>
              </p14:nvContentPartPr>
              <p14:xfrm>
                <a:off x="6607208" y="2628650"/>
                <a:ext cx="219240" cy="298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4B614D45-4F2C-0301-380B-C249A12324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9238" y="2610650"/>
                  <a:ext cx="254822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BA32C416-2C6A-4ACC-9E10-C3380FCE5C27}"/>
                    </a:ext>
                  </a:extLst>
                </p14:cNvPr>
                <p14:cNvContentPartPr/>
                <p14:nvPr/>
              </p14:nvContentPartPr>
              <p14:xfrm>
                <a:off x="7092488" y="2340290"/>
                <a:ext cx="128880" cy="39060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BA32C416-2C6A-4ACC-9E10-C3380FCE5C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74488" y="2322290"/>
                  <a:ext cx="164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9578F447-5595-A4D2-54D5-332E92B5B07A}"/>
                    </a:ext>
                  </a:extLst>
                </p14:cNvPr>
                <p14:cNvContentPartPr/>
                <p14:nvPr/>
              </p14:nvContentPartPr>
              <p14:xfrm>
                <a:off x="7324328" y="2319770"/>
                <a:ext cx="318240" cy="39672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9578F447-5595-A4D2-54D5-332E92B5B0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6328" y="2301770"/>
                  <a:ext cx="353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DB86DE29-5F63-05E2-9511-E8EE2A6FD7E1}"/>
                    </a:ext>
                  </a:extLst>
                </p14:cNvPr>
                <p14:cNvContentPartPr/>
                <p14:nvPr/>
              </p14:nvContentPartPr>
              <p14:xfrm>
                <a:off x="7809968" y="2468450"/>
                <a:ext cx="555120" cy="2761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DB86DE29-5F63-05E2-9511-E8EE2A6FD7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91968" y="2450473"/>
                  <a:ext cx="590760" cy="3117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CA6DC6-F138-D8AA-364E-3D0DFEDE262A}"/>
              </a:ext>
            </a:extLst>
          </p:cNvPr>
          <p:cNvGrpSpPr/>
          <p:nvPr/>
        </p:nvGrpSpPr>
        <p:grpSpPr>
          <a:xfrm>
            <a:off x="5595968" y="3049850"/>
            <a:ext cx="1443600" cy="520920"/>
            <a:chOff x="5595968" y="3049850"/>
            <a:chExt cx="144360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F262AC74-718F-5514-3D16-CF978AD84620}"/>
                    </a:ext>
                  </a:extLst>
                </p14:cNvPr>
                <p14:cNvContentPartPr/>
                <p14:nvPr/>
              </p14:nvContentPartPr>
              <p14:xfrm>
                <a:off x="5595968" y="3049850"/>
                <a:ext cx="282240" cy="5209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F262AC74-718F-5514-3D16-CF978AD846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77991" y="3031850"/>
                  <a:ext cx="317835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6D651A85-AFD1-C93F-5FB4-F6FE99A81ECA}"/>
                    </a:ext>
                  </a:extLst>
                </p14:cNvPr>
                <p14:cNvContentPartPr/>
                <p14:nvPr/>
              </p14:nvContentPartPr>
              <p14:xfrm>
                <a:off x="6132368" y="3054530"/>
                <a:ext cx="437040" cy="43920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6D651A85-AFD1-C93F-5FB4-F6FE99A81E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14353" y="3036530"/>
                  <a:ext cx="472709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AE2E747E-50B9-F15D-543E-012DE7E79E2A}"/>
                    </a:ext>
                  </a:extLst>
                </p14:cNvPr>
                <p14:cNvContentPartPr/>
                <p14:nvPr/>
              </p14:nvContentPartPr>
              <p14:xfrm>
                <a:off x="6851648" y="3167930"/>
                <a:ext cx="187920" cy="3060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AE2E747E-50B9-F15D-543E-012DE7E79E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3648" y="3149930"/>
                  <a:ext cx="223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E20416D8-16C2-3A66-54EA-EDC79F5B2B3C}"/>
                    </a:ext>
                  </a:extLst>
                </p14:cNvPr>
                <p14:cNvContentPartPr/>
                <p14:nvPr/>
              </p14:nvContentPartPr>
              <p14:xfrm>
                <a:off x="6843368" y="3332090"/>
                <a:ext cx="192240" cy="129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E20416D8-16C2-3A66-54EA-EDC79F5B2B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5334" y="3314090"/>
                  <a:ext cx="227947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F524E01-B562-ADE3-ADA7-193CBC284924}"/>
              </a:ext>
            </a:extLst>
          </p:cNvPr>
          <p:cNvGrpSpPr/>
          <p:nvPr/>
        </p:nvGrpSpPr>
        <p:grpSpPr>
          <a:xfrm>
            <a:off x="7357088" y="3059210"/>
            <a:ext cx="1017000" cy="510120"/>
            <a:chOff x="7357088" y="3059210"/>
            <a:chExt cx="10170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E5DF72F9-870D-6725-6D5D-131C9AE59139}"/>
                    </a:ext>
                  </a:extLst>
                </p14:cNvPr>
                <p14:cNvContentPartPr/>
                <p14:nvPr/>
              </p14:nvContentPartPr>
              <p14:xfrm>
                <a:off x="7357088" y="3059210"/>
                <a:ext cx="202320" cy="51012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E5DF72F9-870D-6725-6D5D-131C9AE591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39088" y="3041210"/>
                  <a:ext cx="2379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AE82060E-2CFA-F62F-DA23-C64C5187C4E2}"/>
                    </a:ext>
                  </a:extLst>
                </p14:cNvPr>
                <p14:cNvContentPartPr/>
                <p14:nvPr/>
              </p14:nvContentPartPr>
              <p14:xfrm>
                <a:off x="7837688" y="3262250"/>
                <a:ext cx="536400" cy="23472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AE82060E-2CFA-F62F-DA23-C64C5187C4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19688" y="3244250"/>
                  <a:ext cx="5720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7643EA3-74D8-0F39-8A86-10ADE26152F1}"/>
              </a:ext>
            </a:extLst>
          </p:cNvPr>
          <p:cNvGrpSpPr/>
          <p:nvPr/>
        </p:nvGrpSpPr>
        <p:grpSpPr>
          <a:xfrm>
            <a:off x="5486168" y="3762290"/>
            <a:ext cx="2305800" cy="542880"/>
            <a:chOff x="5486168" y="3762290"/>
            <a:chExt cx="230580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89BCACCF-B4E9-5D2D-958A-66024A28486A}"/>
                    </a:ext>
                  </a:extLst>
                </p14:cNvPr>
                <p14:cNvContentPartPr/>
                <p14:nvPr/>
              </p14:nvContentPartPr>
              <p14:xfrm>
                <a:off x="5486168" y="3762290"/>
                <a:ext cx="425520" cy="5428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89BCACCF-B4E9-5D2D-958A-66024A2848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8168" y="3744290"/>
                  <a:ext cx="46116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81809551-1834-FE39-3603-A34E51D181F0}"/>
                    </a:ext>
                  </a:extLst>
                </p14:cNvPr>
                <p14:cNvContentPartPr/>
                <p14:nvPr/>
              </p14:nvContentPartPr>
              <p14:xfrm>
                <a:off x="6048128" y="4047770"/>
                <a:ext cx="293400" cy="23940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81809551-1834-FE39-3603-A34E51D181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30128" y="4029770"/>
                  <a:ext cx="329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8F9C25AD-0E38-0F13-A079-3DA01EDA8BED}"/>
                    </a:ext>
                  </a:extLst>
                </p14:cNvPr>
                <p14:cNvContentPartPr/>
                <p14:nvPr/>
              </p14:nvContentPartPr>
              <p14:xfrm>
                <a:off x="6444128" y="4015010"/>
                <a:ext cx="250200" cy="26064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8F9C25AD-0E38-0F13-A079-3DA01EDA8B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26128" y="3997010"/>
                  <a:ext cx="285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8B575B55-ACC5-8C30-6CCD-35BA1578A4F2}"/>
                    </a:ext>
                  </a:extLst>
                </p14:cNvPr>
                <p14:cNvContentPartPr/>
                <p14:nvPr/>
              </p14:nvContentPartPr>
              <p14:xfrm>
                <a:off x="6517928" y="3922130"/>
                <a:ext cx="226800" cy="482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8B575B55-ACC5-8C30-6CCD-35BA1578A4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99928" y="3904130"/>
                  <a:ext cx="262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0C1EDDFA-0833-0B6F-BE79-4E61B2C47493}"/>
                    </a:ext>
                  </a:extLst>
                </p14:cNvPr>
                <p14:cNvContentPartPr/>
                <p14:nvPr/>
              </p14:nvContentPartPr>
              <p14:xfrm>
                <a:off x="6964688" y="3984050"/>
                <a:ext cx="46080" cy="2253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0C1EDDFA-0833-0B6F-BE79-4E61B2C474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46688" y="3966050"/>
                  <a:ext cx="81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631D7D4C-0CD7-43E7-7357-73BF62480843}"/>
                    </a:ext>
                  </a:extLst>
                </p14:cNvPr>
                <p14:cNvContentPartPr/>
                <p14:nvPr/>
              </p14:nvContentPartPr>
              <p14:xfrm>
                <a:off x="6877928" y="3952010"/>
                <a:ext cx="206640" cy="8100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631D7D4C-0CD7-43E7-7357-73BF624808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59897" y="3934010"/>
                  <a:ext cx="24234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622E4373-31D7-BA6F-090A-A2ABE590C051}"/>
                    </a:ext>
                  </a:extLst>
                </p14:cNvPr>
                <p14:cNvContentPartPr/>
                <p14:nvPr/>
              </p14:nvContentPartPr>
              <p14:xfrm>
                <a:off x="7209488" y="3954170"/>
                <a:ext cx="250920" cy="28296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622E4373-31D7-BA6F-090A-A2ABE590C0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91514" y="3936193"/>
                  <a:ext cx="286509" cy="318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948EE8A4-FD02-AAEE-EC68-EE01CC380660}"/>
                    </a:ext>
                  </a:extLst>
                </p14:cNvPr>
                <p14:cNvContentPartPr/>
                <p14:nvPr/>
              </p14:nvContentPartPr>
              <p14:xfrm>
                <a:off x="7684328" y="3962810"/>
                <a:ext cx="75600" cy="5760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948EE8A4-FD02-AAEE-EC68-EE01CC3806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66328" y="3944810"/>
                  <a:ext cx="111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6AAA3B0E-A33D-94D7-9CF0-5BA1D243EBCD}"/>
                    </a:ext>
                  </a:extLst>
                </p14:cNvPr>
                <p14:cNvContentPartPr/>
                <p14:nvPr/>
              </p14:nvContentPartPr>
              <p14:xfrm>
                <a:off x="7720328" y="4214090"/>
                <a:ext cx="71640" cy="4608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6AAA3B0E-A33D-94D7-9CF0-5BA1D243EB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02328" y="4196090"/>
                  <a:ext cx="1072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B38648F-FC7E-549E-AF34-757B36095EA1}"/>
              </a:ext>
            </a:extLst>
          </p:cNvPr>
          <p:cNvGrpSpPr/>
          <p:nvPr/>
        </p:nvGrpSpPr>
        <p:grpSpPr>
          <a:xfrm>
            <a:off x="8087528" y="3743930"/>
            <a:ext cx="1738080" cy="678240"/>
            <a:chOff x="8087528" y="3743930"/>
            <a:chExt cx="173808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60BE57BE-0E50-E88E-8711-B428BF5B94A2}"/>
                    </a:ext>
                  </a:extLst>
                </p14:cNvPr>
                <p14:cNvContentPartPr/>
                <p14:nvPr/>
              </p14:nvContentPartPr>
              <p14:xfrm>
                <a:off x="8087528" y="3743930"/>
                <a:ext cx="280080" cy="51120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60BE57BE-0E50-E88E-8711-B428BF5B94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69528" y="3725917"/>
                  <a:ext cx="315720" cy="546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396F29C1-48D9-88D6-F6C8-883BA9635FB4}"/>
                    </a:ext>
                  </a:extLst>
                </p14:cNvPr>
                <p14:cNvContentPartPr/>
                <p14:nvPr/>
              </p14:nvContentPartPr>
              <p14:xfrm>
                <a:off x="8502248" y="3789290"/>
                <a:ext cx="176040" cy="6105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396F29C1-48D9-88D6-F6C8-883BA9635F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84248" y="3771290"/>
                  <a:ext cx="2116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969D84E0-FB94-45B9-2956-6607B975B807}"/>
                    </a:ext>
                  </a:extLst>
                </p14:cNvPr>
                <p14:cNvContentPartPr/>
                <p14:nvPr/>
              </p14:nvContentPartPr>
              <p14:xfrm>
                <a:off x="8695568" y="3925730"/>
                <a:ext cx="191880" cy="33084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969D84E0-FB94-45B9-2956-6607B975B8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77568" y="3907730"/>
                  <a:ext cx="227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0D001CF0-11D4-4092-05E6-18D6823CD897}"/>
                    </a:ext>
                  </a:extLst>
                </p14:cNvPr>
                <p14:cNvContentPartPr/>
                <p14:nvPr/>
              </p14:nvContentPartPr>
              <p14:xfrm>
                <a:off x="8775488" y="4111490"/>
                <a:ext cx="161280" cy="3024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0D001CF0-11D4-4092-05E6-18D6823CD8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57488" y="4093490"/>
                  <a:ext cx="196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6D02A15F-C892-CCC6-9CD3-9F345E0CBB42}"/>
                    </a:ext>
                  </a:extLst>
                </p14:cNvPr>
                <p14:cNvContentPartPr/>
                <p14:nvPr/>
              </p14:nvContentPartPr>
              <p14:xfrm>
                <a:off x="8995808" y="3908450"/>
                <a:ext cx="307080" cy="33012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6D02A15F-C892-CCC6-9CD3-9F345E0CBB4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77808" y="3890450"/>
                  <a:ext cx="342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B55C561A-F41C-31E6-49E2-619D75464A99}"/>
                    </a:ext>
                  </a:extLst>
                </p14:cNvPr>
                <p14:cNvContentPartPr/>
                <p14:nvPr/>
              </p14:nvContentPartPr>
              <p14:xfrm>
                <a:off x="9415208" y="3901250"/>
                <a:ext cx="250560" cy="35280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B55C561A-F41C-31E6-49E2-619D75464A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97208" y="3883250"/>
                  <a:ext cx="286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AFB3C4D3-A26A-B233-3DE8-CF84C150EB3B}"/>
                    </a:ext>
                  </a:extLst>
                </p14:cNvPr>
                <p14:cNvContentPartPr/>
                <p14:nvPr/>
              </p14:nvContentPartPr>
              <p14:xfrm>
                <a:off x="9643088" y="3758330"/>
                <a:ext cx="182520" cy="66384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AFB3C4D3-A26A-B233-3DE8-CF84C150EB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25088" y="3740330"/>
                  <a:ext cx="218160" cy="69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20F08D4A-3EA3-1CFE-78D0-E3207A5F9DFA}"/>
              </a:ext>
            </a:extLst>
          </p:cNvPr>
          <p:cNvGrpSpPr/>
          <p:nvPr/>
        </p:nvGrpSpPr>
        <p:grpSpPr>
          <a:xfrm>
            <a:off x="775568" y="5197610"/>
            <a:ext cx="1086120" cy="532080"/>
            <a:chOff x="775568" y="5197610"/>
            <a:chExt cx="108612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12433EBB-748C-3826-DA0C-C78F249718BB}"/>
                    </a:ext>
                  </a:extLst>
                </p14:cNvPr>
                <p14:cNvContentPartPr/>
                <p14:nvPr/>
              </p14:nvContentPartPr>
              <p14:xfrm>
                <a:off x="775568" y="5197610"/>
                <a:ext cx="293040" cy="53208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12433EBB-748C-3826-DA0C-C78F249718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7568" y="5179970"/>
                  <a:ext cx="3286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0" name="Рукописный ввод 109">
                  <a:extLst>
                    <a:ext uri="{FF2B5EF4-FFF2-40B4-BE49-F238E27FC236}">
                      <a16:creationId xmlns:a16="http://schemas.microsoft.com/office/drawing/2014/main" id="{B3E2FAD3-BDF3-CBE8-93EB-5B3AED89C650}"/>
                    </a:ext>
                  </a:extLst>
                </p14:cNvPr>
                <p14:cNvContentPartPr/>
                <p14:nvPr/>
              </p14:nvContentPartPr>
              <p14:xfrm>
                <a:off x="1161128" y="5504330"/>
                <a:ext cx="152280" cy="19692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B3E2FAD3-BDF3-CBE8-93EB-5B3AED89C6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3128" y="5486330"/>
                  <a:ext cx="187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2EA5CC3B-5262-82E8-51B4-728C9BADB4D1}"/>
                    </a:ext>
                  </a:extLst>
                </p14:cNvPr>
                <p14:cNvContentPartPr/>
                <p14:nvPr/>
              </p14:nvContentPartPr>
              <p14:xfrm>
                <a:off x="1355168" y="5502530"/>
                <a:ext cx="506520" cy="211680"/>
              </p14:xfrm>
            </p:contentPart>
          </mc:Choice>
          <mc:Fallback xmlns=""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2EA5CC3B-5262-82E8-51B4-728C9BADB4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37528" y="5484890"/>
                  <a:ext cx="5421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A867658C-27A8-B6FE-0018-F2BC28908151}"/>
              </a:ext>
            </a:extLst>
          </p:cNvPr>
          <p:cNvGrpSpPr/>
          <p:nvPr/>
        </p:nvGrpSpPr>
        <p:grpSpPr>
          <a:xfrm>
            <a:off x="816968" y="5904290"/>
            <a:ext cx="1369080" cy="398520"/>
            <a:chOff x="816968" y="5904290"/>
            <a:chExt cx="13690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4" name="Рукописный ввод 143">
                  <a:extLst>
                    <a:ext uri="{FF2B5EF4-FFF2-40B4-BE49-F238E27FC236}">
                      <a16:creationId xmlns:a16="http://schemas.microsoft.com/office/drawing/2014/main" id="{3BA22F76-2D39-78EA-963C-76B23EC615F3}"/>
                    </a:ext>
                  </a:extLst>
                </p14:cNvPr>
                <p14:cNvContentPartPr/>
                <p14:nvPr/>
              </p14:nvContentPartPr>
              <p14:xfrm>
                <a:off x="929288" y="5921930"/>
                <a:ext cx="43200" cy="257040"/>
              </p14:xfrm>
            </p:contentPart>
          </mc:Choice>
          <mc:Fallback xmlns="">
            <p:pic>
              <p:nvPicPr>
                <p:cNvPr id="144" name="Рукописный ввод 143">
                  <a:extLst>
                    <a:ext uri="{FF2B5EF4-FFF2-40B4-BE49-F238E27FC236}">
                      <a16:creationId xmlns:a16="http://schemas.microsoft.com/office/drawing/2014/main" id="{3BA22F76-2D39-78EA-963C-76B23EC615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1288" y="5903930"/>
                  <a:ext cx="78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5" name="Рукописный ввод 144">
                  <a:extLst>
                    <a:ext uri="{FF2B5EF4-FFF2-40B4-BE49-F238E27FC236}">
                      <a16:creationId xmlns:a16="http://schemas.microsoft.com/office/drawing/2014/main" id="{9F0EAC22-A95C-70A4-4BE3-6CA94C678217}"/>
                    </a:ext>
                  </a:extLst>
                </p14:cNvPr>
                <p14:cNvContentPartPr/>
                <p14:nvPr/>
              </p14:nvContentPartPr>
              <p14:xfrm>
                <a:off x="816968" y="5904290"/>
                <a:ext cx="351720" cy="56880"/>
              </p14:xfrm>
            </p:contentPart>
          </mc:Choice>
          <mc:Fallback xmlns="">
            <p:pic>
              <p:nvPicPr>
                <p:cNvPr id="145" name="Рукописный ввод 144">
                  <a:extLst>
                    <a:ext uri="{FF2B5EF4-FFF2-40B4-BE49-F238E27FC236}">
                      <a16:creationId xmlns:a16="http://schemas.microsoft.com/office/drawing/2014/main" id="{9F0EAC22-A95C-70A4-4BE3-6CA94C6782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9328" y="5886290"/>
                  <a:ext cx="387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6" name="Рукописный ввод 145">
                  <a:extLst>
                    <a:ext uri="{FF2B5EF4-FFF2-40B4-BE49-F238E27FC236}">
                      <a16:creationId xmlns:a16="http://schemas.microsoft.com/office/drawing/2014/main" id="{00154929-DE0D-8AB0-1622-9752AF6E5322}"/>
                    </a:ext>
                  </a:extLst>
                </p14:cNvPr>
                <p14:cNvContentPartPr/>
                <p14:nvPr/>
              </p14:nvContentPartPr>
              <p14:xfrm>
                <a:off x="1145648" y="6029930"/>
                <a:ext cx="114120" cy="127440"/>
              </p14:xfrm>
            </p:contentPart>
          </mc:Choice>
          <mc:Fallback xmlns="">
            <p:pic>
              <p:nvPicPr>
                <p:cNvPr id="146" name="Рукописный ввод 145">
                  <a:extLst>
                    <a:ext uri="{FF2B5EF4-FFF2-40B4-BE49-F238E27FC236}">
                      <a16:creationId xmlns:a16="http://schemas.microsoft.com/office/drawing/2014/main" id="{00154929-DE0D-8AB0-1622-9752AF6E53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7648" y="6011930"/>
                  <a:ext cx="149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7" name="Рукописный ввод 146">
                  <a:extLst>
                    <a:ext uri="{FF2B5EF4-FFF2-40B4-BE49-F238E27FC236}">
                      <a16:creationId xmlns:a16="http://schemas.microsoft.com/office/drawing/2014/main" id="{442A0F1B-CB74-E571-9A9A-D2D06319D10C}"/>
                    </a:ext>
                  </a:extLst>
                </p14:cNvPr>
                <p14:cNvContentPartPr/>
                <p14:nvPr/>
              </p14:nvContentPartPr>
              <p14:xfrm>
                <a:off x="1365968" y="6025610"/>
                <a:ext cx="190080" cy="148320"/>
              </p14:xfrm>
            </p:contentPart>
          </mc:Choice>
          <mc:Fallback xmlns="">
            <p:pic>
              <p:nvPicPr>
                <p:cNvPr id="147" name="Рукописный ввод 146">
                  <a:extLst>
                    <a:ext uri="{FF2B5EF4-FFF2-40B4-BE49-F238E27FC236}">
                      <a16:creationId xmlns:a16="http://schemas.microsoft.com/office/drawing/2014/main" id="{442A0F1B-CB74-E571-9A9A-D2D06319D1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48328" y="6007610"/>
                  <a:ext cx="225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8" name="Рукописный ввод 147">
                  <a:extLst>
                    <a:ext uri="{FF2B5EF4-FFF2-40B4-BE49-F238E27FC236}">
                      <a16:creationId xmlns:a16="http://schemas.microsoft.com/office/drawing/2014/main" id="{AE458785-74A8-1BC3-E3E3-324492E14906}"/>
                    </a:ext>
                  </a:extLst>
                </p14:cNvPr>
                <p14:cNvContentPartPr/>
                <p14:nvPr/>
              </p14:nvContentPartPr>
              <p14:xfrm>
                <a:off x="1624448" y="6018410"/>
                <a:ext cx="249480" cy="284400"/>
              </p14:xfrm>
            </p:contentPart>
          </mc:Choice>
          <mc:Fallback xmlns="">
            <p:pic>
              <p:nvPicPr>
                <p:cNvPr id="148" name="Рукописный ввод 147">
                  <a:extLst>
                    <a:ext uri="{FF2B5EF4-FFF2-40B4-BE49-F238E27FC236}">
                      <a16:creationId xmlns:a16="http://schemas.microsoft.com/office/drawing/2014/main" id="{AE458785-74A8-1BC3-E3E3-324492E149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06808" y="6000770"/>
                  <a:ext cx="2851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9" name="Рукописный ввод 148">
                  <a:extLst>
                    <a:ext uri="{FF2B5EF4-FFF2-40B4-BE49-F238E27FC236}">
                      <a16:creationId xmlns:a16="http://schemas.microsoft.com/office/drawing/2014/main" id="{47C7553D-670F-AA10-C5E5-2D6BEF0DDE67}"/>
                    </a:ext>
                  </a:extLst>
                </p14:cNvPr>
                <p14:cNvContentPartPr/>
                <p14:nvPr/>
              </p14:nvContentPartPr>
              <p14:xfrm>
                <a:off x="1967168" y="5974490"/>
                <a:ext cx="218880" cy="163800"/>
              </p14:xfrm>
            </p:contentPart>
          </mc:Choice>
          <mc:Fallback xmlns="">
            <p:pic>
              <p:nvPicPr>
                <p:cNvPr id="149" name="Рукописный ввод 148">
                  <a:extLst>
                    <a:ext uri="{FF2B5EF4-FFF2-40B4-BE49-F238E27FC236}">
                      <a16:creationId xmlns:a16="http://schemas.microsoft.com/office/drawing/2014/main" id="{47C7553D-670F-AA10-C5E5-2D6BEF0DDE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49168" y="5956850"/>
                  <a:ext cx="2545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A3DCE6A-093E-E3FF-29EF-A74390F766A9}"/>
                  </a:ext>
                </a:extLst>
              </p14:cNvPr>
              <p14:cNvContentPartPr/>
              <p14:nvPr/>
            </p14:nvContentPartPr>
            <p14:xfrm>
              <a:off x="4049768" y="4639970"/>
              <a:ext cx="259920" cy="43848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A3DCE6A-093E-E3FF-29EF-A74390F766A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031768" y="4621970"/>
                <a:ext cx="2955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37F51FE-C8BC-8D6B-3DBA-58F501C7F6CB}"/>
                  </a:ext>
                </a:extLst>
              </p14:cNvPr>
              <p14:cNvContentPartPr/>
              <p14:nvPr/>
            </p14:nvContentPartPr>
            <p14:xfrm>
              <a:off x="4072448" y="4547810"/>
              <a:ext cx="439560" cy="2970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37F51FE-C8BC-8D6B-3DBA-58F501C7F6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54448" y="4529810"/>
                <a:ext cx="4752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BE0EBA17-B809-140E-8B4F-286314D8675E}"/>
                  </a:ext>
                </a:extLst>
              </p14:cNvPr>
              <p14:cNvContentPartPr/>
              <p14:nvPr/>
            </p14:nvContentPartPr>
            <p14:xfrm>
              <a:off x="4440728" y="4848050"/>
              <a:ext cx="209160" cy="23364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BE0EBA17-B809-140E-8B4F-286314D8675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423088" y="4830410"/>
                <a:ext cx="2448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FAC46268-A488-7C96-F1FA-99BEFAA1C455}"/>
                  </a:ext>
                </a:extLst>
              </p14:cNvPr>
              <p14:cNvContentPartPr/>
              <p14:nvPr/>
            </p14:nvContentPartPr>
            <p14:xfrm>
              <a:off x="4741688" y="4803410"/>
              <a:ext cx="237960" cy="28116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FAC46268-A488-7C96-F1FA-99BEFAA1C45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723688" y="4785410"/>
                <a:ext cx="273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101DB198-C712-9B6F-0F58-DFF98DEF880C}"/>
                  </a:ext>
                </a:extLst>
              </p14:cNvPr>
              <p14:cNvContentPartPr/>
              <p14:nvPr/>
            </p14:nvContentPartPr>
            <p14:xfrm>
              <a:off x="4994408" y="4831850"/>
              <a:ext cx="252000" cy="26640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101DB198-C712-9B6F-0F58-DFF98DEF880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976768" y="4813850"/>
                <a:ext cx="2876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EF2294E-BA69-CA24-094D-D143C4173EF8}"/>
                  </a:ext>
                </a:extLst>
              </p14:cNvPr>
              <p14:cNvContentPartPr/>
              <p14:nvPr/>
            </p14:nvContentPartPr>
            <p14:xfrm>
              <a:off x="5346128" y="4833290"/>
              <a:ext cx="237960" cy="207000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EF2294E-BA69-CA24-094D-D143C4173EF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328488" y="4815290"/>
                <a:ext cx="273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6391710F-F2B8-B58A-1E08-2BC11F18534E}"/>
                  </a:ext>
                </a:extLst>
              </p14:cNvPr>
              <p14:cNvContentPartPr/>
              <p14:nvPr/>
            </p14:nvContentPartPr>
            <p14:xfrm>
              <a:off x="5594888" y="4764890"/>
              <a:ext cx="226080" cy="255960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6391710F-F2B8-B58A-1E08-2BC11F18534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576888" y="4746890"/>
                <a:ext cx="2617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C16D485B-B13A-AA32-9480-6F30D62D004B}"/>
                  </a:ext>
                </a:extLst>
              </p14:cNvPr>
              <p14:cNvContentPartPr/>
              <p14:nvPr/>
            </p14:nvContentPartPr>
            <p14:xfrm>
              <a:off x="5907008" y="4805930"/>
              <a:ext cx="244440" cy="220320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C16D485B-B13A-AA32-9480-6F30D62D0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89008" y="4788290"/>
                <a:ext cx="280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FA8B97F3-49D5-9FE2-028B-E88BB1D6A23E}"/>
                  </a:ext>
                </a:extLst>
              </p14:cNvPr>
              <p14:cNvContentPartPr/>
              <p14:nvPr/>
            </p14:nvContentPartPr>
            <p14:xfrm>
              <a:off x="6211208" y="4787210"/>
              <a:ext cx="216360" cy="246240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FA8B97F3-49D5-9FE2-028B-E88BB1D6A23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193208" y="4769570"/>
                <a:ext cx="252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3A8EC135-55EB-8497-8A19-CF46DF539108}"/>
                  </a:ext>
                </a:extLst>
              </p14:cNvPr>
              <p14:cNvContentPartPr/>
              <p14:nvPr/>
            </p14:nvContentPartPr>
            <p14:xfrm>
              <a:off x="6574448" y="4791170"/>
              <a:ext cx="47880" cy="24120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3A8EC135-55EB-8497-8A19-CF46DF53910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556448" y="4773530"/>
                <a:ext cx="835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EB0C97D8-67C3-0905-62A1-49B7B8326005}"/>
                  </a:ext>
                </a:extLst>
              </p14:cNvPr>
              <p14:cNvContentPartPr/>
              <p14:nvPr/>
            </p14:nvContentPartPr>
            <p14:xfrm>
              <a:off x="6599288" y="4982330"/>
              <a:ext cx="44640" cy="25920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EB0C97D8-67C3-0905-62A1-49B7B832600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581648" y="4964690"/>
                <a:ext cx="80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id="{715356C1-2893-587C-409C-330B6C3A2715}"/>
                  </a:ext>
                </a:extLst>
              </p14:cNvPr>
              <p14:cNvContentPartPr/>
              <p14:nvPr/>
            </p14:nvContentPartPr>
            <p14:xfrm>
              <a:off x="2211608" y="5300930"/>
              <a:ext cx="219600" cy="411120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715356C1-2893-587C-409C-330B6C3A271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193968" y="5283290"/>
                <a:ext cx="2552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id="{8308DF64-60B1-3BBA-F73F-A1817548884F}"/>
                  </a:ext>
                </a:extLst>
              </p14:cNvPr>
              <p14:cNvContentPartPr/>
              <p14:nvPr/>
            </p14:nvContentPartPr>
            <p14:xfrm>
              <a:off x="2536328" y="5303450"/>
              <a:ext cx="321480" cy="390240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8308DF64-60B1-3BBA-F73F-A1817548884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518688" y="5285810"/>
                <a:ext cx="357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id="{2CA97975-EF40-929F-30B0-96D8581224C2}"/>
                  </a:ext>
                </a:extLst>
              </p14:cNvPr>
              <p14:cNvContentPartPr/>
              <p14:nvPr/>
            </p14:nvContentPartPr>
            <p14:xfrm>
              <a:off x="3001088" y="5514410"/>
              <a:ext cx="151920" cy="26280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2CA97975-EF40-929F-30B0-96D8581224C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983088" y="5496410"/>
                <a:ext cx="1875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id="{73F313DA-AB78-97EB-D144-3B1B82713D5E}"/>
                  </a:ext>
                </a:extLst>
              </p14:cNvPr>
              <p14:cNvContentPartPr/>
              <p14:nvPr/>
            </p14:nvContentPartPr>
            <p14:xfrm>
              <a:off x="3270368" y="5449250"/>
              <a:ext cx="129960" cy="181440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73F313DA-AB78-97EB-D144-3B1B82713D5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252728" y="5431610"/>
                <a:ext cx="1656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id="{A7D7CA6F-E6AA-C4D9-25FC-71E1CA9FC7A7}"/>
                  </a:ext>
                </a:extLst>
              </p14:cNvPr>
              <p14:cNvContentPartPr/>
              <p14:nvPr/>
            </p14:nvContentPartPr>
            <p14:xfrm>
              <a:off x="3469088" y="5420090"/>
              <a:ext cx="415440" cy="226080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A7D7CA6F-E6AA-C4D9-25FC-71E1CA9FC7A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451448" y="5402450"/>
                <a:ext cx="4510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id="{FDC8663E-7061-7B28-5832-A69815545856}"/>
                  </a:ext>
                </a:extLst>
              </p14:cNvPr>
              <p14:cNvContentPartPr/>
              <p14:nvPr/>
            </p14:nvContentPartPr>
            <p14:xfrm>
              <a:off x="3951128" y="5396330"/>
              <a:ext cx="165960" cy="223560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FDC8663E-7061-7B28-5832-A6981554585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933128" y="5378330"/>
                <a:ext cx="201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id="{8AD633F5-DFB4-45AF-5966-72D9F98422C9}"/>
                  </a:ext>
                </a:extLst>
              </p14:cNvPr>
              <p14:cNvContentPartPr/>
              <p14:nvPr/>
            </p14:nvContentPartPr>
            <p14:xfrm>
              <a:off x="4250648" y="5183930"/>
              <a:ext cx="186480" cy="425880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8AD633F5-DFB4-45AF-5966-72D9F98422C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32648" y="5166290"/>
                <a:ext cx="22212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id="{C805B0AF-C948-A145-D409-6C0C934F3CFA}"/>
                  </a:ext>
                </a:extLst>
              </p14:cNvPr>
              <p14:cNvContentPartPr/>
              <p14:nvPr/>
            </p14:nvContentPartPr>
            <p14:xfrm>
              <a:off x="4479608" y="5422250"/>
              <a:ext cx="263880" cy="167040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C805B0AF-C948-A145-D409-6C0C934F3CF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461608" y="5404250"/>
                <a:ext cx="299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9B9E03EA-4768-BB2F-A66A-90C7B83191A9}"/>
                  </a:ext>
                </a:extLst>
              </p14:cNvPr>
              <p14:cNvContentPartPr/>
              <p14:nvPr/>
            </p14:nvContentPartPr>
            <p14:xfrm>
              <a:off x="4815848" y="5374010"/>
              <a:ext cx="171720" cy="215280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9B9E03EA-4768-BB2F-A66A-90C7B83191A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98208" y="5356370"/>
                <a:ext cx="207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id="{FC9EC9FE-0EE0-34E1-E499-CE4122AF9EA6}"/>
                  </a:ext>
                </a:extLst>
              </p14:cNvPr>
              <p14:cNvContentPartPr/>
              <p14:nvPr/>
            </p14:nvContentPartPr>
            <p14:xfrm>
              <a:off x="5067128" y="5402450"/>
              <a:ext cx="136080" cy="182160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FC9EC9FE-0EE0-34E1-E499-CE4122AF9EA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049128" y="5384810"/>
                <a:ext cx="1717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id="{C4EF8EEE-80E4-C345-443D-A66AD8E5C8CD}"/>
                  </a:ext>
                </a:extLst>
              </p14:cNvPr>
              <p14:cNvContentPartPr/>
              <p14:nvPr/>
            </p14:nvContentPartPr>
            <p14:xfrm>
              <a:off x="5269088" y="5398850"/>
              <a:ext cx="179640" cy="227880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C4EF8EEE-80E4-C345-443D-A66AD8E5C8C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51448" y="5381210"/>
                <a:ext cx="2152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id="{9A550632-B9B6-64E1-6DBB-A668BEFC6F76}"/>
                  </a:ext>
                </a:extLst>
              </p14:cNvPr>
              <p14:cNvContentPartPr/>
              <p14:nvPr/>
            </p14:nvContentPartPr>
            <p14:xfrm>
              <a:off x="5616128" y="5630330"/>
              <a:ext cx="39600" cy="133200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9A550632-B9B6-64E1-6DBB-A668BEFC6F7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598488" y="5612690"/>
                <a:ext cx="75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EA7D3042-F578-777F-1785-0362DB9B1086}"/>
                  </a:ext>
                </a:extLst>
              </p14:cNvPr>
              <p14:cNvContentPartPr/>
              <p14:nvPr/>
            </p14:nvContentPartPr>
            <p14:xfrm>
              <a:off x="5829968" y="5443850"/>
              <a:ext cx="296640" cy="16740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EA7D3042-F578-777F-1785-0362DB9B108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12328" y="5426210"/>
                <a:ext cx="3322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840B23A1-2918-0E34-487A-C7A3946B6F28}"/>
                  </a:ext>
                </a:extLst>
              </p14:cNvPr>
              <p14:cNvContentPartPr/>
              <p14:nvPr/>
            </p14:nvContentPartPr>
            <p14:xfrm>
              <a:off x="6255128" y="5416130"/>
              <a:ext cx="127800" cy="200160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840B23A1-2918-0E34-487A-C7A3946B6F2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237128" y="5398490"/>
                <a:ext cx="163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94146890-0EBD-193E-5784-729D7D2BF287}"/>
                  </a:ext>
                </a:extLst>
              </p14:cNvPr>
              <p14:cNvContentPartPr/>
              <p14:nvPr/>
            </p14:nvContentPartPr>
            <p14:xfrm>
              <a:off x="6583448" y="5279690"/>
              <a:ext cx="274680" cy="365760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94146890-0EBD-193E-5784-729D7D2BF28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65808" y="5261690"/>
                <a:ext cx="3103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3CF86CC6-339F-11ED-BB39-5D206B5E5E7A}"/>
                  </a:ext>
                </a:extLst>
              </p14:cNvPr>
              <p14:cNvContentPartPr/>
              <p14:nvPr/>
            </p14:nvContentPartPr>
            <p14:xfrm>
              <a:off x="6727808" y="5502530"/>
              <a:ext cx="144000" cy="9000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3CF86CC6-339F-11ED-BB39-5D206B5E5E7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10168" y="5484530"/>
                <a:ext cx="179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id="{B49CEA6F-DBCF-9848-DE42-8723FA77CE58}"/>
                  </a:ext>
                </a:extLst>
              </p14:cNvPr>
              <p14:cNvContentPartPr/>
              <p14:nvPr/>
            </p14:nvContentPartPr>
            <p14:xfrm>
              <a:off x="6997808" y="5264210"/>
              <a:ext cx="206640" cy="336960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B49CEA6F-DBCF-9848-DE42-8723FA77CE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79808" y="5246570"/>
                <a:ext cx="242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id="{1A48B795-D456-F22D-68B8-39ACAE18A8DA}"/>
                  </a:ext>
                </a:extLst>
              </p14:cNvPr>
              <p14:cNvContentPartPr/>
              <p14:nvPr/>
            </p14:nvContentPartPr>
            <p14:xfrm>
              <a:off x="7290128" y="5517650"/>
              <a:ext cx="117000" cy="9720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1A48B795-D456-F22D-68B8-39ACAE18A8D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272128" y="5500010"/>
                <a:ext cx="152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id="{9B8F9D86-4DC4-B5E5-7622-BE134D215211}"/>
                  </a:ext>
                </a:extLst>
              </p14:cNvPr>
              <p14:cNvContentPartPr/>
              <p14:nvPr/>
            </p14:nvContentPartPr>
            <p14:xfrm>
              <a:off x="7574168" y="5224610"/>
              <a:ext cx="150480" cy="355320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9B8F9D86-4DC4-B5E5-7622-BE134D21521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556168" y="5206610"/>
                <a:ext cx="1861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id="{8571BC98-B447-DFDD-9304-A8F9D2029323}"/>
                  </a:ext>
                </a:extLst>
              </p14:cNvPr>
              <p14:cNvContentPartPr/>
              <p14:nvPr/>
            </p14:nvContentPartPr>
            <p14:xfrm>
              <a:off x="7799888" y="5416130"/>
              <a:ext cx="179640" cy="167400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8571BC98-B447-DFDD-9304-A8F9D202932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782248" y="5398490"/>
                <a:ext cx="2152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id="{B568F45B-4F84-0070-7260-BE43CBD68653}"/>
                  </a:ext>
                </a:extLst>
              </p14:cNvPr>
              <p14:cNvContentPartPr/>
              <p14:nvPr/>
            </p14:nvContentPartPr>
            <p14:xfrm>
              <a:off x="8008688" y="5409290"/>
              <a:ext cx="114120" cy="200160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B568F45B-4F84-0070-7260-BE43CBD6865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990688" y="5391290"/>
                <a:ext cx="14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id="{BB77D4FB-3D06-1CBF-1263-9C30A409E795}"/>
                  </a:ext>
                </a:extLst>
              </p14:cNvPr>
              <p14:cNvContentPartPr/>
              <p14:nvPr/>
            </p14:nvContentPartPr>
            <p14:xfrm>
              <a:off x="8146208" y="5439890"/>
              <a:ext cx="119160" cy="176760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BB77D4FB-3D06-1CBF-1263-9C30A409E79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128208" y="5421890"/>
                <a:ext cx="154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id="{089AB194-8FE1-666E-F1E1-103BF6BEF8EC}"/>
                  </a:ext>
                </a:extLst>
              </p14:cNvPr>
              <p14:cNvContentPartPr/>
              <p14:nvPr/>
            </p14:nvContentPartPr>
            <p14:xfrm>
              <a:off x="8363648" y="5421170"/>
              <a:ext cx="13680" cy="208440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089AB194-8FE1-666E-F1E1-103BF6BEF8E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345648" y="5403170"/>
                <a:ext cx="493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id="{FC30B369-DAE0-BB5B-F3D4-C1CC13B9A517}"/>
                  </a:ext>
                </a:extLst>
              </p14:cNvPr>
              <p14:cNvContentPartPr/>
              <p14:nvPr/>
            </p14:nvContentPartPr>
            <p14:xfrm>
              <a:off x="8311088" y="5412170"/>
              <a:ext cx="170280" cy="39600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FC30B369-DAE0-BB5B-F3D4-C1CC13B9A51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293088" y="5394170"/>
                <a:ext cx="205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id="{9E5FF632-7E90-9732-A2BA-057E9B774480}"/>
                  </a:ext>
                </a:extLst>
              </p14:cNvPr>
              <p14:cNvContentPartPr/>
              <p14:nvPr/>
            </p14:nvContentPartPr>
            <p14:xfrm>
              <a:off x="8487488" y="5413610"/>
              <a:ext cx="201240" cy="197640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9E5FF632-7E90-9732-A2BA-057E9B77448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469848" y="5395970"/>
                <a:ext cx="2368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id="{F03EBB55-86F3-8C3E-5415-AA6EA22C09A7}"/>
                  </a:ext>
                </a:extLst>
              </p14:cNvPr>
              <p14:cNvContentPartPr/>
              <p14:nvPr/>
            </p14:nvContentPartPr>
            <p14:xfrm>
              <a:off x="8791328" y="5604050"/>
              <a:ext cx="36000" cy="22680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F03EBB55-86F3-8C3E-5415-AA6EA22C09A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773328" y="5586050"/>
                <a:ext cx="716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1" name="Рукописный ввод 150">
                <a:extLst>
                  <a:ext uri="{FF2B5EF4-FFF2-40B4-BE49-F238E27FC236}">
                    <a16:creationId xmlns:a16="http://schemas.microsoft.com/office/drawing/2014/main" id="{C77E56BD-5166-D199-B98C-6574C0B74884}"/>
                  </a:ext>
                </a:extLst>
              </p14:cNvPr>
              <p14:cNvContentPartPr/>
              <p14:nvPr/>
            </p14:nvContentPartPr>
            <p14:xfrm>
              <a:off x="2866808" y="5799530"/>
              <a:ext cx="210600" cy="410400"/>
            </p14:xfrm>
          </p:contentPart>
        </mc:Choice>
        <mc:Fallback xmlns="">
          <p:pic>
            <p:nvPicPr>
              <p:cNvPr id="151" name="Рукописный ввод 150">
                <a:extLst>
                  <a:ext uri="{FF2B5EF4-FFF2-40B4-BE49-F238E27FC236}">
                    <a16:creationId xmlns:a16="http://schemas.microsoft.com/office/drawing/2014/main" id="{C77E56BD-5166-D199-B98C-6574C0B7488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848808" y="5781890"/>
                <a:ext cx="2462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2" name="Рукописный ввод 151">
                <a:extLst>
                  <a:ext uri="{FF2B5EF4-FFF2-40B4-BE49-F238E27FC236}">
                    <a16:creationId xmlns:a16="http://schemas.microsoft.com/office/drawing/2014/main" id="{1F68844C-1F25-814F-1698-5981B5F79013}"/>
                  </a:ext>
                </a:extLst>
              </p14:cNvPr>
              <p14:cNvContentPartPr/>
              <p14:nvPr/>
            </p14:nvContentPartPr>
            <p14:xfrm>
              <a:off x="3193328" y="5810330"/>
              <a:ext cx="165240" cy="452520"/>
            </p14:xfrm>
          </p:contentPart>
        </mc:Choice>
        <mc:Fallback xmlns="">
          <p:pic>
            <p:nvPicPr>
              <p:cNvPr id="152" name="Рукописный ввод 151">
                <a:extLst>
                  <a:ext uri="{FF2B5EF4-FFF2-40B4-BE49-F238E27FC236}">
                    <a16:creationId xmlns:a16="http://schemas.microsoft.com/office/drawing/2014/main" id="{1F68844C-1F25-814F-1698-5981B5F7901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175688" y="5792330"/>
                <a:ext cx="20088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Рукописный ввод 152">
                <a:extLst>
                  <a:ext uri="{FF2B5EF4-FFF2-40B4-BE49-F238E27FC236}">
                    <a16:creationId xmlns:a16="http://schemas.microsoft.com/office/drawing/2014/main" id="{A53556E1-3D1D-D6B0-8707-A4B4FFDFBB90}"/>
                  </a:ext>
                </a:extLst>
              </p14:cNvPr>
              <p14:cNvContentPartPr/>
              <p14:nvPr/>
            </p14:nvContentPartPr>
            <p14:xfrm>
              <a:off x="3357848" y="5957570"/>
              <a:ext cx="223920" cy="258120"/>
            </p14:xfrm>
          </p:contentPart>
        </mc:Choice>
        <mc:Fallback xmlns="">
          <p:pic>
            <p:nvPicPr>
              <p:cNvPr id="153" name="Рукописный ввод 152">
                <a:extLst>
                  <a:ext uri="{FF2B5EF4-FFF2-40B4-BE49-F238E27FC236}">
                    <a16:creationId xmlns:a16="http://schemas.microsoft.com/office/drawing/2014/main" id="{A53556E1-3D1D-D6B0-8707-A4B4FFDFBB9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339848" y="5939570"/>
                <a:ext cx="2595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4" name="Рукописный ввод 153">
                <a:extLst>
                  <a:ext uri="{FF2B5EF4-FFF2-40B4-BE49-F238E27FC236}">
                    <a16:creationId xmlns:a16="http://schemas.microsoft.com/office/drawing/2014/main" id="{6C184E5A-1033-1443-25D7-5098BB4BE044}"/>
                  </a:ext>
                </a:extLst>
              </p14:cNvPr>
              <p14:cNvContentPartPr/>
              <p14:nvPr/>
            </p14:nvContentPartPr>
            <p14:xfrm>
              <a:off x="3687968" y="5965490"/>
              <a:ext cx="308160" cy="268560"/>
            </p14:xfrm>
          </p:contentPart>
        </mc:Choice>
        <mc:Fallback xmlns="">
          <p:pic>
            <p:nvPicPr>
              <p:cNvPr id="154" name="Рукописный ввод 153">
                <a:extLst>
                  <a:ext uri="{FF2B5EF4-FFF2-40B4-BE49-F238E27FC236}">
                    <a16:creationId xmlns:a16="http://schemas.microsoft.com/office/drawing/2014/main" id="{6C184E5A-1033-1443-25D7-5098BB4BE04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669968" y="5947490"/>
                <a:ext cx="3438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5" name="Рукописный ввод 154">
                <a:extLst>
                  <a:ext uri="{FF2B5EF4-FFF2-40B4-BE49-F238E27FC236}">
                    <a16:creationId xmlns:a16="http://schemas.microsoft.com/office/drawing/2014/main" id="{8738875E-578C-D7AE-F06D-E4CB5F5CE9F2}"/>
                  </a:ext>
                </a:extLst>
              </p14:cNvPr>
              <p14:cNvContentPartPr/>
              <p14:nvPr/>
            </p14:nvContentPartPr>
            <p14:xfrm>
              <a:off x="4065248" y="5968370"/>
              <a:ext cx="238320" cy="186840"/>
            </p14:xfrm>
          </p:contentPart>
        </mc:Choice>
        <mc:Fallback xmlns="">
          <p:pic>
            <p:nvPicPr>
              <p:cNvPr id="155" name="Рукописный ввод 154">
                <a:extLst>
                  <a:ext uri="{FF2B5EF4-FFF2-40B4-BE49-F238E27FC236}">
                    <a16:creationId xmlns:a16="http://schemas.microsoft.com/office/drawing/2014/main" id="{8738875E-578C-D7AE-F06D-E4CB5F5CE9F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047608" y="5950370"/>
                <a:ext cx="273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6" name="Рукописный ввод 155">
                <a:extLst>
                  <a:ext uri="{FF2B5EF4-FFF2-40B4-BE49-F238E27FC236}">
                    <a16:creationId xmlns:a16="http://schemas.microsoft.com/office/drawing/2014/main" id="{2BF88E41-3C14-0723-70FA-9F0F9E5E666D}"/>
                  </a:ext>
                </a:extLst>
              </p14:cNvPr>
              <p14:cNvContentPartPr/>
              <p14:nvPr/>
            </p14:nvContentPartPr>
            <p14:xfrm>
              <a:off x="4316888" y="5772530"/>
              <a:ext cx="103320" cy="453600"/>
            </p14:xfrm>
          </p:contentPart>
        </mc:Choice>
        <mc:Fallback xmlns="">
          <p:pic>
            <p:nvPicPr>
              <p:cNvPr id="156" name="Рукописный ввод 155">
                <a:extLst>
                  <a:ext uri="{FF2B5EF4-FFF2-40B4-BE49-F238E27FC236}">
                    <a16:creationId xmlns:a16="http://schemas.microsoft.com/office/drawing/2014/main" id="{2BF88E41-3C14-0723-70FA-9F0F9E5E666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98888" y="5754530"/>
                <a:ext cx="1389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8" name="Рукописный ввод 157">
                <a:extLst>
                  <a:ext uri="{FF2B5EF4-FFF2-40B4-BE49-F238E27FC236}">
                    <a16:creationId xmlns:a16="http://schemas.microsoft.com/office/drawing/2014/main" id="{1BAE51C1-3E7A-DBC6-D192-6CEA87F9A114}"/>
                  </a:ext>
                </a:extLst>
              </p14:cNvPr>
              <p14:cNvContentPartPr/>
              <p14:nvPr/>
            </p14:nvContentPartPr>
            <p14:xfrm>
              <a:off x="4571768" y="5978450"/>
              <a:ext cx="126360" cy="26640"/>
            </p14:xfrm>
          </p:contentPart>
        </mc:Choice>
        <mc:Fallback xmlns="">
          <p:pic>
            <p:nvPicPr>
              <p:cNvPr id="158" name="Рукописный ввод 157">
                <a:extLst>
                  <a:ext uri="{FF2B5EF4-FFF2-40B4-BE49-F238E27FC236}">
                    <a16:creationId xmlns:a16="http://schemas.microsoft.com/office/drawing/2014/main" id="{1BAE51C1-3E7A-DBC6-D192-6CEA87F9A11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554128" y="5960810"/>
                <a:ext cx="162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9" name="Рукописный ввод 158">
                <a:extLst>
                  <a:ext uri="{FF2B5EF4-FFF2-40B4-BE49-F238E27FC236}">
                    <a16:creationId xmlns:a16="http://schemas.microsoft.com/office/drawing/2014/main" id="{74643153-1D25-108C-838C-2B899C6A8A4F}"/>
                  </a:ext>
                </a:extLst>
              </p14:cNvPr>
              <p14:cNvContentPartPr/>
              <p14:nvPr/>
            </p14:nvContentPartPr>
            <p14:xfrm>
              <a:off x="4557008" y="6070610"/>
              <a:ext cx="154800" cy="17640"/>
            </p14:xfrm>
          </p:contentPart>
        </mc:Choice>
        <mc:Fallback xmlns="">
          <p:pic>
            <p:nvPicPr>
              <p:cNvPr id="159" name="Рукописный ввод 158">
                <a:extLst>
                  <a:ext uri="{FF2B5EF4-FFF2-40B4-BE49-F238E27FC236}">
                    <a16:creationId xmlns:a16="http://schemas.microsoft.com/office/drawing/2014/main" id="{74643153-1D25-108C-838C-2B899C6A8A4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39368" y="6052610"/>
                <a:ext cx="1904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0" name="Рукописный ввод 159">
                <a:extLst>
                  <a:ext uri="{FF2B5EF4-FFF2-40B4-BE49-F238E27FC236}">
                    <a16:creationId xmlns:a16="http://schemas.microsoft.com/office/drawing/2014/main" id="{5B84336E-867E-0C89-905E-02708C711E88}"/>
                  </a:ext>
                </a:extLst>
              </p14:cNvPr>
              <p14:cNvContentPartPr/>
              <p14:nvPr/>
            </p14:nvContentPartPr>
            <p14:xfrm>
              <a:off x="4875968" y="5758850"/>
              <a:ext cx="254160" cy="345240"/>
            </p14:xfrm>
          </p:contentPart>
        </mc:Choice>
        <mc:Fallback xmlns="">
          <p:pic>
            <p:nvPicPr>
              <p:cNvPr id="160" name="Рукописный ввод 159">
                <a:extLst>
                  <a:ext uri="{FF2B5EF4-FFF2-40B4-BE49-F238E27FC236}">
                    <a16:creationId xmlns:a16="http://schemas.microsoft.com/office/drawing/2014/main" id="{5B84336E-867E-0C89-905E-02708C711E8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58328" y="5741210"/>
                <a:ext cx="2898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1" name="Рукописный ввод 160">
                <a:extLst>
                  <a:ext uri="{FF2B5EF4-FFF2-40B4-BE49-F238E27FC236}">
                    <a16:creationId xmlns:a16="http://schemas.microsoft.com/office/drawing/2014/main" id="{4D519A78-C236-5B06-1C1C-918BABACC8D6}"/>
                  </a:ext>
                </a:extLst>
              </p14:cNvPr>
              <p14:cNvContentPartPr/>
              <p14:nvPr/>
            </p14:nvContentPartPr>
            <p14:xfrm>
              <a:off x="4917008" y="6184730"/>
              <a:ext cx="165960" cy="171360"/>
            </p14:xfrm>
          </p:contentPart>
        </mc:Choice>
        <mc:Fallback xmlns="">
          <p:pic>
            <p:nvPicPr>
              <p:cNvPr id="161" name="Рукописный ввод 160">
                <a:extLst>
                  <a:ext uri="{FF2B5EF4-FFF2-40B4-BE49-F238E27FC236}">
                    <a16:creationId xmlns:a16="http://schemas.microsoft.com/office/drawing/2014/main" id="{4D519A78-C236-5B06-1C1C-918BABACC8D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99008" y="6166730"/>
                <a:ext cx="2016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3" name="Рукописный ввод 162">
                <a:extLst>
                  <a:ext uri="{FF2B5EF4-FFF2-40B4-BE49-F238E27FC236}">
                    <a16:creationId xmlns:a16="http://schemas.microsoft.com/office/drawing/2014/main" id="{F8908A12-D7F7-7661-0D3B-AEA073822271}"/>
                  </a:ext>
                </a:extLst>
              </p14:cNvPr>
              <p14:cNvContentPartPr/>
              <p14:nvPr/>
            </p14:nvContentPartPr>
            <p14:xfrm>
              <a:off x="5268008" y="6107690"/>
              <a:ext cx="7920" cy="1800"/>
            </p14:xfrm>
          </p:contentPart>
        </mc:Choice>
        <mc:Fallback xmlns="">
          <p:pic>
            <p:nvPicPr>
              <p:cNvPr id="163" name="Рукописный ввод 162">
                <a:extLst>
                  <a:ext uri="{FF2B5EF4-FFF2-40B4-BE49-F238E27FC236}">
                    <a16:creationId xmlns:a16="http://schemas.microsoft.com/office/drawing/2014/main" id="{F8908A12-D7F7-7661-0D3B-AEA07382227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250368" y="6089690"/>
                <a:ext cx="43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5" name="Рукописный ввод 164">
                <a:extLst>
                  <a:ext uri="{FF2B5EF4-FFF2-40B4-BE49-F238E27FC236}">
                    <a16:creationId xmlns:a16="http://schemas.microsoft.com/office/drawing/2014/main" id="{D33198BB-1CF6-8EB7-3278-2C6FE76676C1}"/>
                  </a:ext>
                </a:extLst>
              </p14:cNvPr>
              <p14:cNvContentPartPr/>
              <p14:nvPr/>
            </p14:nvContentPartPr>
            <p14:xfrm>
              <a:off x="5318408" y="5970530"/>
              <a:ext cx="2160" cy="9000"/>
            </p14:xfrm>
          </p:contentPart>
        </mc:Choice>
        <mc:Fallback xmlns="">
          <p:pic>
            <p:nvPicPr>
              <p:cNvPr id="165" name="Рукописный ввод 164">
                <a:extLst>
                  <a:ext uri="{FF2B5EF4-FFF2-40B4-BE49-F238E27FC236}">
                    <a16:creationId xmlns:a16="http://schemas.microsoft.com/office/drawing/2014/main" id="{D33198BB-1CF6-8EB7-3278-2C6FE76676C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00768" y="5952530"/>
                <a:ext cx="37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6" name="Рукописный ввод 165">
                <a:extLst>
                  <a:ext uri="{FF2B5EF4-FFF2-40B4-BE49-F238E27FC236}">
                    <a16:creationId xmlns:a16="http://schemas.microsoft.com/office/drawing/2014/main" id="{1BEBE0EF-E4FC-36C4-2F79-5A6BA3B31B2A}"/>
                  </a:ext>
                </a:extLst>
              </p14:cNvPr>
              <p14:cNvContentPartPr/>
              <p14:nvPr/>
            </p14:nvContentPartPr>
            <p14:xfrm>
              <a:off x="5271608" y="5926970"/>
              <a:ext cx="223920" cy="244800"/>
            </p14:xfrm>
          </p:contentPart>
        </mc:Choice>
        <mc:Fallback xmlns="">
          <p:pic>
            <p:nvPicPr>
              <p:cNvPr id="166" name="Рукописный ввод 165">
                <a:extLst>
                  <a:ext uri="{FF2B5EF4-FFF2-40B4-BE49-F238E27FC236}">
                    <a16:creationId xmlns:a16="http://schemas.microsoft.com/office/drawing/2014/main" id="{1BEBE0EF-E4FC-36C4-2F79-5A6BA3B31B2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253968" y="5909330"/>
                <a:ext cx="2595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7" name="Рукописный ввод 166">
                <a:extLst>
                  <a:ext uri="{FF2B5EF4-FFF2-40B4-BE49-F238E27FC236}">
                    <a16:creationId xmlns:a16="http://schemas.microsoft.com/office/drawing/2014/main" id="{52EDE09F-2AFA-DA00-6313-36C45410482D}"/>
                  </a:ext>
                </a:extLst>
              </p14:cNvPr>
              <p14:cNvContentPartPr/>
              <p14:nvPr/>
            </p14:nvContentPartPr>
            <p14:xfrm>
              <a:off x="5570768" y="5920850"/>
              <a:ext cx="261360" cy="271800"/>
            </p14:xfrm>
          </p:contentPart>
        </mc:Choice>
        <mc:Fallback xmlns="">
          <p:pic>
            <p:nvPicPr>
              <p:cNvPr id="167" name="Рукописный ввод 166">
                <a:extLst>
                  <a:ext uri="{FF2B5EF4-FFF2-40B4-BE49-F238E27FC236}">
                    <a16:creationId xmlns:a16="http://schemas.microsoft.com/office/drawing/2014/main" id="{52EDE09F-2AFA-DA00-6313-36C45410482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52768" y="5903210"/>
                <a:ext cx="2970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8" name="Рукописный ввод 167">
                <a:extLst>
                  <a:ext uri="{FF2B5EF4-FFF2-40B4-BE49-F238E27FC236}">
                    <a16:creationId xmlns:a16="http://schemas.microsoft.com/office/drawing/2014/main" id="{327B23F6-F30B-1A69-53D6-86CA0D3C0D15}"/>
                  </a:ext>
                </a:extLst>
              </p14:cNvPr>
              <p14:cNvContentPartPr/>
              <p14:nvPr/>
            </p14:nvContentPartPr>
            <p14:xfrm>
              <a:off x="5980448" y="6023450"/>
              <a:ext cx="35640" cy="12240"/>
            </p14:xfrm>
          </p:contentPart>
        </mc:Choice>
        <mc:Fallback xmlns="">
          <p:pic>
            <p:nvPicPr>
              <p:cNvPr id="168" name="Рукописный ввод 167">
                <a:extLst>
                  <a:ext uri="{FF2B5EF4-FFF2-40B4-BE49-F238E27FC236}">
                    <a16:creationId xmlns:a16="http://schemas.microsoft.com/office/drawing/2014/main" id="{327B23F6-F30B-1A69-53D6-86CA0D3C0D1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962808" y="6005450"/>
                <a:ext cx="712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9" name="Рукописный ввод 168">
                <a:extLst>
                  <a:ext uri="{FF2B5EF4-FFF2-40B4-BE49-F238E27FC236}">
                    <a16:creationId xmlns:a16="http://schemas.microsoft.com/office/drawing/2014/main" id="{6439B322-61A0-EE94-2556-D425F9B2C8BE}"/>
                  </a:ext>
                </a:extLst>
              </p14:cNvPr>
              <p14:cNvContentPartPr/>
              <p14:nvPr/>
            </p14:nvContentPartPr>
            <p14:xfrm>
              <a:off x="6089528" y="5912570"/>
              <a:ext cx="207360" cy="254160"/>
            </p14:xfrm>
          </p:contentPart>
        </mc:Choice>
        <mc:Fallback xmlns="">
          <p:pic>
            <p:nvPicPr>
              <p:cNvPr id="169" name="Рукописный ввод 168">
                <a:extLst>
                  <a:ext uri="{FF2B5EF4-FFF2-40B4-BE49-F238E27FC236}">
                    <a16:creationId xmlns:a16="http://schemas.microsoft.com/office/drawing/2014/main" id="{6439B322-61A0-EE94-2556-D425F9B2C8B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071528" y="5894570"/>
                <a:ext cx="243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0" name="Рукописный ввод 169">
                <a:extLst>
                  <a:ext uri="{FF2B5EF4-FFF2-40B4-BE49-F238E27FC236}">
                    <a16:creationId xmlns:a16="http://schemas.microsoft.com/office/drawing/2014/main" id="{C1A7B269-D44D-3D5A-884B-63034BC8D26B}"/>
                  </a:ext>
                </a:extLst>
              </p14:cNvPr>
              <p14:cNvContentPartPr/>
              <p14:nvPr/>
            </p14:nvContentPartPr>
            <p14:xfrm>
              <a:off x="6168728" y="6076010"/>
              <a:ext cx="91800" cy="18720"/>
            </p14:xfrm>
          </p:contentPart>
        </mc:Choice>
        <mc:Fallback xmlns="">
          <p:pic>
            <p:nvPicPr>
              <p:cNvPr id="170" name="Рукописный ввод 169">
                <a:extLst>
                  <a:ext uri="{FF2B5EF4-FFF2-40B4-BE49-F238E27FC236}">
                    <a16:creationId xmlns:a16="http://schemas.microsoft.com/office/drawing/2014/main" id="{C1A7B269-D44D-3D5A-884B-63034BC8D26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151088" y="6058370"/>
                <a:ext cx="127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1" name="Рукописный ввод 170">
                <a:extLst>
                  <a:ext uri="{FF2B5EF4-FFF2-40B4-BE49-F238E27FC236}">
                    <a16:creationId xmlns:a16="http://schemas.microsoft.com/office/drawing/2014/main" id="{1F40EDF7-479E-0D9A-7D52-DEF0D45DF61F}"/>
                  </a:ext>
                </a:extLst>
              </p14:cNvPr>
              <p14:cNvContentPartPr/>
              <p14:nvPr/>
            </p14:nvContentPartPr>
            <p14:xfrm>
              <a:off x="6401648" y="5923010"/>
              <a:ext cx="240480" cy="241560"/>
            </p14:xfrm>
          </p:contentPart>
        </mc:Choice>
        <mc:Fallback xmlns="">
          <p:pic>
            <p:nvPicPr>
              <p:cNvPr id="171" name="Рукописный ввод 170">
                <a:extLst>
                  <a:ext uri="{FF2B5EF4-FFF2-40B4-BE49-F238E27FC236}">
                    <a16:creationId xmlns:a16="http://schemas.microsoft.com/office/drawing/2014/main" id="{1F40EDF7-479E-0D9A-7D52-DEF0D45DF61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383648" y="5905370"/>
                <a:ext cx="27612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938915E1-8004-FD95-2830-FDF71FB06694}"/>
              </a:ext>
            </a:extLst>
          </p:cNvPr>
          <p:cNvGrpSpPr/>
          <p:nvPr/>
        </p:nvGrpSpPr>
        <p:grpSpPr>
          <a:xfrm>
            <a:off x="6835448" y="5747690"/>
            <a:ext cx="2873520" cy="618120"/>
            <a:chOff x="6835448" y="5747690"/>
            <a:chExt cx="287352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Рукописный ввод 172">
                  <a:extLst>
                    <a:ext uri="{FF2B5EF4-FFF2-40B4-BE49-F238E27FC236}">
                      <a16:creationId xmlns:a16="http://schemas.microsoft.com/office/drawing/2014/main" id="{4199354E-1469-8369-7311-8FF092AC9A74}"/>
                    </a:ext>
                  </a:extLst>
                </p14:cNvPr>
                <p14:cNvContentPartPr/>
                <p14:nvPr/>
              </p14:nvContentPartPr>
              <p14:xfrm>
                <a:off x="6835448" y="5985650"/>
                <a:ext cx="150480" cy="9360"/>
              </p14:xfrm>
            </p:contentPart>
          </mc:Choice>
          <mc:Fallback xmlns="">
            <p:pic>
              <p:nvPicPr>
                <p:cNvPr id="173" name="Рукописный ввод 172">
                  <a:extLst>
                    <a:ext uri="{FF2B5EF4-FFF2-40B4-BE49-F238E27FC236}">
                      <a16:creationId xmlns:a16="http://schemas.microsoft.com/office/drawing/2014/main" id="{4199354E-1469-8369-7311-8FF092AC9A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17808" y="5967650"/>
                  <a:ext cx="186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Рукописный ввод 173">
                  <a:extLst>
                    <a:ext uri="{FF2B5EF4-FFF2-40B4-BE49-F238E27FC236}">
                      <a16:creationId xmlns:a16="http://schemas.microsoft.com/office/drawing/2014/main" id="{F2FA9177-2CCE-7777-DFAE-90069268EAF6}"/>
                    </a:ext>
                  </a:extLst>
                </p14:cNvPr>
                <p14:cNvContentPartPr/>
                <p14:nvPr/>
              </p14:nvContentPartPr>
              <p14:xfrm>
                <a:off x="6835808" y="6101210"/>
                <a:ext cx="114840" cy="12960"/>
              </p14:xfrm>
            </p:contentPart>
          </mc:Choice>
          <mc:Fallback xmlns="">
            <p:pic>
              <p:nvPicPr>
                <p:cNvPr id="174" name="Рукописный ввод 173">
                  <a:extLst>
                    <a:ext uri="{FF2B5EF4-FFF2-40B4-BE49-F238E27FC236}">
                      <a16:creationId xmlns:a16="http://schemas.microsoft.com/office/drawing/2014/main" id="{F2FA9177-2CCE-7777-DFAE-90069268EA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18168" y="6083210"/>
                  <a:ext cx="150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Рукописный ввод 175">
                  <a:extLst>
                    <a:ext uri="{FF2B5EF4-FFF2-40B4-BE49-F238E27FC236}">
                      <a16:creationId xmlns:a16="http://schemas.microsoft.com/office/drawing/2014/main" id="{B3D9F778-372D-3B43-5A97-BF3A1337134A}"/>
                    </a:ext>
                  </a:extLst>
                </p14:cNvPr>
                <p14:cNvContentPartPr/>
                <p14:nvPr/>
              </p14:nvContentPartPr>
              <p14:xfrm>
                <a:off x="7131008" y="5747690"/>
                <a:ext cx="199440" cy="327240"/>
              </p14:xfrm>
            </p:contentPart>
          </mc:Choice>
          <mc:Fallback xmlns="">
            <p:pic>
              <p:nvPicPr>
                <p:cNvPr id="176" name="Рукописный ввод 175">
                  <a:extLst>
                    <a:ext uri="{FF2B5EF4-FFF2-40B4-BE49-F238E27FC236}">
                      <a16:creationId xmlns:a16="http://schemas.microsoft.com/office/drawing/2014/main" id="{B3D9F778-372D-3B43-5A97-BF3A133713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13008" y="5730050"/>
                  <a:ext cx="235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Рукописный ввод 176">
                  <a:extLst>
                    <a:ext uri="{FF2B5EF4-FFF2-40B4-BE49-F238E27FC236}">
                      <a16:creationId xmlns:a16="http://schemas.microsoft.com/office/drawing/2014/main" id="{10E5EC5C-92AB-A991-4675-284E262A37FD}"/>
                    </a:ext>
                  </a:extLst>
                </p14:cNvPr>
                <p14:cNvContentPartPr/>
                <p14:nvPr/>
              </p14:nvContentPartPr>
              <p14:xfrm>
                <a:off x="7118408" y="6160610"/>
                <a:ext cx="193320" cy="205200"/>
              </p14:xfrm>
            </p:contentPart>
          </mc:Choice>
          <mc:Fallback xmlns="">
            <p:pic>
              <p:nvPicPr>
                <p:cNvPr id="177" name="Рукописный ввод 176">
                  <a:extLst>
                    <a:ext uri="{FF2B5EF4-FFF2-40B4-BE49-F238E27FC236}">
                      <a16:creationId xmlns:a16="http://schemas.microsoft.com/office/drawing/2014/main" id="{10E5EC5C-92AB-A991-4675-284E262A37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00408" y="6142610"/>
                  <a:ext cx="228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Рукописный ввод 178">
                  <a:extLst>
                    <a:ext uri="{FF2B5EF4-FFF2-40B4-BE49-F238E27FC236}">
                      <a16:creationId xmlns:a16="http://schemas.microsoft.com/office/drawing/2014/main" id="{717E39B3-BC29-7CBC-21BC-624F16B32E55}"/>
                    </a:ext>
                  </a:extLst>
                </p14:cNvPr>
                <p14:cNvContentPartPr/>
                <p14:nvPr/>
              </p14:nvContentPartPr>
              <p14:xfrm>
                <a:off x="7481288" y="6018410"/>
                <a:ext cx="22320" cy="37440"/>
              </p14:xfrm>
            </p:contentPart>
          </mc:Choice>
          <mc:Fallback xmlns="">
            <p:pic>
              <p:nvPicPr>
                <p:cNvPr id="179" name="Рукописный ввод 178">
                  <a:extLst>
                    <a:ext uri="{FF2B5EF4-FFF2-40B4-BE49-F238E27FC236}">
                      <a16:creationId xmlns:a16="http://schemas.microsoft.com/office/drawing/2014/main" id="{717E39B3-BC29-7CBC-21BC-624F16B32E5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63648" y="6000410"/>
                  <a:ext cx="57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Рукописный ввод 179">
                  <a:extLst>
                    <a:ext uri="{FF2B5EF4-FFF2-40B4-BE49-F238E27FC236}">
                      <a16:creationId xmlns:a16="http://schemas.microsoft.com/office/drawing/2014/main" id="{C5802968-D624-13D0-C49C-DB03518496F4}"/>
                    </a:ext>
                  </a:extLst>
                </p14:cNvPr>
                <p14:cNvContentPartPr/>
                <p14:nvPr/>
              </p14:nvContentPartPr>
              <p14:xfrm>
                <a:off x="7615928" y="5870810"/>
                <a:ext cx="136440" cy="286920"/>
              </p14:xfrm>
            </p:contentPart>
          </mc:Choice>
          <mc:Fallback xmlns="">
            <p:pic>
              <p:nvPicPr>
                <p:cNvPr id="180" name="Рукописный ввод 179">
                  <a:extLst>
                    <a:ext uri="{FF2B5EF4-FFF2-40B4-BE49-F238E27FC236}">
                      <a16:creationId xmlns:a16="http://schemas.microsoft.com/office/drawing/2014/main" id="{C5802968-D624-13D0-C49C-DB03518496F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97928" y="5852810"/>
                  <a:ext cx="172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Рукописный ввод 180">
                  <a:extLst>
                    <a:ext uri="{FF2B5EF4-FFF2-40B4-BE49-F238E27FC236}">
                      <a16:creationId xmlns:a16="http://schemas.microsoft.com/office/drawing/2014/main" id="{287F1522-8EC4-C0B8-5F2B-0795ED5B6D17}"/>
                    </a:ext>
                  </a:extLst>
                </p14:cNvPr>
                <p14:cNvContentPartPr/>
                <p14:nvPr/>
              </p14:nvContentPartPr>
              <p14:xfrm>
                <a:off x="7875488" y="6025250"/>
                <a:ext cx="19440" cy="33840"/>
              </p14:xfrm>
            </p:contentPart>
          </mc:Choice>
          <mc:Fallback xmlns="">
            <p:pic>
              <p:nvPicPr>
                <p:cNvPr id="181" name="Рукописный ввод 180">
                  <a:extLst>
                    <a:ext uri="{FF2B5EF4-FFF2-40B4-BE49-F238E27FC236}">
                      <a16:creationId xmlns:a16="http://schemas.microsoft.com/office/drawing/2014/main" id="{287F1522-8EC4-C0B8-5F2B-0795ED5B6D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57488" y="6007610"/>
                  <a:ext cx="55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Рукописный ввод 181">
                  <a:extLst>
                    <a:ext uri="{FF2B5EF4-FFF2-40B4-BE49-F238E27FC236}">
                      <a16:creationId xmlns:a16="http://schemas.microsoft.com/office/drawing/2014/main" id="{F0C85AFC-7E65-13D3-09E5-CF4143B1A230}"/>
                    </a:ext>
                  </a:extLst>
                </p14:cNvPr>
                <p14:cNvContentPartPr/>
                <p14:nvPr/>
              </p14:nvContentPartPr>
              <p14:xfrm>
                <a:off x="7974848" y="5882330"/>
                <a:ext cx="72720" cy="258120"/>
              </p14:xfrm>
            </p:contentPart>
          </mc:Choice>
          <mc:Fallback xmlns="">
            <p:pic>
              <p:nvPicPr>
                <p:cNvPr id="182" name="Рукописный ввод 181">
                  <a:extLst>
                    <a:ext uri="{FF2B5EF4-FFF2-40B4-BE49-F238E27FC236}">
                      <a16:creationId xmlns:a16="http://schemas.microsoft.com/office/drawing/2014/main" id="{F0C85AFC-7E65-13D3-09E5-CF4143B1A2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56848" y="5864330"/>
                  <a:ext cx="108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Рукописный ввод 182">
                  <a:extLst>
                    <a:ext uri="{FF2B5EF4-FFF2-40B4-BE49-F238E27FC236}">
                      <a16:creationId xmlns:a16="http://schemas.microsoft.com/office/drawing/2014/main" id="{9CC82E1F-4FC3-C7A0-313D-0583AAC6DFE0}"/>
                    </a:ext>
                  </a:extLst>
                </p14:cNvPr>
                <p14:cNvContentPartPr/>
                <p14:nvPr/>
              </p14:nvContentPartPr>
              <p14:xfrm>
                <a:off x="8126768" y="5842010"/>
                <a:ext cx="145800" cy="291240"/>
              </p14:xfrm>
            </p:contentPart>
          </mc:Choice>
          <mc:Fallback xmlns="">
            <p:pic>
              <p:nvPicPr>
                <p:cNvPr id="183" name="Рукописный ввод 182">
                  <a:extLst>
                    <a:ext uri="{FF2B5EF4-FFF2-40B4-BE49-F238E27FC236}">
                      <a16:creationId xmlns:a16="http://schemas.microsoft.com/office/drawing/2014/main" id="{9CC82E1F-4FC3-C7A0-313D-0583AAC6DFE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09128" y="5824010"/>
                  <a:ext cx="1814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Рукописный ввод 183">
                  <a:extLst>
                    <a:ext uri="{FF2B5EF4-FFF2-40B4-BE49-F238E27FC236}">
                      <a16:creationId xmlns:a16="http://schemas.microsoft.com/office/drawing/2014/main" id="{B69CE9C5-3EA8-C476-D0A1-33A8AB185FA6}"/>
                    </a:ext>
                  </a:extLst>
                </p14:cNvPr>
                <p14:cNvContentPartPr/>
                <p14:nvPr/>
              </p14:nvContentPartPr>
              <p14:xfrm>
                <a:off x="8386688" y="5945690"/>
                <a:ext cx="110520" cy="13320"/>
              </p14:xfrm>
            </p:contentPart>
          </mc:Choice>
          <mc:Fallback xmlns="">
            <p:pic>
              <p:nvPicPr>
                <p:cNvPr id="184" name="Рукописный ввод 183">
                  <a:extLst>
                    <a:ext uri="{FF2B5EF4-FFF2-40B4-BE49-F238E27FC236}">
                      <a16:creationId xmlns:a16="http://schemas.microsoft.com/office/drawing/2014/main" id="{B69CE9C5-3EA8-C476-D0A1-33A8AB185F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68688" y="5928050"/>
                  <a:ext cx="146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Рукописный ввод 184">
                  <a:extLst>
                    <a:ext uri="{FF2B5EF4-FFF2-40B4-BE49-F238E27FC236}">
                      <a16:creationId xmlns:a16="http://schemas.microsoft.com/office/drawing/2014/main" id="{A494E3FF-BEB8-F31F-4843-C6C5FDFA864B}"/>
                    </a:ext>
                  </a:extLst>
                </p14:cNvPr>
                <p14:cNvContentPartPr/>
                <p14:nvPr/>
              </p14:nvContentPartPr>
              <p14:xfrm>
                <a:off x="8376248" y="6061970"/>
                <a:ext cx="155520" cy="30960"/>
              </p14:xfrm>
            </p:contentPart>
          </mc:Choice>
          <mc:Fallback xmlns="">
            <p:pic>
              <p:nvPicPr>
                <p:cNvPr id="185" name="Рукописный ввод 184">
                  <a:extLst>
                    <a:ext uri="{FF2B5EF4-FFF2-40B4-BE49-F238E27FC236}">
                      <a16:creationId xmlns:a16="http://schemas.microsoft.com/office/drawing/2014/main" id="{A494E3FF-BEB8-F31F-4843-C6C5FDFA864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58248" y="6044330"/>
                  <a:ext cx="191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Рукописный ввод 186">
                  <a:extLst>
                    <a:ext uri="{FF2B5EF4-FFF2-40B4-BE49-F238E27FC236}">
                      <a16:creationId xmlns:a16="http://schemas.microsoft.com/office/drawing/2014/main" id="{69089EEB-CE08-BDE7-CF41-B97713072DCA}"/>
                    </a:ext>
                  </a:extLst>
                </p14:cNvPr>
                <p14:cNvContentPartPr/>
                <p14:nvPr/>
              </p14:nvContentPartPr>
              <p14:xfrm>
                <a:off x="8650928" y="5864330"/>
                <a:ext cx="159120" cy="263160"/>
              </p14:xfrm>
            </p:contentPart>
          </mc:Choice>
          <mc:Fallback xmlns="">
            <p:pic>
              <p:nvPicPr>
                <p:cNvPr id="187" name="Рукописный ввод 186">
                  <a:extLst>
                    <a:ext uri="{FF2B5EF4-FFF2-40B4-BE49-F238E27FC236}">
                      <a16:creationId xmlns:a16="http://schemas.microsoft.com/office/drawing/2014/main" id="{69089EEB-CE08-BDE7-CF41-B97713072D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33288" y="5846330"/>
                  <a:ext cx="194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Рукописный ввод 187">
                  <a:extLst>
                    <a:ext uri="{FF2B5EF4-FFF2-40B4-BE49-F238E27FC236}">
                      <a16:creationId xmlns:a16="http://schemas.microsoft.com/office/drawing/2014/main" id="{3BB13E7F-F37F-BC4F-7350-9AC1F9866FB6}"/>
                    </a:ext>
                  </a:extLst>
                </p14:cNvPr>
                <p14:cNvContentPartPr/>
                <p14:nvPr/>
              </p14:nvContentPartPr>
              <p14:xfrm>
                <a:off x="8861888" y="5856410"/>
                <a:ext cx="149040" cy="298440"/>
              </p14:xfrm>
            </p:contentPart>
          </mc:Choice>
          <mc:Fallback xmlns="">
            <p:pic>
              <p:nvPicPr>
                <p:cNvPr id="188" name="Рукописный ввод 187">
                  <a:extLst>
                    <a:ext uri="{FF2B5EF4-FFF2-40B4-BE49-F238E27FC236}">
                      <a16:creationId xmlns:a16="http://schemas.microsoft.com/office/drawing/2014/main" id="{3BB13E7F-F37F-BC4F-7350-9AC1F9866FB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44248" y="5838770"/>
                  <a:ext cx="184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Рукописный ввод 188">
                  <a:extLst>
                    <a:ext uri="{FF2B5EF4-FFF2-40B4-BE49-F238E27FC236}">
                      <a16:creationId xmlns:a16="http://schemas.microsoft.com/office/drawing/2014/main" id="{53D78500-087B-EFB5-EA95-C54AF16957BD}"/>
                    </a:ext>
                  </a:extLst>
                </p14:cNvPr>
                <p14:cNvContentPartPr/>
                <p14:nvPr/>
              </p14:nvContentPartPr>
              <p14:xfrm>
                <a:off x="9127208" y="5939210"/>
                <a:ext cx="368280" cy="167040"/>
              </p14:xfrm>
            </p:contentPart>
          </mc:Choice>
          <mc:Fallback xmlns="">
            <p:pic>
              <p:nvPicPr>
                <p:cNvPr id="189" name="Рукописный ввод 188">
                  <a:extLst>
                    <a:ext uri="{FF2B5EF4-FFF2-40B4-BE49-F238E27FC236}">
                      <a16:creationId xmlns:a16="http://schemas.microsoft.com/office/drawing/2014/main" id="{53D78500-087B-EFB5-EA95-C54AF16957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09568" y="5921570"/>
                  <a:ext cx="403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Рукописный ввод 189">
                  <a:extLst>
                    <a:ext uri="{FF2B5EF4-FFF2-40B4-BE49-F238E27FC236}">
                      <a16:creationId xmlns:a16="http://schemas.microsoft.com/office/drawing/2014/main" id="{B6BEA9CD-4B44-8200-422F-CEC012B93C81}"/>
                    </a:ext>
                  </a:extLst>
                </p14:cNvPr>
                <p14:cNvContentPartPr/>
                <p14:nvPr/>
              </p14:nvContentPartPr>
              <p14:xfrm>
                <a:off x="9573248" y="5783690"/>
                <a:ext cx="135720" cy="185040"/>
              </p14:xfrm>
            </p:contentPart>
          </mc:Choice>
          <mc:Fallback xmlns=""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B6BEA9CD-4B44-8200-422F-CEC012B93C8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55248" y="5765690"/>
                  <a:ext cx="1713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Группа 205">
            <a:extLst>
              <a:ext uri="{FF2B5EF4-FFF2-40B4-BE49-F238E27FC236}">
                <a16:creationId xmlns:a16="http://schemas.microsoft.com/office/drawing/2014/main" id="{E2629B6F-D47C-7480-D38F-45465B493E16}"/>
              </a:ext>
            </a:extLst>
          </p:cNvPr>
          <p:cNvGrpSpPr/>
          <p:nvPr/>
        </p:nvGrpSpPr>
        <p:grpSpPr>
          <a:xfrm>
            <a:off x="942608" y="6367610"/>
            <a:ext cx="1721880" cy="434880"/>
            <a:chOff x="942608" y="6367610"/>
            <a:chExt cx="17218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Рукописный ввод 191">
                  <a:extLst>
                    <a:ext uri="{FF2B5EF4-FFF2-40B4-BE49-F238E27FC236}">
                      <a16:creationId xmlns:a16="http://schemas.microsoft.com/office/drawing/2014/main" id="{339EFFF1-AEC7-C471-CAE7-60251AF3E3E1}"/>
                    </a:ext>
                  </a:extLst>
                </p14:cNvPr>
                <p14:cNvContentPartPr/>
                <p14:nvPr/>
              </p14:nvContentPartPr>
              <p14:xfrm>
                <a:off x="942608" y="6367610"/>
                <a:ext cx="564840" cy="434880"/>
              </p14:xfrm>
            </p:contentPart>
          </mc:Choice>
          <mc:Fallback xmlns=""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339EFFF1-AEC7-C471-CAE7-60251AF3E3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4608" y="6349970"/>
                  <a:ext cx="6004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Рукописный ввод 192">
                  <a:extLst>
                    <a:ext uri="{FF2B5EF4-FFF2-40B4-BE49-F238E27FC236}">
                      <a16:creationId xmlns:a16="http://schemas.microsoft.com/office/drawing/2014/main" id="{1A1EB55F-5F91-6F32-6E96-48723F7700B3}"/>
                    </a:ext>
                  </a:extLst>
                </p14:cNvPr>
                <p14:cNvContentPartPr/>
                <p14:nvPr/>
              </p14:nvContentPartPr>
              <p14:xfrm>
                <a:off x="1608248" y="6466250"/>
                <a:ext cx="170280" cy="330120"/>
              </p14:xfrm>
            </p:contentPart>
          </mc:Choice>
          <mc:Fallback xmlns="">
            <p:pic>
              <p:nvPicPr>
                <p:cNvPr id="193" name="Рукописный ввод 192">
                  <a:extLst>
                    <a:ext uri="{FF2B5EF4-FFF2-40B4-BE49-F238E27FC236}">
                      <a16:creationId xmlns:a16="http://schemas.microsoft.com/office/drawing/2014/main" id="{1A1EB55F-5F91-6F32-6E96-48723F7700B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90608" y="6448610"/>
                  <a:ext cx="205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Рукописный ввод 193">
                  <a:extLst>
                    <a:ext uri="{FF2B5EF4-FFF2-40B4-BE49-F238E27FC236}">
                      <a16:creationId xmlns:a16="http://schemas.microsoft.com/office/drawing/2014/main" id="{178A9976-867D-1082-2E5A-416870135CBD}"/>
                    </a:ext>
                  </a:extLst>
                </p14:cNvPr>
                <p14:cNvContentPartPr/>
                <p14:nvPr/>
              </p14:nvContentPartPr>
              <p14:xfrm>
                <a:off x="1902728" y="6583610"/>
                <a:ext cx="156960" cy="211680"/>
              </p14:xfrm>
            </p:contentPart>
          </mc:Choice>
          <mc:Fallback xmlns=""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178A9976-867D-1082-2E5A-416870135CB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84728" y="6565970"/>
                  <a:ext cx="192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Рукописный ввод 194">
                  <a:extLst>
                    <a:ext uri="{FF2B5EF4-FFF2-40B4-BE49-F238E27FC236}">
                      <a16:creationId xmlns:a16="http://schemas.microsoft.com/office/drawing/2014/main" id="{B7017C00-C311-5393-FCEE-B7ADAA1C549D}"/>
                    </a:ext>
                  </a:extLst>
                </p14:cNvPr>
                <p14:cNvContentPartPr/>
                <p14:nvPr/>
              </p14:nvContentPartPr>
              <p14:xfrm>
                <a:off x="2159768" y="6611330"/>
                <a:ext cx="292320" cy="169560"/>
              </p14:xfrm>
            </p:contentPart>
          </mc:Choice>
          <mc:Fallback xmlns="">
            <p:pic>
              <p:nvPicPr>
                <p:cNvPr id="195" name="Рукописный ввод 194">
                  <a:extLst>
                    <a:ext uri="{FF2B5EF4-FFF2-40B4-BE49-F238E27FC236}">
                      <a16:creationId xmlns:a16="http://schemas.microsoft.com/office/drawing/2014/main" id="{B7017C00-C311-5393-FCEE-B7ADAA1C54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42128" y="6593330"/>
                  <a:ext cx="327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Рукописный ввод 195">
                  <a:extLst>
                    <a:ext uri="{FF2B5EF4-FFF2-40B4-BE49-F238E27FC236}">
                      <a16:creationId xmlns:a16="http://schemas.microsoft.com/office/drawing/2014/main" id="{00A17E2E-A19F-079E-4705-8032B9921DF4}"/>
                    </a:ext>
                  </a:extLst>
                </p14:cNvPr>
                <p14:cNvContentPartPr/>
                <p14:nvPr/>
              </p14:nvContentPartPr>
              <p14:xfrm>
                <a:off x="2612288" y="6589730"/>
                <a:ext cx="51840" cy="68760"/>
              </p14:xfrm>
            </p:contentPart>
          </mc:Choice>
          <mc:Fallback xmlns="">
            <p:pic>
              <p:nvPicPr>
                <p:cNvPr id="196" name="Рукописный ввод 195">
                  <a:extLst>
                    <a:ext uri="{FF2B5EF4-FFF2-40B4-BE49-F238E27FC236}">
                      <a16:creationId xmlns:a16="http://schemas.microsoft.com/office/drawing/2014/main" id="{00A17E2E-A19F-079E-4705-8032B9921DF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94288" y="6572090"/>
                  <a:ext cx="87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Рукописный ввод 196">
                  <a:extLst>
                    <a:ext uri="{FF2B5EF4-FFF2-40B4-BE49-F238E27FC236}">
                      <a16:creationId xmlns:a16="http://schemas.microsoft.com/office/drawing/2014/main" id="{D64D0A79-46D3-5D17-C52A-D358653ACAF1}"/>
                    </a:ext>
                  </a:extLst>
                </p14:cNvPr>
                <p14:cNvContentPartPr/>
                <p14:nvPr/>
              </p14:nvContentPartPr>
              <p14:xfrm>
                <a:off x="2617328" y="6750290"/>
                <a:ext cx="47160" cy="14760"/>
              </p14:xfrm>
            </p:contentPart>
          </mc:Choice>
          <mc:Fallback xmlns="">
            <p:pic>
              <p:nvPicPr>
                <p:cNvPr id="197" name="Рукописный ввод 196">
                  <a:extLst>
                    <a:ext uri="{FF2B5EF4-FFF2-40B4-BE49-F238E27FC236}">
                      <a16:creationId xmlns:a16="http://schemas.microsoft.com/office/drawing/2014/main" id="{D64D0A79-46D3-5D17-C52A-D358653ACAF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99328" y="6732290"/>
                  <a:ext cx="828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73A21038-9256-C5E9-B86F-632B70A31430}"/>
              </a:ext>
            </a:extLst>
          </p:cNvPr>
          <p:cNvGrpSpPr/>
          <p:nvPr/>
        </p:nvGrpSpPr>
        <p:grpSpPr>
          <a:xfrm>
            <a:off x="3055088" y="6368690"/>
            <a:ext cx="1454760" cy="498600"/>
            <a:chOff x="3055088" y="6368690"/>
            <a:chExt cx="145476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Рукописный ввод 197">
                  <a:extLst>
                    <a:ext uri="{FF2B5EF4-FFF2-40B4-BE49-F238E27FC236}">
                      <a16:creationId xmlns:a16="http://schemas.microsoft.com/office/drawing/2014/main" id="{ED04AF28-B2E7-95A5-9402-0875E99D8E6B}"/>
                    </a:ext>
                  </a:extLst>
                </p14:cNvPr>
                <p14:cNvContentPartPr/>
                <p14:nvPr/>
              </p14:nvContentPartPr>
              <p14:xfrm>
                <a:off x="3055088" y="6465890"/>
                <a:ext cx="151920" cy="324360"/>
              </p14:xfrm>
            </p:contentPart>
          </mc:Choice>
          <mc:Fallback xmlns="">
            <p:pic>
              <p:nvPicPr>
                <p:cNvPr id="198" name="Рукописный ввод 197">
                  <a:extLst>
                    <a:ext uri="{FF2B5EF4-FFF2-40B4-BE49-F238E27FC236}">
                      <a16:creationId xmlns:a16="http://schemas.microsoft.com/office/drawing/2014/main" id="{ED04AF28-B2E7-95A5-9402-0875E99D8E6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37088" y="6447890"/>
                  <a:ext cx="187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Рукописный ввод 198">
                  <a:extLst>
                    <a:ext uri="{FF2B5EF4-FFF2-40B4-BE49-F238E27FC236}">
                      <a16:creationId xmlns:a16="http://schemas.microsoft.com/office/drawing/2014/main" id="{4D1A7970-6215-D069-3943-D17185CC3903}"/>
                    </a:ext>
                  </a:extLst>
                </p14:cNvPr>
                <p14:cNvContentPartPr/>
                <p14:nvPr/>
              </p14:nvContentPartPr>
              <p14:xfrm>
                <a:off x="3300248" y="6463730"/>
                <a:ext cx="130320" cy="392040"/>
              </p14:xfrm>
            </p:contentPart>
          </mc:Choice>
          <mc:Fallback xmlns="">
            <p:pic>
              <p:nvPicPr>
                <p:cNvPr id="199" name="Рукописный ввод 198">
                  <a:extLst>
                    <a:ext uri="{FF2B5EF4-FFF2-40B4-BE49-F238E27FC236}">
                      <a16:creationId xmlns:a16="http://schemas.microsoft.com/office/drawing/2014/main" id="{4D1A7970-6215-D069-3943-D17185CC39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82608" y="6445730"/>
                  <a:ext cx="165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0" name="Рукописный ввод 199">
                  <a:extLst>
                    <a:ext uri="{FF2B5EF4-FFF2-40B4-BE49-F238E27FC236}">
                      <a16:creationId xmlns:a16="http://schemas.microsoft.com/office/drawing/2014/main" id="{1EA8F91F-2DF5-7F75-C02C-63BBC500FC56}"/>
                    </a:ext>
                  </a:extLst>
                </p14:cNvPr>
                <p14:cNvContentPartPr/>
                <p14:nvPr/>
              </p14:nvContentPartPr>
              <p14:xfrm>
                <a:off x="3459368" y="6488570"/>
                <a:ext cx="159120" cy="300240"/>
              </p14:xfrm>
            </p:contentPart>
          </mc:Choice>
          <mc:Fallback xmlns="">
            <p:pic>
              <p:nvPicPr>
                <p:cNvPr id="200" name="Рукописный ввод 199">
                  <a:extLst>
                    <a:ext uri="{FF2B5EF4-FFF2-40B4-BE49-F238E27FC236}">
                      <a16:creationId xmlns:a16="http://schemas.microsoft.com/office/drawing/2014/main" id="{1EA8F91F-2DF5-7F75-C02C-63BBC500FC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41368" y="6470570"/>
                  <a:ext cx="194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Рукописный ввод 200">
                  <a:extLst>
                    <a:ext uri="{FF2B5EF4-FFF2-40B4-BE49-F238E27FC236}">
                      <a16:creationId xmlns:a16="http://schemas.microsoft.com/office/drawing/2014/main" id="{7438BE67-0F10-302B-B8AC-CED0554D26CC}"/>
                    </a:ext>
                  </a:extLst>
                </p14:cNvPr>
                <p14:cNvContentPartPr/>
                <p14:nvPr/>
              </p14:nvContentPartPr>
              <p14:xfrm>
                <a:off x="3530648" y="6662090"/>
                <a:ext cx="131760" cy="59040"/>
              </p14:xfrm>
            </p:contentPart>
          </mc:Choice>
          <mc:Fallback xmlns="">
            <p:pic>
              <p:nvPicPr>
                <p:cNvPr id="201" name="Рукописный ввод 200">
                  <a:extLst>
                    <a:ext uri="{FF2B5EF4-FFF2-40B4-BE49-F238E27FC236}">
                      <a16:creationId xmlns:a16="http://schemas.microsoft.com/office/drawing/2014/main" id="{7438BE67-0F10-302B-B8AC-CED0554D26C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12648" y="6644090"/>
                  <a:ext cx="167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2" name="Рукописный ввод 201">
                  <a:extLst>
                    <a:ext uri="{FF2B5EF4-FFF2-40B4-BE49-F238E27FC236}">
                      <a16:creationId xmlns:a16="http://schemas.microsoft.com/office/drawing/2014/main" id="{A3F69DC9-EB07-9720-7D4E-92DCD1507C7B}"/>
                    </a:ext>
                  </a:extLst>
                </p14:cNvPr>
                <p14:cNvContentPartPr/>
                <p14:nvPr/>
              </p14:nvContentPartPr>
              <p14:xfrm>
                <a:off x="3718208" y="6487130"/>
                <a:ext cx="289800" cy="303840"/>
              </p14:xfrm>
            </p:contentPart>
          </mc:Choice>
          <mc:Fallback xmlns="">
            <p:pic>
              <p:nvPicPr>
                <p:cNvPr id="202" name="Рукописный ввод 201">
                  <a:extLst>
                    <a:ext uri="{FF2B5EF4-FFF2-40B4-BE49-F238E27FC236}">
                      <a16:creationId xmlns:a16="http://schemas.microsoft.com/office/drawing/2014/main" id="{A3F69DC9-EB07-9720-7D4E-92DCD1507C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00568" y="6469130"/>
                  <a:ext cx="325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3" name="Рукописный ввод 202">
                  <a:extLst>
                    <a:ext uri="{FF2B5EF4-FFF2-40B4-BE49-F238E27FC236}">
                      <a16:creationId xmlns:a16="http://schemas.microsoft.com/office/drawing/2014/main" id="{7C6B44CD-D328-2E9D-49D8-D93AB5A9568C}"/>
                    </a:ext>
                  </a:extLst>
                </p14:cNvPr>
                <p14:cNvContentPartPr/>
                <p14:nvPr/>
              </p14:nvContentPartPr>
              <p14:xfrm>
                <a:off x="4068488" y="6488210"/>
                <a:ext cx="139680" cy="244080"/>
              </p14:xfrm>
            </p:contentPart>
          </mc:Choice>
          <mc:Fallback xmlns="">
            <p:pic>
              <p:nvPicPr>
                <p:cNvPr id="203" name="Рукописный ввод 202">
                  <a:extLst>
                    <a:ext uri="{FF2B5EF4-FFF2-40B4-BE49-F238E27FC236}">
                      <a16:creationId xmlns:a16="http://schemas.microsoft.com/office/drawing/2014/main" id="{7C6B44CD-D328-2E9D-49D8-D93AB5A9568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50488" y="6470210"/>
                  <a:ext cx="175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4" name="Рукописный ввод 203">
                  <a:extLst>
                    <a:ext uri="{FF2B5EF4-FFF2-40B4-BE49-F238E27FC236}">
                      <a16:creationId xmlns:a16="http://schemas.microsoft.com/office/drawing/2014/main" id="{BFF5FECE-1604-2965-6101-1846D830355B}"/>
                    </a:ext>
                  </a:extLst>
                </p14:cNvPr>
                <p14:cNvContentPartPr/>
                <p14:nvPr/>
              </p14:nvContentPartPr>
              <p14:xfrm>
                <a:off x="4350368" y="6368690"/>
                <a:ext cx="159480" cy="498600"/>
              </p14:xfrm>
            </p:contentPart>
          </mc:Choice>
          <mc:Fallback xmlns="">
            <p:pic>
              <p:nvPicPr>
                <p:cNvPr id="204" name="Рукописный ввод 203">
                  <a:extLst>
                    <a:ext uri="{FF2B5EF4-FFF2-40B4-BE49-F238E27FC236}">
                      <a16:creationId xmlns:a16="http://schemas.microsoft.com/office/drawing/2014/main" id="{BFF5FECE-1604-2965-6101-1846D830355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32728" y="6350690"/>
                  <a:ext cx="19512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Группа 213">
            <a:extLst>
              <a:ext uri="{FF2B5EF4-FFF2-40B4-BE49-F238E27FC236}">
                <a16:creationId xmlns:a16="http://schemas.microsoft.com/office/drawing/2014/main" id="{08EB0DC6-FFE3-FF92-7C20-4D364A5572A5}"/>
              </a:ext>
            </a:extLst>
          </p:cNvPr>
          <p:cNvGrpSpPr/>
          <p:nvPr/>
        </p:nvGrpSpPr>
        <p:grpSpPr>
          <a:xfrm>
            <a:off x="4766168" y="6419450"/>
            <a:ext cx="1686960" cy="342000"/>
            <a:chOff x="4766168" y="6419450"/>
            <a:chExt cx="168696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7" name="Рукописный ввод 206">
                  <a:extLst>
                    <a:ext uri="{FF2B5EF4-FFF2-40B4-BE49-F238E27FC236}">
                      <a16:creationId xmlns:a16="http://schemas.microsoft.com/office/drawing/2014/main" id="{53DD9347-6BEA-A5BF-B5CC-D5F9D54A4327}"/>
                    </a:ext>
                  </a:extLst>
                </p14:cNvPr>
                <p14:cNvContentPartPr/>
                <p14:nvPr/>
              </p14:nvContentPartPr>
              <p14:xfrm>
                <a:off x="4768328" y="6585770"/>
                <a:ext cx="136080" cy="29880"/>
              </p14:xfrm>
            </p:contentPart>
          </mc:Choice>
          <mc:Fallback xmlns="">
            <p:pic>
              <p:nvPicPr>
                <p:cNvPr id="207" name="Рукописный ввод 206">
                  <a:extLst>
                    <a:ext uri="{FF2B5EF4-FFF2-40B4-BE49-F238E27FC236}">
                      <a16:creationId xmlns:a16="http://schemas.microsoft.com/office/drawing/2014/main" id="{53DD9347-6BEA-A5BF-B5CC-D5F9D54A432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50328" y="6567770"/>
                  <a:ext cx="17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Рукописный ввод 207">
                  <a:extLst>
                    <a:ext uri="{FF2B5EF4-FFF2-40B4-BE49-F238E27FC236}">
                      <a16:creationId xmlns:a16="http://schemas.microsoft.com/office/drawing/2014/main" id="{B8423F90-94DC-FF7B-CF57-F7F9C99FF221}"/>
                    </a:ext>
                  </a:extLst>
                </p14:cNvPr>
                <p14:cNvContentPartPr/>
                <p14:nvPr/>
              </p14:nvContentPartPr>
              <p14:xfrm>
                <a:off x="4766168" y="6699170"/>
                <a:ext cx="126720" cy="24480"/>
              </p14:xfrm>
            </p:contentPart>
          </mc:Choice>
          <mc:Fallback xmlns="">
            <p:pic>
              <p:nvPicPr>
                <p:cNvPr id="208" name="Рукописный ввод 207">
                  <a:extLst>
                    <a:ext uri="{FF2B5EF4-FFF2-40B4-BE49-F238E27FC236}">
                      <a16:creationId xmlns:a16="http://schemas.microsoft.com/office/drawing/2014/main" id="{B8423F90-94DC-FF7B-CF57-F7F9C99FF22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748528" y="6681170"/>
                  <a:ext cx="162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Рукописный ввод 208">
                  <a:extLst>
                    <a:ext uri="{FF2B5EF4-FFF2-40B4-BE49-F238E27FC236}">
                      <a16:creationId xmlns:a16="http://schemas.microsoft.com/office/drawing/2014/main" id="{07B7656D-B299-98E1-5A1D-15108FC9692C}"/>
                    </a:ext>
                  </a:extLst>
                </p14:cNvPr>
                <p14:cNvContentPartPr/>
                <p14:nvPr/>
              </p14:nvContentPartPr>
              <p14:xfrm>
                <a:off x="5102768" y="6506210"/>
                <a:ext cx="163800" cy="200520"/>
              </p14:xfrm>
            </p:contentPart>
          </mc:Choice>
          <mc:Fallback xmlns="">
            <p:pic>
              <p:nvPicPr>
                <p:cNvPr id="209" name="Рукописный ввод 208">
                  <a:extLst>
                    <a:ext uri="{FF2B5EF4-FFF2-40B4-BE49-F238E27FC236}">
                      <a16:creationId xmlns:a16="http://schemas.microsoft.com/office/drawing/2014/main" id="{07B7656D-B299-98E1-5A1D-15108FC9692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85128" y="6488570"/>
                  <a:ext cx="199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Рукописный ввод 209">
                  <a:extLst>
                    <a:ext uri="{FF2B5EF4-FFF2-40B4-BE49-F238E27FC236}">
                      <a16:creationId xmlns:a16="http://schemas.microsoft.com/office/drawing/2014/main" id="{9DDB00EE-33BC-314A-E3F3-C0D986B0E78F}"/>
                    </a:ext>
                  </a:extLst>
                </p14:cNvPr>
                <p14:cNvContentPartPr/>
                <p14:nvPr/>
              </p14:nvContentPartPr>
              <p14:xfrm>
                <a:off x="5343608" y="6483530"/>
                <a:ext cx="102960" cy="245880"/>
              </p14:xfrm>
            </p:contentPart>
          </mc:Choice>
          <mc:Fallback xmlns="">
            <p:pic>
              <p:nvPicPr>
                <p:cNvPr id="210" name="Рукописный ввод 209">
                  <a:extLst>
                    <a:ext uri="{FF2B5EF4-FFF2-40B4-BE49-F238E27FC236}">
                      <a16:creationId xmlns:a16="http://schemas.microsoft.com/office/drawing/2014/main" id="{9DDB00EE-33BC-314A-E3F3-C0D986B0E78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25968" y="6465890"/>
                  <a:ext cx="138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Рукописный ввод 210">
                  <a:extLst>
                    <a:ext uri="{FF2B5EF4-FFF2-40B4-BE49-F238E27FC236}">
                      <a16:creationId xmlns:a16="http://schemas.microsoft.com/office/drawing/2014/main" id="{02874BDB-953F-B85E-247E-A521CE4F448F}"/>
                    </a:ext>
                  </a:extLst>
                </p14:cNvPr>
                <p14:cNvContentPartPr/>
                <p14:nvPr/>
              </p14:nvContentPartPr>
              <p14:xfrm>
                <a:off x="5594888" y="6558770"/>
                <a:ext cx="513360" cy="185400"/>
              </p14:xfrm>
            </p:contentPart>
          </mc:Choice>
          <mc:Fallback xmlns="">
            <p:pic>
              <p:nvPicPr>
                <p:cNvPr id="211" name="Рукописный ввод 210">
                  <a:extLst>
                    <a:ext uri="{FF2B5EF4-FFF2-40B4-BE49-F238E27FC236}">
                      <a16:creationId xmlns:a16="http://schemas.microsoft.com/office/drawing/2014/main" id="{02874BDB-953F-B85E-247E-A521CE4F448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76888" y="6541130"/>
                  <a:ext cx="549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Рукописный ввод 211">
                  <a:extLst>
                    <a:ext uri="{FF2B5EF4-FFF2-40B4-BE49-F238E27FC236}">
                      <a16:creationId xmlns:a16="http://schemas.microsoft.com/office/drawing/2014/main" id="{0EDA4B82-72F5-79EE-1A03-B06BF62AD017}"/>
                    </a:ext>
                  </a:extLst>
                </p14:cNvPr>
                <p14:cNvContentPartPr/>
                <p14:nvPr/>
              </p14:nvContentPartPr>
              <p14:xfrm>
                <a:off x="6197168" y="6419450"/>
                <a:ext cx="139680" cy="190080"/>
              </p14:xfrm>
            </p:contentPart>
          </mc:Choice>
          <mc:Fallback xmlns="">
            <p:pic>
              <p:nvPicPr>
                <p:cNvPr id="212" name="Рукописный ввод 211">
                  <a:extLst>
                    <a:ext uri="{FF2B5EF4-FFF2-40B4-BE49-F238E27FC236}">
                      <a16:creationId xmlns:a16="http://schemas.microsoft.com/office/drawing/2014/main" id="{0EDA4B82-72F5-79EE-1A03-B06BF62AD01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79168" y="6401810"/>
                  <a:ext cx="175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Рукописный ввод 212">
                  <a:extLst>
                    <a:ext uri="{FF2B5EF4-FFF2-40B4-BE49-F238E27FC236}">
                      <a16:creationId xmlns:a16="http://schemas.microsoft.com/office/drawing/2014/main" id="{380EDB85-16E2-136E-53ED-3DBA35DB51A9}"/>
                    </a:ext>
                  </a:extLst>
                </p14:cNvPr>
                <p14:cNvContentPartPr/>
                <p14:nvPr/>
              </p14:nvContentPartPr>
              <p14:xfrm>
                <a:off x="6425408" y="6738050"/>
                <a:ext cx="27720" cy="23400"/>
              </p14:xfrm>
            </p:contentPart>
          </mc:Choice>
          <mc:Fallback xmlns="">
            <p:pic>
              <p:nvPicPr>
                <p:cNvPr id="213" name="Рукописный ввод 212">
                  <a:extLst>
                    <a:ext uri="{FF2B5EF4-FFF2-40B4-BE49-F238E27FC236}">
                      <a16:creationId xmlns:a16="http://schemas.microsoft.com/office/drawing/2014/main" id="{380EDB85-16E2-136E-53ED-3DBA35DB51A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07768" y="6720050"/>
                  <a:ext cx="633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5" name="Рукописный ввод 214">
                <a:extLst>
                  <a:ext uri="{FF2B5EF4-FFF2-40B4-BE49-F238E27FC236}">
                    <a16:creationId xmlns:a16="http://schemas.microsoft.com/office/drawing/2014/main" id="{96D25ED2-D37F-A241-C404-30966A6C411C}"/>
                  </a:ext>
                </a:extLst>
              </p14:cNvPr>
              <p14:cNvContentPartPr/>
              <p14:nvPr/>
            </p14:nvContentPartPr>
            <p14:xfrm>
              <a:off x="9756848" y="1932770"/>
              <a:ext cx="37800" cy="60480"/>
            </p14:xfrm>
          </p:contentPart>
        </mc:Choice>
        <mc:Fallback xmlns="">
          <p:pic>
            <p:nvPicPr>
              <p:cNvPr id="215" name="Рукописный ввод 214">
                <a:extLst>
                  <a:ext uri="{FF2B5EF4-FFF2-40B4-BE49-F238E27FC236}">
                    <a16:creationId xmlns:a16="http://schemas.microsoft.com/office/drawing/2014/main" id="{96D25ED2-D37F-A241-C404-30966A6C411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738848" y="1914770"/>
                <a:ext cx="73440" cy="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8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1E138-6A2B-1588-5BE0-D6958EFA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013"/>
          </a:xfrm>
        </p:spPr>
        <p:txBody>
          <a:bodyPr/>
          <a:lstStyle/>
          <a:p>
            <a:r>
              <a:rPr lang="ru-RU" dirty="0"/>
              <a:t>Следствие 1:</a:t>
            </a: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9A10CE3E-E080-109A-451C-6720FE1A516E}"/>
              </a:ext>
            </a:extLst>
          </p:cNvPr>
          <p:cNvSpPr/>
          <p:nvPr/>
        </p:nvSpPr>
        <p:spPr>
          <a:xfrm>
            <a:off x="884903" y="1430594"/>
            <a:ext cx="1799303" cy="2580967"/>
          </a:xfrm>
          <a:prstGeom prst="rtTriangl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BC8677-BB80-358C-C2F5-A547FA07D9CD}"/>
                  </a:ext>
                </a:extLst>
              </p:cNvPr>
              <p:cNvSpPr txBox="1"/>
              <p:nvPr/>
            </p:nvSpPr>
            <p:spPr>
              <a:xfrm>
                <a:off x="4483510" y="1836544"/>
                <a:ext cx="2816941" cy="1786643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5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5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5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ru-RU" sz="54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BC8677-BB80-358C-C2F5-A547FA07D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510" y="1836544"/>
                <a:ext cx="2816941" cy="1786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2778BA73-E598-0D65-21F0-2BF73112B924}"/>
                  </a:ext>
                </a:extLst>
              </p14:cNvPr>
              <p14:cNvContentPartPr/>
              <p14:nvPr/>
            </p14:nvContentPartPr>
            <p14:xfrm>
              <a:off x="491168" y="2692010"/>
              <a:ext cx="220680" cy="31320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2778BA73-E598-0D65-21F0-2BF73112B9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168" y="2674010"/>
                <a:ext cx="2563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09F65584-3D94-2E18-9041-3A8DE0D43695}"/>
                  </a:ext>
                </a:extLst>
              </p14:cNvPr>
              <p14:cNvContentPartPr/>
              <p14:nvPr/>
            </p14:nvContentPartPr>
            <p14:xfrm>
              <a:off x="1771688" y="4122650"/>
              <a:ext cx="200880" cy="4377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09F65584-3D94-2E18-9041-3A8DE0D436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4048" y="4105010"/>
                <a:ext cx="23652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64757A09-0115-4127-D64E-97902B698A34}"/>
                  </a:ext>
                </a:extLst>
              </p14:cNvPr>
              <p14:cNvContentPartPr/>
              <p14:nvPr/>
            </p14:nvContentPartPr>
            <p14:xfrm>
              <a:off x="916328" y="3752930"/>
              <a:ext cx="192240" cy="2559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64757A09-0115-4127-D64E-97902B698A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8688" y="3734930"/>
                <a:ext cx="227880" cy="291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CD0E697-9819-1AB6-7033-EE32E2EDE94B}"/>
              </a:ext>
            </a:extLst>
          </p:cNvPr>
          <p:cNvSpPr txBox="1"/>
          <p:nvPr/>
        </p:nvSpPr>
        <p:spPr>
          <a:xfrm>
            <a:off x="1012448" y="4868305"/>
            <a:ext cx="7746031" cy="107721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Площадь прямоугольного треугольника</a:t>
            </a:r>
          </a:p>
          <a:p>
            <a:r>
              <a:rPr lang="ru-RU" sz="3200" dirty="0"/>
              <a:t>равна половине произведения катетов</a:t>
            </a:r>
          </a:p>
        </p:txBody>
      </p:sp>
    </p:spTree>
    <p:extLst>
      <p:ext uri="{BB962C8B-B14F-4D97-AF65-F5344CB8AC3E}">
        <p14:creationId xmlns:p14="http://schemas.microsoft.com/office/powerpoint/2010/main" val="26984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245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Trebuchet MS</vt:lpstr>
      <vt:lpstr>Wingdings 3</vt:lpstr>
      <vt:lpstr>Аспект</vt:lpstr>
      <vt:lpstr>Презентация PowerPoint</vt:lpstr>
      <vt:lpstr>Математическая модель ситуации:</vt:lpstr>
      <vt:lpstr>Тема урока: </vt:lpstr>
      <vt:lpstr>Наводящий вопрос (задача):</vt:lpstr>
      <vt:lpstr>Формула площади треугольника:</vt:lpstr>
      <vt:lpstr>Математическая модель ситуации:</vt:lpstr>
      <vt:lpstr>Презентация PowerPoint</vt:lpstr>
      <vt:lpstr>Презентация PowerPoint</vt:lpstr>
      <vt:lpstr>Следствие 1:</vt:lpstr>
      <vt:lpstr>Презентация PowerPoint</vt:lpstr>
      <vt:lpstr>Презентация PowerPoint</vt:lpstr>
      <vt:lpstr>Следствие 2:</vt:lpstr>
      <vt:lpstr>Подведём итоги:</vt:lpstr>
      <vt:lpstr>Домашнее задание (на выбор):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разминка</dc:title>
  <dc:creator>Сергей Пудов</dc:creator>
  <cp:lastModifiedBy>Сергей Пудов</cp:lastModifiedBy>
  <cp:revision>36</cp:revision>
  <dcterms:created xsi:type="dcterms:W3CDTF">2023-12-07T15:03:57Z</dcterms:created>
  <dcterms:modified xsi:type="dcterms:W3CDTF">2024-01-24T15:54:08Z</dcterms:modified>
</cp:coreProperties>
</file>